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83" r:id="rId3"/>
    <p:sldId id="284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6" r:id="rId14"/>
    <p:sldId id="295" r:id="rId15"/>
    <p:sldId id="297" r:id="rId16"/>
    <p:sldId id="298" r:id="rId17"/>
    <p:sldId id="299" r:id="rId18"/>
    <p:sldId id="301" r:id="rId19"/>
    <p:sldId id="300" r:id="rId20"/>
    <p:sldId id="302" r:id="rId21"/>
    <p:sldId id="303" r:id="rId22"/>
    <p:sldId id="304" r:id="rId23"/>
    <p:sldId id="305" r:id="rId24"/>
    <p:sldId id="28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BBDD"/>
    <a:srgbClr val="EFEFEF"/>
    <a:srgbClr val="13375B"/>
    <a:srgbClr val="414455"/>
    <a:srgbClr val="86B1F2"/>
    <a:srgbClr val="466E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022" autoAdjust="0"/>
  </p:normalViewPr>
  <p:slideViewPr>
    <p:cSldViewPr snapToGrid="0">
      <p:cViewPr>
        <p:scale>
          <a:sx n="75" d="100"/>
          <a:sy n="75" d="100"/>
        </p:scale>
        <p:origin x="1602" y="1098"/>
      </p:cViewPr>
      <p:guideLst>
        <p:guide pos="384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661C4-048B-476E-BE08-31ABE4BCD5EC}" type="datetimeFigureOut">
              <a:rPr lang="zh-CN" altLang="en-US" smtClean="0"/>
              <a:t>2022/12/11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AC6815-3517-4938-BD83-9B39E85A3D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AC6815-3517-4938-BD83-9B39E85A3D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345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AC6815-3517-4938-BD83-9B39E85A3D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32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AC6815-3517-4938-BD83-9B39E85A3D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562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AC6815-3517-4938-BD83-9B39E85A3D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383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AC6815-3517-4938-BD83-9B39E85A3D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605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AC6815-3517-4938-BD83-9B39E85A3D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971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AC6815-3517-4938-BD83-9B39E85A3D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72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AC6815-3517-4938-BD83-9B39E85A3D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170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B5D4E542-B520-72FE-1F60-9C32F0E202EE}"/>
              </a:ext>
            </a:extLst>
          </p:cNvPr>
          <p:cNvSpPr/>
          <p:nvPr userDrawn="1"/>
        </p:nvSpPr>
        <p:spPr>
          <a:xfrm>
            <a:off x="8826731" y="6034598"/>
            <a:ext cx="3207883" cy="823402"/>
          </a:xfrm>
          <a:custGeom>
            <a:avLst/>
            <a:gdLst>
              <a:gd name="connsiteX0" fmla="*/ 2719776 w 3207883"/>
              <a:gd name="connsiteY0" fmla="*/ 244 h 823402"/>
              <a:gd name="connsiteX1" fmla="*/ 2749717 w 3207883"/>
              <a:gd name="connsiteY1" fmla="*/ 7947 h 823402"/>
              <a:gd name="connsiteX2" fmla="*/ 3193473 w 3207883"/>
              <a:gd name="connsiteY2" fmla="*/ 783634 h 823402"/>
              <a:gd name="connsiteX3" fmla="*/ 3207883 w 3207883"/>
              <a:gd name="connsiteY3" fmla="*/ 823402 h 823402"/>
              <a:gd name="connsiteX4" fmla="*/ 0 w 3207883"/>
              <a:gd name="connsiteY4" fmla="*/ 823402 h 823402"/>
              <a:gd name="connsiteX5" fmla="*/ 70992 w 3207883"/>
              <a:gd name="connsiteY5" fmla="*/ 777383 h 823402"/>
              <a:gd name="connsiteX6" fmla="*/ 1757747 w 3207883"/>
              <a:gd name="connsiteY6" fmla="*/ 524974 h 823402"/>
              <a:gd name="connsiteX7" fmla="*/ 2719776 w 3207883"/>
              <a:gd name="connsiteY7" fmla="*/ 244 h 823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7883" h="823402">
                <a:moveTo>
                  <a:pt x="2719776" y="244"/>
                </a:moveTo>
                <a:cubicBezTo>
                  <a:pt x="2729605" y="-818"/>
                  <a:pt x="2739528" y="1568"/>
                  <a:pt x="2749717" y="7947"/>
                </a:cubicBezTo>
                <a:cubicBezTo>
                  <a:pt x="2831230" y="58976"/>
                  <a:pt x="3041370" y="412885"/>
                  <a:pt x="3193473" y="783634"/>
                </a:cubicBezTo>
                <a:lnTo>
                  <a:pt x="3207883" y="823402"/>
                </a:lnTo>
                <a:lnTo>
                  <a:pt x="0" y="823402"/>
                </a:lnTo>
                <a:lnTo>
                  <a:pt x="70992" y="777383"/>
                </a:lnTo>
                <a:cubicBezTo>
                  <a:pt x="569459" y="470852"/>
                  <a:pt x="1198989" y="240090"/>
                  <a:pt x="1757747" y="524974"/>
                </a:cubicBezTo>
                <a:cubicBezTo>
                  <a:pt x="2445993" y="807346"/>
                  <a:pt x="2572342" y="16152"/>
                  <a:pt x="2719776" y="244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349F1F23-DC8C-504B-DE32-3956345BF608}"/>
              </a:ext>
            </a:extLst>
          </p:cNvPr>
          <p:cNvSpPr/>
          <p:nvPr userDrawn="1"/>
        </p:nvSpPr>
        <p:spPr>
          <a:xfrm>
            <a:off x="8955370" y="0"/>
            <a:ext cx="2564735" cy="402500"/>
          </a:xfrm>
          <a:custGeom>
            <a:avLst/>
            <a:gdLst>
              <a:gd name="connsiteX0" fmla="*/ 0 w 2564735"/>
              <a:gd name="connsiteY0" fmla="*/ 0 h 402500"/>
              <a:gd name="connsiteX1" fmla="*/ 2564735 w 2564735"/>
              <a:gd name="connsiteY1" fmla="*/ 0 h 402500"/>
              <a:gd name="connsiteX2" fmla="*/ 2254869 w 2564735"/>
              <a:gd name="connsiteY2" fmla="*/ 77218 h 402500"/>
              <a:gd name="connsiteX3" fmla="*/ 946479 w 2564735"/>
              <a:gd name="connsiteY3" fmla="*/ 361125 h 402500"/>
              <a:gd name="connsiteX4" fmla="*/ 19872 w 2564735"/>
              <a:gd name="connsiteY4" fmla="*/ 17633 h 40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4735" h="402500">
                <a:moveTo>
                  <a:pt x="0" y="0"/>
                </a:moveTo>
                <a:lnTo>
                  <a:pt x="2564735" y="0"/>
                </a:lnTo>
                <a:lnTo>
                  <a:pt x="2254869" y="77218"/>
                </a:lnTo>
                <a:cubicBezTo>
                  <a:pt x="1707608" y="210907"/>
                  <a:pt x="1224590" y="315496"/>
                  <a:pt x="946479" y="361125"/>
                </a:cubicBezTo>
                <a:cubicBezTo>
                  <a:pt x="112147" y="498011"/>
                  <a:pt x="278310" y="272476"/>
                  <a:pt x="19872" y="17633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F930259-E852-84D2-751F-F71012168BD6}"/>
              </a:ext>
            </a:extLst>
          </p:cNvPr>
          <p:cNvGrpSpPr/>
          <p:nvPr userDrawn="1"/>
        </p:nvGrpSpPr>
        <p:grpSpPr>
          <a:xfrm rot="18959324">
            <a:off x="-283348" y="4064138"/>
            <a:ext cx="866222" cy="1022578"/>
            <a:chOff x="911178" y="2120210"/>
            <a:chExt cx="1043307" cy="123162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84DF5CE3-EF3F-EC47-9C29-53104D6BDAF0}"/>
                </a:ext>
              </a:extLst>
            </p:cNvPr>
            <p:cNvSpPr/>
            <p:nvPr/>
          </p:nvSpPr>
          <p:spPr>
            <a:xfrm>
              <a:off x="1214576" y="317723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5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5" y="39159"/>
                    <a:pt x="174605" y="87302"/>
                  </a:cubicBezTo>
                  <a:cubicBezTo>
                    <a:pt x="174605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14" y="50818"/>
                    <a:pt x="123718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" name="图形 2">
              <a:extLst>
                <a:ext uri="{FF2B5EF4-FFF2-40B4-BE49-F238E27FC236}">
                  <a16:creationId xmlns:a16="http://schemas.microsoft.com/office/drawing/2014/main" id="{CE72174E-221C-48FF-A248-749F81DD37F0}"/>
                </a:ext>
              </a:extLst>
            </p:cNvPr>
            <p:cNvGrpSpPr/>
            <p:nvPr/>
          </p:nvGrpSpPr>
          <p:grpSpPr>
            <a:xfrm>
              <a:off x="911178" y="2120210"/>
              <a:ext cx="1043307" cy="835510"/>
              <a:chOff x="911178" y="2120210"/>
              <a:chExt cx="1043307" cy="835510"/>
            </a:xfrm>
            <a:solidFill>
              <a:srgbClr val="99BBDD"/>
            </a:solidFill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94E3C179-9A1E-00F0-DF9D-0A89DBB1D647}"/>
                  </a:ext>
                </a:extLst>
              </p:cNvPr>
              <p:cNvSpPr/>
              <p:nvPr/>
            </p:nvSpPr>
            <p:spPr>
              <a:xfrm>
                <a:off x="911178" y="2287751"/>
                <a:ext cx="527242" cy="667969"/>
              </a:xfrm>
              <a:custGeom>
                <a:avLst/>
                <a:gdLst>
                  <a:gd name="connsiteX0" fmla="*/ 527243 w 527242"/>
                  <a:gd name="connsiteY0" fmla="*/ 667969 h 667969"/>
                  <a:gd name="connsiteX1" fmla="*/ 171450 w 527242"/>
                  <a:gd name="connsiteY1" fmla="*/ 597743 h 667969"/>
                  <a:gd name="connsiteX2" fmla="*/ 0 w 527242"/>
                  <a:gd name="connsiteY2" fmla="*/ 0 h 667969"/>
                  <a:gd name="connsiteX3" fmla="*/ 505778 w 527242"/>
                  <a:gd name="connsiteY3" fmla="*/ 63779 h 667969"/>
                  <a:gd name="connsiteX4" fmla="*/ 527243 w 527242"/>
                  <a:gd name="connsiteY4" fmla="*/ 667969 h 667969"/>
                  <a:gd name="connsiteX5" fmla="*/ 188184 w 527242"/>
                  <a:gd name="connsiteY5" fmla="*/ 579501 h 667969"/>
                  <a:gd name="connsiteX6" fmla="*/ 505092 w 527242"/>
                  <a:gd name="connsiteY6" fmla="*/ 642046 h 667969"/>
                  <a:gd name="connsiteX7" fmla="*/ 485204 w 527242"/>
                  <a:gd name="connsiteY7" fmla="*/ 82570 h 667969"/>
                  <a:gd name="connsiteX8" fmla="*/ 29147 w 527242"/>
                  <a:gd name="connsiteY8" fmla="*/ 25032 h 667969"/>
                  <a:gd name="connsiteX9" fmla="*/ 188184 w 527242"/>
                  <a:gd name="connsiteY9" fmla="*/ 579501 h 66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242" h="667969">
                    <a:moveTo>
                      <a:pt x="527243" y="667969"/>
                    </a:moveTo>
                    <a:lnTo>
                      <a:pt x="171450" y="597743"/>
                    </a:lnTo>
                    <a:lnTo>
                      <a:pt x="0" y="0"/>
                    </a:lnTo>
                    <a:lnTo>
                      <a:pt x="505778" y="63779"/>
                    </a:lnTo>
                    <a:lnTo>
                      <a:pt x="527243" y="667969"/>
                    </a:lnTo>
                    <a:close/>
                    <a:moveTo>
                      <a:pt x="188184" y="579501"/>
                    </a:moveTo>
                    <a:lnTo>
                      <a:pt x="505092" y="642046"/>
                    </a:lnTo>
                    <a:lnTo>
                      <a:pt x="485204" y="82570"/>
                    </a:lnTo>
                    <a:lnTo>
                      <a:pt x="29147" y="25032"/>
                    </a:lnTo>
                    <a:lnTo>
                      <a:pt x="188184" y="57950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40A81BAE-E015-7C5F-8FB9-69C5E98156E8}"/>
                  </a:ext>
                </a:extLst>
              </p:cNvPr>
              <p:cNvSpPr/>
              <p:nvPr/>
            </p:nvSpPr>
            <p:spPr>
              <a:xfrm>
                <a:off x="1455291" y="2246397"/>
                <a:ext cx="499193" cy="707608"/>
              </a:xfrm>
              <a:custGeom>
                <a:avLst/>
                <a:gdLst>
                  <a:gd name="connsiteX0" fmla="*/ 26403 w 499193"/>
                  <a:gd name="connsiteY0" fmla="*/ 707609 h 707608"/>
                  <a:gd name="connsiteX1" fmla="*/ 0 w 499193"/>
                  <a:gd name="connsiteY1" fmla="*/ 103624 h 707608"/>
                  <a:gd name="connsiteX2" fmla="*/ 499194 w 499193"/>
                  <a:gd name="connsiteY2" fmla="*/ 0 h 707608"/>
                  <a:gd name="connsiteX3" fmla="*/ 375544 w 499193"/>
                  <a:gd name="connsiteY3" fmla="*/ 609402 h 707608"/>
                  <a:gd name="connsiteX4" fmla="*/ 26403 w 499193"/>
                  <a:gd name="connsiteY4" fmla="*/ 707609 h 707608"/>
                  <a:gd name="connsiteX5" fmla="*/ 21946 w 499193"/>
                  <a:gd name="connsiteY5" fmla="*/ 120769 h 707608"/>
                  <a:gd name="connsiteX6" fmla="*/ 46360 w 499193"/>
                  <a:gd name="connsiteY6" fmla="*/ 680039 h 707608"/>
                  <a:gd name="connsiteX7" fmla="*/ 357370 w 499193"/>
                  <a:gd name="connsiteY7" fmla="*/ 592600 h 707608"/>
                  <a:gd name="connsiteX8" fmla="*/ 472036 w 499193"/>
                  <a:gd name="connsiteY8" fmla="*/ 27295 h 707608"/>
                  <a:gd name="connsiteX9" fmla="*/ 21946 w 499193"/>
                  <a:gd name="connsiteY9" fmla="*/ 120769 h 70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9193" h="707608">
                    <a:moveTo>
                      <a:pt x="26403" y="707609"/>
                    </a:moveTo>
                    <a:lnTo>
                      <a:pt x="0" y="103624"/>
                    </a:lnTo>
                    <a:lnTo>
                      <a:pt x="499194" y="0"/>
                    </a:lnTo>
                    <a:lnTo>
                      <a:pt x="375544" y="609402"/>
                    </a:lnTo>
                    <a:lnTo>
                      <a:pt x="26403" y="707609"/>
                    </a:lnTo>
                    <a:close/>
                    <a:moveTo>
                      <a:pt x="21946" y="120769"/>
                    </a:moveTo>
                    <a:lnTo>
                      <a:pt x="46360" y="680039"/>
                    </a:lnTo>
                    <a:lnTo>
                      <a:pt x="357370" y="592600"/>
                    </a:lnTo>
                    <a:lnTo>
                      <a:pt x="472036" y="27295"/>
                    </a:lnTo>
                    <a:lnTo>
                      <a:pt x="21946" y="12076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F2A4AB0E-36A4-EAE4-4607-433894A3D13E}"/>
                  </a:ext>
                </a:extLst>
              </p:cNvPr>
              <p:cNvSpPr/>
              <p:nvPr/>
            </p:nvSpPr>
            <p:spPr>
              <a:xfrm>
                <a:off x="1395695" y="2347552"/>
                <a:ext cx="104584" cy="606110"/>
              </a:xfrm>
              <a:custGeom>
                <a:avLst/>
                <a:gdLst>
                  <a:gd name="connsiteX0" fmla="*/ 23866 w 104584"/>
                  <a:gd name="connsiteY0" fmla="*/ 606110 h 606110"/>
                  <a:gd name="connsiteX1" fmla="*/ 0 w 104584"/>
                  <a:gd name="connsiteY1" fmla="*/ 3223 h 606110"/>
                  <a:gd name="connsiteX2" fmla="*/ 80719 w 104584"/>
                  <a:gd name="connsiteY2" fmla="*/ 0 h 606110"/>
                  <a:gd name="connsiteX3" fmla="*/ 104585 w 104584"/>
                  <a:gd name="connsiteY3" fmla="*/ 602887 h 606110"/>
                  <a:gd name="connsiteX4" fmla="*/ 23866 w 104584"/>
                  <a:gd name="connsiteY4" fmla="*/ 606110 h 606110"/>
                  <a:gd name="connsiteX5" fmla="*/ 22014 w 104584"/>
                  <a:gd name="connsiteY5" fmla="*/ 23592 h 606110"/>
                  <a:gd name="connsiteX6" fmla="*/ 44234 w 104584"/>
                  <a:gd name="connsiteY6" fmla="*/ 584165 h 606110"/>
                  <a:gd name="connsiteX7" fmla="*/ 82639 w 104584"/>
                  <a:gd name="connsiteY7" fmla="*/ 582656 h 606110"/>
                  <a:gd name="connsiteX8" fmla="*/ 60419 w 104584"/>
                  <a:gd name="connsiteY8" fmla="*/ 22083 h 606110"/>
                  <a:gd name="connsiteX9" fmla="*/ 22014 w 104584"/>
                  <a:gd name="connsiteY9" fmla="*/ 23592 h 60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584" h="606110">
                    <a:moveTo>
                      <a:pt x="23866" y="606110"/>
                    </a:moveTo>
                    <a:lnTo>
                      <a:pt x="0" y="3223"/>
                    </a:lnTo>
                    <a:lnTo>
                      <a:pt x="80719" y="0"/>
                    </a:lnTo>
                    <a:lnTo>
                      <a:pt x="104585" y="602887"/>
                    </a:lnTo>
                    <a:lnTo>
                      <a:pt x="23866" y="606110"/>
                    </a:lnTo>
                    <a:close/>
                    <a:moveTo>
                      <a:pt x="22014" y="23592"/>
                    </a:moveTo>
                    <a:lnTo>
                      <a:pt x="44234" y="584165"/>
                    </a:lnTo>
                    <a:lnTo>
                      <a:pt x="82639" y="582656"/>
                    </a:lnTo>
                    <a:lnTo>
                      <a:pt x="60419" y="22083"/>
                    </a:lnTo>
                    <a:lnTo>
                      <a:pt x="22014" y="23592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908D2865-C0B9-10C3-B111-31A702E5D501}"/>
                  </a:ext>
                </a:extLst>
              </p:cNvPr>
              <p:cNvSpPr/>
              <p:nvPr/>
            </p:nvSpPr>
            <p:spPr>
              <a:xfrm>
                <a:off x="1424156" y="2220944"/>
                <a:ext cx="475670" cy="139226"/>
              </a:xfrm>
              <a:custGeom>
                <a:avLst/>
                <a:gdLst>
                  <a:gd name="connsiteX0" fmla="*/ 1715 w 475670"/>
                  <a:gd name="connsiteY0" fmla="*/ 139227 h 139226"/>
                  <a:gd name="connsiteX1" fmla="*/ 0 w 475670"/>
                  <a:gd name="connsiteY1" fmla="*/ 95130 h 139226"/>
                  <a:gd name="connsiteX2" fmla="*/ 4595 w 475670"/>
                  <a:gd name="connsiteY2" fmla="*/ 91769 h 139226"/>
                  <a:gd name="connsiteX3" fmla="*/ 113431 w 475670"/>
                  <a:gd name="connsiteY3" fmla="*/ 40060 h 139226"/>
                  <a:gd name="connsiteX4" fmla="*/ 428076 w 475670"/>
                  <a:gd name="connsiteY4" fmla="*/ 1793 h 139226"/>
                  <a:gd name="connsiteX5" fmla="*/ 430957 w 475670"/>
                  <a:gd name="connsiteY5" fmla="*/ 1998 h 139226"/>
                  <a:gd name="connsiteX6" fmla="*/ 475671 w 475670"/>
                  <a:gd name="connsiteY6" fmla="*/ 32173 h 139226"/>
                  <a:gd name="connsiteX7" fmla="*/ 463807 w 475670"/>
                  <a:gd name="connsiteY7" fmla="*/ 49730 h 139226"/>
                  <a:gd name="connsiteX8" fmla="*/ 423824 w 475670"/>
                  <a:gd name="connsiteY8" fmla="*/ 22778 h 139226"/>
                  <a:gd name="connsiteX9" fmla="*/ 121249 w 475670"/>
                  <a:gd name="connsiteY9" fmla="*/ 59743 h 139226"/>
                  <a:gd name="connsiteX10" fmla="*/ 21603 w 475670"/>
                  <a:gd name="connsiteY10" fmla="*/ 105828 h 139226"/>
                  <a:gd name="connsiteX11" fmla="*/ 22906 w 475670"/>
                  <a:gd name="connsiteY11" fmla="*/ 138335 h 139226"/>
                  <a:gd name="connsiteX12" fmla="*/ 1715 w 475670"/>
                  <a:gd name="connsiteY12" fmla="*/ 139227 h 139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5670" h="139226">
                    <a:moveTo>
                      <a:pt x="1715" y="139227"/>
                    </a:moveTo>
                    <a:lnTo>
                      <a:pt x="0" y="95130"/>
                    </a:lnTo>
                    <a:lnTo>
                      <a:pt x="4595" y="91769"/>
                    </a:lnTo>
                    <a:cubicBezTo>
                      <a:pt x="6104" y="90672"/>
                      <a:pt x="42657" y="64406"/>
                      <a:pt x="113431" y="40060"/>
                    </a:cubicBezTo>
                    <a:cubicBezTo>
                      <a:pt x="178239" y="17772"/>
                      <a:pt x="285499" y="-6917"/>
                      <a:pt x="428076" y="1793"/>
                    </a:cubicBezTo>
                    <a:lnTo>
                      <a:pt x="430957" y="1998"/>
                    </a:lnTo>
                    <a:lnTo>
                      <a:pt x="475671" y="32173"/>
                    </a:lnTo>
                    <a:lnTo>
                      <a:pt x="463807" y="49730"/>
                    </a:lnTo>
                    <a:lnTo>
                      <a:pt x="423824" y="22778"/>
                    </a:lnTo>
                    <a:cubicBezTo>
                      <a:pt x="286664" y="14823"/>
                      <a:pt x="183657" y="38414"/>
                      <a:pt x="121249" y="59743"/>
                    </a:cubicBezTo>
                    <a:cubicBezTo>
                      <a:pt x="67003" y="78259"/>
                      <a:pt x="33261" y="98285"/>
                      <a:pt x="21603" y="105828"/>
                    </a:cubicBezTo>
                    <a:lnTo>
                      <a:pt x="22906" y="138335"/>
                    </a:lnTo>
                    <a:lnTo>
                      <a:pt x="1715" y="139227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4517644-E84D-F206-92E7-43C933C6D425}"/>
                  </a:ext>
                </a:extLst>
              </p:cNvPr>
              <p:cNvSpPr/>
              <p:nvPr/>
            </p:nvSpPr>
            <p:spPr>
              <a:xfrm>
                <a:off x="966110" y="2246833"/>
                <a:ext cx="480882" cy="113338"/>
              </a:xfrm>
              <a:custGeom>
                <a:avLst/>
                <a:gdLst>
                  <a:gd name="connsiteX0" fmla="*/ 459760 w 480882"/>
                  <a:gd name="connsiteY0" fmla="*/ 113339 h 113338"/>
                  <a:gd name="connsiteX1" fmla="*/ 458457 w 480882"/>
                  <a:gd name="connsiteY1" fmla="*/ 80832 h 113338"/>
                  <a:gd name="connsiteX2" fmla="*/ 355450 w 480882"/>
                  <a:gd name="connsiteY2" fmla="*/ 42770 h 113338"/>
                  <a:gd name="connsiteX3" fmla="*/ 50886 w 480882"/>
                  <a:gd name="connsiteY3" fmla="*/ 29808 h 113338"/>
                  <a:gd name="connsiteX4" fmla="*/ 13167 w 480882"/>
                  <a:gd name="connsiteY4" fmla="*/ 59846 h 113338"/>
                  <a:gd name="connsiteX5" fmla="*/ 0 w 480882"/>
                  <a:gd name="connsiteY5" fmla="*/ 43250 h 113338"/>
                  <a:gd name="connsiteX6" fmla="*/ 42245 w 480882"/>
                  <a:gd name="connsiteY6" fmla="*/ 9645 h 113338"/>
                  <a:gd name="connsiteX7" fmla="*/ 45126 w 480882"/>
                  <a:gd name="connsiteY7" fmla="*/ 9234 h 113338"/>
                  <a:gd name="connsiteX8" fmla="*/ 361828 w 480882"/>
                  <a:gd name="connsiteY8" fmla="*/ 22470 h 113338"/>
                  <a:gd name="connsiteX9" fmla="*/ 474368 w 480882"/>
                  <a:gd name="connsiteY9" fmla="*/ 65401 h 113338"/>
                  <a:gd name="connsiteX10" fmla="*/ 479168 w 480882"/>
                  <a:gd name="connsiteY10" fmla="*/ 68350 h 113338"/>
                  <a:gd name="connsiteX11" fmla="*/ 480883 w 480882"/>
                  <a:gd name="connsiteY11" fmla="*/ 112447 h 113338"/>
                  <a:gd name="connsiteX12" fmla="*/ 459760 w 480882"/>
                  <a:gd name="connsiteY12" fmla="*/ 113339 h 11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882" h="113338">
                    <a:moveTo>
                      <a:pt x="459760" y="113339"/>
                    </a:moveTo>
                    <a:lnTo>
                      <a:pt x="458457" y="80832"/>
                    </a:lnTo>
                    <a:cubicBezTo>
                      <a:pt x="446250" y="74248"/>
                      <a:pt x="411000" y="56966"/>
                      <a:pt x="355450" y="42770"/>
                    </a:cubicBezTo>
                    <a:cubicBezTo>
                      <a:pt x="291534" y="26448"/>
                      <a:pt x="187018" y="11017"/>
                      <a:pt x="50886" y="29808"/>
                    </a:cubicBezTo>
                    <a:lnTo>
                      <a:pt x="13167" y="59846"/>
                    </a:lnTo>
                    <a:lnTo>
                      <a:pt x="0" y="43250"/>
                    </a:lnTo>
                    <a:lnTo>
                      <a:pt x="42245" y="9645"/>
                    </a:lnTo>
                    <a:lnTo>
                      <a:pt x="45126" y="9234"/>
                    </a:lnTo>
                    <a:cubicBezTo>
                      <a:pt x="186606" y="-10723"/>
                      <a:pt x="295443" y="5394"/>
                      <a:pt x="361828" y="22470"/>
                    </a:cubicBezTo>
                    <a:cubicBezTo>
                      <a:pt x="434249" y="41124"/>
                      <a:pt x="472791" y="64372"/>
                      <a:pt x="474368" y="65401"/>
                    </a:cubicBezTo>
                    <a:lnTo>
                      <a:pt x="479168" y="68350"/>
                    </a:lnTo>
                    <a:lnTo>
                      <a:pt x="480883" y="112447"/>
                    </a:lnTo>
                    <a:lnTo>
                      <a:pt x="459760" y="11333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00A9D5E-8C5D-C159-68DB-0956E39529EB}"/>
                  </a:ext>
                </a:extLst>
              </p:cNvPr>
              <p:cNvSpPr/>
              <p:nvPr/>
            </p:nvSpPr>
            <p:spPr>
              <a:xfrm>
                <a:off x="1424705" y="2120210"/>
                <a:ext cx="489524" cy="203957"/>
              </a:xfrm>
              <a:custGeom>
                <a:avLst/>
                <a:gdLst>
                  <a:gd name="connsiteX0" fmla="*/ 20437 w 489524"/>
                  <a:gd name="connsiteY0" fmla="*/ 203957 h 203957"/>
                  <a:gd name="connsiteX1" fmla="*/ 0 w 489524"/>
                  <a:gd name="connsiteY1" fmla="*/ 198333 h 203957"/>
                  <a:gd name="connsiteX2" fmla="*/ 223914 w 489524"/>
                  <a:gd name="connsiteY2" fmla="*/ 74958 h 203957"/>
                  <a:gd name="connsiteX3" fmla="*/ 458800 w 489524"/>
                  <a:gd name="connsiteY3" fmla="*/ 20506 h 203957"/>
                  <a:gd name="connsiteX4" fmla="*/ 489524 w 489524"/>
                  <a:gd name="connsiteY4" fmla="*/ 0 h 203957"/>
                  <a:gd name="connsiteX5" fmla="*/ 474368 w 489524"/>
                  <a:gd name="connsiteY5" fmla="*/ 33604 h 203957"/>
                  <a:gd name="connsiteX6" fmla="*/ 436443 w 489524"/>
                  <a:gd name="connsiteY6" fmla="*/ 117546 h 203957"/>
                  <a:gd name="connsiteX7" fmla="*/ 417172 w 489524"/>
                  <a:gd name="connsiteY7" fmla="*/ 108836 h 203957"/>
                  <a:gd name="connsiteX8" fmla="*/ 443301 w 489524"/>
                  <a:gd name="connsiteY8" fmla="*/ 51024 h 203957"/>
                  <a:gd name="connsiteX9" fmla="*/ 226314 w 489524"/>
                  <a:gd name="connsiteY9" fmla="*/ 96012 h 203957"/>
                  <a:gd name="connsiteX10" fmla="*/ 20437 w 489524"/>
                  <a:gd name="connsiteY10" fmla="*/ 203957 h 2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9524" h="203957">
                    <a:moveTo>
                      <a:pt x="20437" y="203957"/>
                    </a:moveTo>
                    <a:lnTo>
                      <a:pt x="0" y="198333"/>
                    </a:lnTo>
                    <a:cubicBezTo>
                      <a:pt x="1166" y="194219"/>
                      <a:pt x="30175" y="96698"/>
                      <a:pt x="223914" y="74958"/>
                    </a:cubicBezTo>
                    <a:cubicBezTo>
                      <a:pt x="406062" y="54453"/>
                      <a:pt x="458252" y="20848"/>
                      <a:pt x="458800" y="20506"/>
                    </a:cubicBezTo>
                    <a:lnTo>
                      <a:pt x="489524" y="0"/>
                    </a:lnTo>
                    <a:lnTo>
                      <a:pt x="474368" y="33604"/>
                    </a:lnTo>
                    <a:lnTo>
                      <a:pt x="436443" y="117546"/>
                    </a:lnTo>
                    <a:lnTo>
                      <a:pt x="417172" y="108836"/>
                    </a:lnTo>
                    <a:lnTo>
                      <a:pt x="443301" y="51024"/>
                    </a:lnTo>
                    <a:cubicBezTo>
                      <a:pt x="410931" y="63574"/>
                      <a:pt x="345712" y="82570"/>
                      <a:pt x="226314" y="96012"/>
                    </a:cubicBezTo>
                    <a:cubicBezTo>
                      <a:pt x="46703" y="116175"/>
                      <a:pt x="20711" y="203065"/>
                      <a:pt x="20437" y="203957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81A76A32-F121-C36C-4B61-85F5E84F2FBF}"/>
                  </a:ext>
                </a:extLst>
              </p:cNvPr>
              <p:cNvSpPr/>
              <p:nvPr/>
            </p:nvSpPr>
            <p:spPr>
              <a:xfrm rot="-137520">
                <a:off x="1408269" y="2412290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2B33F82-1B8A-CF1F-E744-3E13CFD0E203}"/>
                  </a:ext>
                </a:extLst>
              </p:cNvPr>
              <p:cNvSpPr/>
              <p:nvPr/>
            </p:nvSpPr>
            <p:spPr>
              <a:xfrm rot="-137520">
                <a:off x="1410326" y="2461666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524FB91-187C-99D6-DB1B-A47B28EB1CFC}"/>
                  </a:ext>
                </a:extLst>
              </p:cNvPr>
              <p:cNvSpPr/>
              <p:nvPr/>
            </p:nvSpPr>
            <p:spPr>
              <a:xfrm rot="-112080">
                <a:off x="1425386" y="2858507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E9F652B-50EC-FEED-F8DD-E784C57A6F8F}"/>
                  </a:ext>
                </a:extLst>
              </p:cNvPr>
              <p:cNvSpPr/>
              <p:nvPr/>
            </p:nvSpPr>
            <p:spPr>
              <a:xfrm rot="-112080">
                <a:off x="1423808" y="2809129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E47910A-416C-C0EC-6438-66BA3F11A32E}"/>
                  </a:ext>
                </a:extLst>
              </p:cNvPr>
              <p:cNvSpPr/>
              <p:nvPr/>
            </p:nvSpPr>
            <p:spPr>
              <a:xfrm>
                <a:off x="1458172" y="2275886"/>
                <a:ext cx="174330" cy="60899"/>
              </a:xfrm>
              <a:custGeom>
                <a:avLst/>
                <a:gdLst>
                  <a:gd name="connsiteX0" fmla="*/ 0 w 174330"/>
                  <a:gd name="connsiteY0" fmla="*/ 60899 h 60899"/>
                  <a:gd name="connsiteX1" fmla="*/ 19614 w 174330"/>
                  <a:gd name="connsiteY1" fmla="*/ 48349 h 60899"/>
                  <a:gd name="connsiteX2" fmla="*/ 40325 w 174330"/>
                  <a:gd name="connsiteY2" fmla="*/ 37719 h 60899"/>
                  <a:gd name="connsiteX3" fmla="*/ 83599 w 174330"/>
                  <a:gd name="connsiteY3" fmla="*/ 20368 h 60899"/>
                  <a:gd name="connsiteX4" fmla="*/ 94709 w 174330"/>
                  <a:gd name="connsiteY4" fmla="*/ 16802 h 60899"/>
                  <a:gd name="connsiteX5" fmla="*/ 105888 w 174330"/>
                  <a:gd name="connsiteY5" fmla="*/ 13510 h 60899"/>
                  <a:gd name="connsiteX6" fmla="*/ 128450 w 174330"/>
                  <a:gd name="connsiteY6" fmla="*/ 7750 h 60899"/>
                  <a:gd name="connsiteX7" fmla="*/ 151287 w 174330"/>
                  <a:gd name="connsiteY7" fmla="*/ 3155 h 60899"/>
                  <a:gd name="connsiteX8" fmla="*/ 174330 w 174330"/>
                  <a:gd name="connsiteY8" fmla="*/ 0 h 60899"/>
                  <a:gd name="connsiteX9" fmla="*/ 152179 w 174330"/>
                  <a:gd name="connsiteY9" fmla="*/ 6927 h 60899"/>
                  <a:gd name="connsiteX10" fmla="*/ 141138 w 174330"/>
                  <a:gd name="connsiteY10" fmla="*/ 10356 h 60899"/>
                  <a:gd name="connsiteX11" fmla="*/ 130096 w 174330"/>
                  <a:gd name="connsiteY11" fmla="*/ 13716 h 60899"/>
                  <a:gd name="connsiteX12" fmla="*/ 119055 w 174330"/>
                  <a:gd name="connsiteY12" fmla="*/ 17145 h 60899"/>
                  <a:gd name="connsiteX13" fmla="*/ 108082 w 174330"/>
                  <a:gd name="connsiteY13" fmla="*/ 20711 h 60899"/>
                  <a:gd name="connsiteX14" fmla="*/ 86205 w 174330"/>
                  <a:gd name="connsiteY14" fmla="*/ 27912 h 60899"/>
                  <a:gd name="connsiteX15" fmla="*/ 42794 w 174330"/>
                  <a:gd name="connsiteY15" fmla="*/ 43411 h 60899"/>
                  <a:gd name="connsiteX16" fmla="*/ 0 w 174330"/>
                  <a:gd name="connsiteY16" fmla="*/ 60899 h 6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330" h="60899">
                    <a:moveTo>
                      <a:pt x="0" y="60899"/>
                    </a:moveTo>
                    <a:cubicBezTo>
                      <a:pt x="6172" y="56167"/>
                      <a:pt x="12893" y="52189"/>
                      <a:pt x="19614" y="48349"/>
                    </a:cubicBezTo>
                    <a:cubicBezTo>
                      <a:pt x="26403" y="44508"/>
                      <a:pt x="33330" y="41011"/>
                      <a:pt x="40325" y="37719"/>
                    </a:cubicBezTo>
                    <a:cubicBezTo>
                      <a:pt x="54384" y="31135"/>
                      <a:pt x="68854" y="25374"/>
                      <a:pt x="83599" y="20368"/>
                    </a:cubicBezTo>
                    <a:lnTo>
                      <a:pt x="94709" y="16802"/>
                    </a:lnTo>
                    <a:cubicBezTo>
                      <a:pt x="98412" y="15636"/>
                      <a:pt x="102184" y="14608"/>
                      <a:pt x="105888" y="13510"/>
                    </a:cubicBezTo>
                    <a:cubicBezTo>
                      <a:pt x="113363" y="11384"/>
                      <a:pt x="120907" y="9464"/>
                      <a:pt x="128450" y="7750"/>
                    </a:cubicBezTo>
                    <a:cubicBezTo>
                      <a:pt x="135994" y="5898"/>
                      <a:pt x="143675" y="4595"/>
                      <a:pt x="151287" y="3155"/>
                    </a:cubicBezTo>
                    <a:cubicBezTo>
                      <a:pt x="158969" y="1920"/>
                      <a:pt x="166649" y="823"/>
                      <a:pt x="174330" y="0"/>
                    </a:cubicBezTo>
                    <a:cubicBezTo>
                      <a:pt x="166992" y="2537"/>
                      <a:pt x="159517" y="4663"/>
                      <a:pt x="152179" y="6927"/>
                    </a:cubicBezTo>
                    <a:lnTo>
                      <a:pt x="141138" y="10356"/>
                    </a:lnTo>
                    <a:cubicBezTo>
                      <a:pt x="137434" y="11453"/>
                      <a:pt x="133731" y="12482"/>
                      <a:pt x="130096" y="13716"/>
                    </a:cubicBezTo>
                    <a:cubicBezTo>
                      <a:pt x="126462" y="14882"/>
                      <a:pt x="122758" y="16048"/>
                      <a:pt x="119055" y="17145"/>
                    </a:cubicBezTo>
                    <a:cubicBezTo>
                      <a:pt x="115352" y="18242"/>
                      <a:pt x="111717" y="19477"/>
                      <a:pt x="108082" y="20711"/>
                    </a:cubicBezTo>
                    <a:cubicBezTo>
                      <a:pt x="100744" y="22974"/>
                      <a:pt x="93475" y="25512"/>
                      <a:pt x="86205" y="27912"/>
                    </a:cubicBezTo>
                    <a:cubicBezTo>
                      <a:pt x="71666" y="32850"/>
                      <a:pt x="57196" y="37925"/>
                      <a:pt x="42794" y="43411"/>
                    </a:cubicBezTo>
                    <a:cubicBezTo>
                      <a:pt x="28392" y="48898"/>
                      <a:pt x="14127" y="54521"/>
                      <a:pt x="0" y="6089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0381338B-1C54-4CC7-23C6-FE1DC0E9201F}"/>
                  </a:ext>
                </a:extLst>
              </p:cNvPr>
              <p:cNvSpPr/>
              <p:nvPr/>
            </p:nvSpPr>
            <p:spPr>
              <a:xfrm>
                <a:off x="1587925" y="2257918"/>
                <a:ext cx="246545" cy="50886"/>
              </a:xfrm>
              <a:custGeom>
                <a:avLst/>
                <a:gdLst>
                  <a:gd name="connsiteX0" fmla="*/ 0 w 246545"/>
                  <a:gd name="connsiteY0" fmla="*/ 50886 h 50886"/>
                  <a:gd name="connsiteX1" fmla="*/ 59184 w 246545"/>
                  <a:gd name="connsiteY1" fmla="*/ 28324 h 50886"/>
                  <a:gd name="connsiteX2" fmla="*/ 120701 w 246545"/>
                  <a:gd name="connsiteY2" fmla="*/ 12824 h 50886"/>
                  <a:gd name="connsiteX3" fmla="*/ 136269 w 246545"/>
                  <a:gd name="connsiteY3" fmla="*/ 9944 h 50886"/>
                  <a:gd name="connsiteX4" fmla="*/ 144087 w 246545"/>
                  <a:gd name="connsiteY4" fmla="*/ 8573 h 50886"/>
                  <a:gd name="connsiteX5" fmla="*/ 151905 w 246545"/>
                  <a:gd name="connsiteY5" fmla="*/ 7407 h 50886"/>
                  <a:gd name="connsiteX6" fmla="*/ 167610 w 246545"/>
                  <a:gd name="connsiteY6" fmla="*/ 5144 h 50886"/>
                  <a:gd name="connsiteX7" fmla="*/ 183383 w 246545"/>
                  <a:gd name="connsiteY7" fmla="*/ 3360 h 50886"/>
                  <a:gd name="connsiteX8" fmla="*/ 214930 w 246545"/>
                  <a:gd name="connsiteY8" fmla="*/ 754 h 50886"/>
                  <a:gd name="connsiteX9" fmla="*/ 222816 w 246545"/>
                  <a:gd name="connsiteY9" fmla="*/ 411 h 50886"/>
                  <a:gd name="connsiteX10" fmla="*/ 230703 w 246545"/>
                  <a:gd name="connsiteY10" fmla="*/ 206 h 50886"/>
                  <a:gd name="connsiteX11" fmla="*/ 246545 w 246545"/>
                  <a:gd name="connsiteY11" fmla="*/ 0 h 50886"/>
                  <a:gd name="connsiteX12" fmla="*/ 215273 w 246545"/>
                  <a:gd name="connsiteY12" fmla="*/ 4663 h 50886"/>
                  <a:gd name="connsiteX13" fmla="*/ 199705 w 246545"/>
                  <a:gd name="connsiteY13" fmla="*/ 7064 h 50886"/>
                  <a:gd name="connsiteX14" fmla="*/ 191887 w 246545"/>
                  <a:gd name="connsiteY14" fmla="*/ 8229 h 50886"/>
                  <a:gd name="connsiteX15" fmla="*/ 184137 w 246545"/>
                  <a:gd name="connsiteY15" fmla="*/ 9533 h 50886"/>
                  <a:gd name="connsiteX16" fmla="*/ 168570 w 246545"/>
                  <a:gd name="connsiteY16" fmla="*/ 12070 h 50886"/>
                  <a:gd name="connsiteX17" fmla="*/ 153071 w 246545"/>
                  <a:gd name="connsiteY17" fmla="*/ 14882 h 50886"/>
                  <a:gd name="connsiteX18" fmla="*/ 145321 w 246545"/>
                  <a:gd name="connsiteY18" fmla="*/ 16253 h 50886"/>
                  <a:gd name="connsiteX19" fmla="*/ 137572 w 246545"/>
                  <a:gd name="connsiteY19" fmla="*/ 17762 h 50886"/>
                  <a:gd name="connsiteX20" fmla="*/ 122141 w 246545"/>
                  <a:gd name="connsiteY20" fmla="*/ 20711 h 50886"/>
                  <a:gd name="connsiteX21" fmla="*/ 60762 w 246545"/>
                  <a:gd name="connsiteY21" fmla="*/ 34358 h 50886"/>
                  <a:gd name="connsiteX22" fmla="*/ 0 w 246545"/>
                  <a:gd name="connsiteY22" fmla="*/ 50886 h 5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6545" h="50886">
                    <a:moveTo>
                      <a:pt x="0" y="50886"/>
                    </a:moveTo>
                    <a:cubicBezTo>
                      <a:pt x="18997" y="41628"/>
                      <a:pt x="39022" y="34564"/>
                      <a:pt x="59184" y="28324"/>
                    </a:cubicBezTo>
                    <a:cubicBezTo>
                      <a:pt x="79416" y="22151"/>
                      <a:pt x="99921" y="17008"/>
                      <a:pt x="120701" y="12824"/>
                    </a:cubicBezTo>
                    <a:cubicBezTo>
                      <a:pt x="125913" y="11796"/>
                      <a:pt x="131125" y="10904"/>
                      <a:pt x="136269" y="9944"/>
                    </a:cubicBezTo>
                    <a:lnTo>
                      <a:pt x="144087" y="8573"/>
                    </a:lnTo>
                    <a:lnTo>
                      <a:pt x="151905" y="7407"/>
                    </a:lnTo>
                    <a:lnTo>
                      <a:pt x="167610" y="5144"/>
                    </a:lnTo>
                    <a:cubicBezTo>
                      <a:pt x="172822" y="4526"/>
                      <a:pt x="178102" y="3909"/>
                      <a:pt x="183383" y="3360"/>
                    </a:cubicBezTo>
                    <a:cubicBezTo>
                      <a:pt x="193876" y="2057"/>
                      <a:pt x="204437" y="1509"/>
                      <a:pt x="214930" y="754"/>
                    </a:cubicBezTo>
                    <a:cubicBezTo>
                      <a:pt x="217536" y="549"/>
                      <a:pt x="220210" y="480"/>
                      <a:pt x="222816" y="411"/>
                    </a:cubicBezTo>
                    <a:lnTo>
                      <a:pt x="230703" y="206"/>
                    </a:lnTo>
                    <a:cubicBezTo>
                      <a:pt x="235984" y="68"/>
                      <a:pt x="241265" y="0"/>
                      <a:pt x="246545" y="0"/>
                    </a:cubicBezTo>
                    <a:cubicBezTo>
                      <a:pt x="236121" y="1783"/>
                      <a:pt x="225697" y="3018"/>
                      <a:pt x="215273" y="4663"/>
                    </a:cubicBezTo>
                    <a:lnTo>
                      <a:pt x="199705" y="7064"/>
                    </a:lnTo>
                    <a:cubicBezTo>
                      <a:pt x="197099" y="7475"/>
                      <a:pt x="194493" y="7818"/>
                      <a:pt x="191887" y="8229"/>
                    </a:cubicBezTo>
                    <a:lnTo>
                      <a:pt x="184137" y="9533"/>
                    </a:lnTo>
                    <a:cubicBezTo>
                      <a:pt x="178994" y="10424"/>
                      <a:pt x="173782" y="11247"/>
                      <a:pt x="168570" y="12070"/>
                    </a:cubicBezTo>
                    <a:lnTo>
                      <a:pt x="153071" y="14882"/>
                    </a:lnTo>
                    <a:lnTo>
                      <a:pt x="145321" y="16253"/>
                    </a:lnTo>
                    <a:lnTo>
                      <a:pt x="137572" y="17762"/>
                    </a:lnTo>
                    <a:cubicBezTo>
                      <a:pt x="132428" y="18791"/>
                      <a:pt x="127285" y="19682"/>
                      <a:pt x="122141" y="20711"/>
                    </a:cubicBezTo>
                    <a:cubicBezTo>
                      <a:pt x="101567" y="24895"/>
                      <a:pt x="81130" y="29352"/>
                      <a:pt x="60762" y="34358"/>
                    </a:cubicBezTo>
                    <a:cubicBezTo>
                      <a:pt x="40462" y="39296"/>
                      <a:pt x="20163" y="44645"/>
                      <a:pt x="0" y="5088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9C9C116F-2149-D079-3263-1ADA0F5D4920}"/>
                  </a:ext>
                </a:extLst>
              </p:cNvPr>
              <p:cNvSpPr/>
              <p:nvPr/>
            </p:nvSpPr>
            <p:spPr>
              <a:xfrm>
                <a:off x="1236658" y="2283156"/>
                <a:ext cx="191955" cy="49789"/>
              </a:xfrm>
              <a:custGeom>
                <a:avLst/>
                <a:gdLst>
                  <a:gd name="connsiteX0" fmla="*/ 191955 w 191955"/>
                  <a:gd name="connsiteY0" fmla="*/ 49789 h 49789"/>
                  <a:gd name="connsiteX1" fmla="*/ 143812 w 191955"/>
                  <a:gd name="connsiteY1" fmla="*/ 37513 h 49789"/>
                  <a:gd name="connsiteX2" fmla="*/ 95943 w 191955"/>
                  <a:gd name="connsiteY2" fmla="*/ 24757 h 49789"/>
                  <a:gd name="connsiteX3" fmla="*/ 48075 w 191955"/>
                  <a:gd name="connsiteY3" fmla="*/ 12139 h 49789"/>
                  <a:gd name="connsiteX4" fmla="*/ 0 w 191955"/>
                  <a:gd name="connsiteY4" fmla="*/ 0 h 49789"/>
                  <a:gd name="connsiteX5" fmla="*/ 49446 w 191955"/>
                  <a:gd name="connsiteY5" fmla="*/ 6104 h 49789"/>
                  <a:gd name="connsiteX6" fmla="*/ 98001 w 191955"/>
                  <a:gd name="connsiteY6" fmla="*/ 17076 h 49789"/>
                  <a:gd name="connsiteX7" fmla="*/ 145595 w 191955"/>
                  <a:gd name="connsiteY7" fmla="*/ 31615 h 49789"/>
                  <a:gd name="connsiteX8" fmla="*/ 191955 w 191955"/>
                  <a:gd name="connsiteY8" fmla="*/ 49789 h 4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955" h="49789">
                    <a:moveTo>
                      <a:pt x="191955" y="49789"/>
                    </a:moveTo>
                    <a:cubicBezTo>
                      <a:pt x="175771" y="45949"/>
                      <a:pt x="159791" y="41765"/>
                      <a:pt x="143812" y="37513"/>
                    </a:cubicBezTo>
                    <a:lnTo>
                      <a:pt x="95943" y="24757"/>
                    </a:lnTo>
                    <a:lnTo>
                      <a:pt x="48075" y="12139"/>
                    </a:lnTo>
                    <a:lnTo>
                      <a:pt x="0" y="0"/>
                    </a:lnTo>
                    <a:cubicBezTo>
                      <a:pt x="16596" y="892"/>
                      <a:pt x="33124" y="3155"/>
                      <a:pt x="49446" y="6104"/>
                    </a:cubicBezTo>
                    <a:cubicBezTo>
                      <a:pt x="65768" y="9190"/>
                      <a:pt x="81953" y="12756"/>
                      <a:pt x="98001" y="17076"/>
                    </a:cubicBezTo>
                    <a:cubicBezTo>
                      <a:pt x="114049" y="21397"/>
                      <a:pt x="129891" y="26198"/>
                      <a:pt x="145595" y="31615"/>
                    </a:cubicBezTo>
                    <a:cubicBezTo>
                      <a:pt x="161300" y="37033"/>
                      <a:pt x="176868" y="42863"/>
                      <a:pt x="191955" y="4978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FFB5C90-B78E-E36B-277B-DFFC71F126C6}"/>
                  </a:ext>
                </a:extLst>
              </p:cNvPr>
              <p:cNvSpPr/>
              <p:nvPr/>
            </p:nvSpPr>
            <p:spPr>
              <a:xfrm>
                <a:off x="1067609" y="2285960"/>
                <a:ext cx="274388" cy="44996"/>
              </a:xfrm>
              <a:custGeom>
                <a:avLst/>
                <a:gdLst>
                  <a:gd name="connsiteX0" fmla="*/ 274389 w 274388"/>
                  <a:gd name="connsiteY0" fmla="*/ 44996 h 44996"/>
                  <a:gd name="connsiteX1" fmla="*/ 205740 w 274388"/>
                  <a:gd name="connsiteY1" fmla="*/ 33406 h 44996"/>
                  <a:gd name="connsiteX2" fmla="*/ 171519 w 274388"/>
                  <a:gd name="connsiteY2" fmla="*/ 27440 h 44996"/>
                  <a:gd name="connsiteX3" fmla="*/ 154442 w 274388"/>
                  <a:gd name="connsiteY3" fmla="*/ 24422 h 44996"/>
                  <a:gd name="connsiteX4" fmla="*/ 137297 w 274388"/>
                  <a:gd name="connsiteY4" fmla="*/ 21474 h 44996"/>
                  <a:gd name="connsiteX5" fmla="*/ 103076 w 274388"/>
                  <a:gd name="connsiteY5" fmla="*/ 15713 h 44996"/>
                  <a:gd name="connsiteX6" fmla="*/ 85931 w 274388"/>
                  <a:gd name="connsiteY6" fmla="*/ 12832 h 44996"/>
                  <a:gd name="connsiteX7" fmla="*/ 68786 w 274388"/>
                  <a:gd name="connsiteY7" fmla="*/ 10089 h 44996"/>
                  <a:gd name="connsiteX8" fmla="*/ 0 w 274388"/>
                  <a:gd name="connsiteY8" fmla="*/ 8 h 44996"/>
                  <a:gd name="connsiteX9" fmla="*/ 69609 w 274388"/>
                  <a:gd name="connsiteY9" fmla="*/ 3917 h 44996"/>
                  <a:gd name="connsiteX10" fmla="*/ 104173 w 274388"/>
                  <a:gd name="connsiteY10" fmla="*/ 8237 h 44996"/>
                  <a:gd name="connsiteX11" fmla="*/ 121387 w 274388"/>
                  <a:gd name="connsiteY11" fmla="*/ 10844 h 44996"/>
                  <a:gd name="connsiteX12" fmla="*/ 138600 w 274388"/>
                  <a:gd name="connsiteY12" fmla="*/ 13655 h 44996"/>
                  <a:gd name="connsiteX13" fmla="*/ 172822 w 274388"/>
                  <a:gd name="connsiteY13" fmla="*/ 20033 h 44996"/>
                  <a:gd name="connsiteX14" fmla="*/ 189898 w 274388"/>
                  <a:gd name="connsiteY14" fmla="*/ 23600 h 44996"/>
                  <a:gd name="connsiteX15" fmla="*/ 206906 w 274388"/>
                  <a:gd name="connsiteY15" fmla="*/ 27371 h 44996"/>
                  <a:gd name="connsiteX16" fmla="*/ 274389 w 274388"/>
                  <a:gd name="connsiteY16" fmla="*/ 44996 h 4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388" h="44996">
                    <a:moveTo>
                      <a:pt x="274389" y="44996"/>
                    </a:moveTo>
                    <a:cubicBezTo>
                      <a:pt x="251414" y="41362"/>
                      <a:pt x="228577" y="37453"/>
                      <a:pt x="205740" y="33406"/>
                    </a:cubicBezTo>
                    <a:lnTo>
                      <a:pt x="171519" y="27440"/>
                    </a:lnTo>
                    <a:lnTo>
                      <a:pt x="154442" y="24422"/>
                    </a:lnTo>
                    <a:lnTo>
                      <a:pt x="137297" y="21474"/>
                    </a:lnTo>
                    <a:cubicBezTo>
                      <a:pt x="125913" y="19485"/>
                      <a:pt x="114460" y="17496"/>
                      <a:pt x="103076" y="15713"/>
                    </a:cubicBezTo>
                    <a:cubicBezTo>
                      <a:pt x="97384" y="14753"/>
                      <a:pt x="91691" y="13724"/>
                      <a:pt x="85931" y="12832"/>
                    </a:cubicBezTo>
                    <a:cubicBezTo>
                      <a:pt x="80239" y="11941"/>
                      <a:pt x="74478" y="11049"/>
                      <a:pt x="68786" y="10089"/>
                    </a:cubicBezTo>
                    <a:cubicBezTo>
                      <a:pt x="45880" y="6523"/>
                      <a:pt x="23043" y="3163"/>
                      <a:pt x="0" y="8"/>
                    </a:cubicBezTo>
                    <a:cubicBezTo>
                      <a:pt x="23249" y="-129"/>
                      <a:pt x="46497" y="1517"/>
                      <a:pt x="69609" y="3917"/>
                    </a:cubicBezTo>
                    <a:cubicBezTo>
                      <a:pt x="81199" y="5151"/>
                      <a:pt x="92720" y="6660"/>
                      <a:pt x="104173" y="8237"/>
                    </a:cubicBezTo>
                    <a:cubicBezTo>
                      <a:pt x="109934" y="8992"/>
                      <a:pt x="115694" y="9952"/>
                      <a:pt x="121387" y="10844"/>
                    </a:cubicBezTo>
                    <a:lnTo>
                      <a:pt x="138600" y="13655"/>
                    </a:lnTo>
                    <a:cubicBezTo>
                      <a:pt x="150053" y="15713"/>
                      <a:pt x="161437" y="17770"/>
                      <a:pt x="172822" y="20033"/>
                    </a:cubicBezTo>
                    <a:cubicBezTo>
                      <a:pt x="178514" y="21199"/>
                      <a:pt x="184206" y="22365"/>
                      <a:pt x="189898" y="23600"/>
                    </a:cubicBezTo>
                    <a:cubicBezTo>
                      <a:pt x="195590" y="24765"/>
                      <a:pt x="201282" y="26000"/>
                      <a:pt x="206906" y="27371"/>
                    </a:cubicBezTo>
                    <a:cubicBezTo>
                      <a:pt x="229606" y="32515"/>
                      <a:pt x="252100" y="38207"/>
                      <a:pt x="274389" y="4499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78C1432-F6D6-6063-B5AD-F7770627E83C}"/>
              </a:ext>
            </a:extLst>
          </p:cNvPr>
          <p:cNvGrpSpPr/>
          <p:nvPr userDrawn="1"/>
        </p:nvGrpSpPr>
        <p:grpSpPr>
          <a:xfrm rot="19276356">
            <a:off x="11088426" y="3741078"/>
            <a:ext cx="1026334" cy="1206860"/>
            <a:chOff x="4784131" y="2129890"/>
            <a:chExt cx="1026334" cy="120686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6F17791-8742-2BC2-D995-9EEC4A580A91}"/>
                </a:ext>
              </a:extLst>
            </p:cNvPr>
            <p:cNvSpPr/>
            <p:nvPr/>
          </p:nvSpPr>
          <p:spPr>
            <a:xfrm>
              <a:off x="5095861" y="3269062"/>
              <a:ext cx="158145" cy="67688"/>
            </a:xfrm>
            <a:custGeom>
              <a:avLst/>
              <a:gdLst>
                <a:gd name="connsiteX0" fmla="*/ 118369 w 158145"/>
                <a:gd name="connsiteY0" fmla="*/ 67688 h 67688"/>
                <a:gd name="connsiteX1" fmla="*/ 113637 w 158145"/>
                <a:gd name="connsiteY1" fmla="*/ 67209 h 67688"/>
                <a:gd name="connsiteX2" fmla="*/ 27775 w 158145"/>
                <a:gd name="connsiteY2" fmla="*/ 50886 h 67688"/>
                <a:gd name="connsiteX3" fmla="*/ 7750 w 158145"/>
                <a:gd name="connsiteY3" fmla="*/ 31821 h 67688"/>
                <a:gd name="connsiteX4" fmla="*/ 0 w 158145"/>
                <a:gd name="connsiteY4" fmla="*/ 0 h 67688"/>
                <a:gd name="connsiteX5" fmla="*/ 158145 w 158145"/>
                <a:gd name="connsiteY5" fmla="*/ 30107 h 67688"/>
                <a:gd name="connsiteX6" fmla="*/ 139286 w 158145"/>
                <a:gd name="connsiteY6" fmla="*/ 56853 h 67688"/>
                <a:gd name="connsiteX7" fmla="*/ 118369 w 158145"/>
                <a:gd name="connsiteY7" fmla="*/ 67688 h 67688"/>
                <a:gd name="connsiteX8" fmla="*/ 31753 w 158145"/>
                <a:gd name="connsiteY8" fmla="*/ 30107 h 67688"/>
                <a:gd name="connsiteX9" fmla="*/ 117614 w 158145"/>
                <a:gd name="connsiteY9" fmla="*/ 46429 h 67688"/>
                <a:gd name="connsiteX10" fmla="*/ 121866 w 158145"/>
                <a:gd name="connsiteY10" fmla="*/ 44783 h 67688"/>
                <a:gd name="connsiteX11" fmla="*/ 28324 w 158145"/>
                <a:gd name="connsiteY11" fmla="*/ 26952 h 67688"/>
                <a:gd name="connsiteX12" fmla="*/ 31753 w 158145"/>
                <a:gd name="connsiteY12" fmla="*/ 30107 h 67688"/>
                <a:gd name="connsiteX13" fmla="*/ 31753 w 158145"/>
                <a:gd name="connsiteY13" fmla="*/ 30107 h 6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145" h="67688">
                  <a:moveTo>
                    <a:pt x="118369" y="67688"/>
                  </a:moveTo>
                  <a:cubicBezTo>
                    <a:pt x="116792" y="67688"/>
                    <a:pt x="115214" y="67551"/>
                    <a:pt x="113637" y="67209"/>
                  </a:cubicBezTo>
                  <a:lnTo>
                    <a:pt x="27775" y="50886"/>
                  </a:lnTo>
                  <a:cubicBezTo>
                    <a:pt x="17968" y="49035"/>
                    <a:pt x="10081" y="41559"/>
                    <a:pt x="7750" y="31821"/>
                  </a:cubicBezTo>
                  <a:lnTo>
                    <a:pt x="0" y="0"/>
                  </a:lnTo>
                  <a:lnTo>
                    <a:pt x="158145" y="30107"/>
                  </a:lnTo>
                  <a:lnTo>
                    <a:pt x="139286" y="56853"/>
                  </a:lnTo>
                  <a:cubicBezTo>
                    <a:pt x="134417" y="63711"/>
                    <a:pt x="126598" y="67688"/>
                    <a:pt x="118369" y="67688"/>
                  </a:cubicBezTo>
                  <a:close/>
                  <a:moveTo>
                    <a:pt x="31753" y="30107"/>
                  </a:moveTo>
                  <a:lnTo>
                    <a:pt x="117614" y="46429"/>
                  </a:lnTo>
                  <a:cubicBezTo>
                    <a:pt x="119260" y="46771"/>
                    <a:pt x="120907" y="46086"/>
                    <a:pt x="121866" y="44783"/>
                  </a:cubicBezTo>
                  <a:lnTo>
                    <a:pt x="28324" y="26952"/>
                  </a:lnTo>
                  <a:cubicBezTo>
                    <a:pt x="28803" y="28598"/>
                    <a:pt x="30106" y="29832"/>
                    <a:pt x="31753" y="30107"/>
                  </a:cubicBezTo>
                  <a:lnTo>
                    <a:pt x="31753" y="30107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6004C2A-0125-6C0E-AE8A-36E21FD2ADF3}"/>
                </a:ext>
              </a:extLst>
            </p:cNvPr>
            <p:cNvSpPr/>
            <p:nvPr/>
          </p:nvSpPr>
          <p:spPr>
            <a:xfrm>
              <a:off x="5035377" y="3045354"/>
              <a:ext cx="333089" cy="272057"/>
            </a:xfrm>
            <a:custGeom>
              <a:avLst/>
              <a:gdLst>
                <a:gd name="connsiteX0" fmla="*/ 206491 w 333089"/>
                <a:gd name="connsiteY0" fmla="*/ 272057 h 272057"/>
                <a:gd name="connsiteX1" fmla="*/ 195449 w 333089"/>
                <a:gd name="connsiteY1" fmla="*/ 271028 h 272057"/>
                <a:gd name="connsiteX2" fmla="*/ 75708 w 333089"/>
                <a:gd name="connsiteY2" fmla="*/ 248260 h 272057"/>
                <a:gd name="connsiteX3" fmla="*/ 35795 w 333089"/>
                <a:gd name="connsiteY3" fmla="*/ 219868 h 272057"/>
                <a:gd name="connsiteX4" fmla="*/ 7815 w 333089"/>
                <a:gd name="connsiteY4" fmla="*/ 171244 h 272057"/>
                <a:gd name="connsiteX5" fmla="*/ 1025 w 333089"/>
                <a:gd name="connsiteY5" fmla="*/ 130919 h 272057"/>
                <a:gd name="connsiteX6" fmla="*/ 25988 w 333089"/>
                <a:gd name="connsiteY6" fmla="*/ 0 h 272057"/>
                <a:gd name="connsiteX7" fmla="*/ 333089 w 333089"/>
                <a:gd name="connsiteY7" fmla="*/ 58499 h 272057"/>
                <a:gd name="connsiteX8" fmla="*/ 308126 w 333089"/>
                <a:gd name="connsiteY8" fmla="*/ 189418 h 272057"/>
                <a:gd name="connsiteX9" fmla="*/ 287003 w 333089"/>
                <a:gd name="connsiteY9" fmla="*/ 224394 h 272057"/>
                <a:gd name="connsiteX10" fmla="*/ 243113 w 333089"/>
                <a:gd name="connsiteY10" fmla="*/ 259301 h 272057"/>
                <a:gd name="connsiteX11" fmla="*/ 206491 w 333089"/>
                <a:gd name="connsiteY11" fmla="*/ 272057 h 272057"/>
                <a:gd name="connsiteX12" fmla="*/ 42790 w 333089"/>
                <a:gd name="connsiteY12" fmla="*/ 24689 h 272057"/>
                <a:gd name="connsiteX13" fmla="*/ 21805 w 333089"/>
                <a:gd name="connsiteY13" fmla="*/ 134828 h 272057"/>
                <a:gd name="connsiteX14" fmla="*/ 26125 w 333089"/>
                <a:gd name="connsiteY14" fmla="*/ 160614 h 272057"/>
                <a:gd name="connsiteX15" fmla="*/ 54106 w 333089"/>
                <a:gd name="connsiteY15" fmla="*/ 209238 h 272057"/>
                <a:gd name="connsiteX16" fmla="*/ 79686 w 333089"/>
                <a:gd name="connsiteY16" fmla="*/ 227411 h 272057"/>
                <a:gd name="connsiteX17" fmla="*/ 199427 w 333089"/>
                <a:gd name="connsiteY17" fmla="*/ 250180 h 272057"/>
                <a:gd name="connsiteX18" fmla="*/ 229876 w 333089"/>
                <a:gd name="connsiteY18" fmla="*/ 242636 h 272057"/>
                <a:gd name="connsiteX19" fmla="*/ 273768 w 333089"/>
                <a:gd name="connsiteY19" fmla="*/ 207729 h 272057"/>
                <a:gd name="connsiteX20" fmla="*/ 287278 w 333089"/>
                <a:gd name="connsiteY20" fmla="*/ 185372 h 272057"/>
                <a:gd name="connsiteX21" fmla="*/ 308264 w 333089"/>
                <a:gd name="connsiteY21" fmla="*/ 75232 h 272057"/>
                <a:gd name="connsiteX22" fmla="*/ 42790 w 333089"/>
                <a:gd name="connsiteY22" fmla="*/ 24689 h 2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3089" h="272057">
                  <a:moveTo>
                    <a:pt x="206491" y="272057"/>
                  </a:moveTo>
                  <a:cubicBezTo>
                    <a:pt x="202856" y="272057"/>
                    <a:pt x="199153" y="271714"/>
                    <a:pt x="195449" y="271028"/>
                  </a:cubicBezTo>
                  <a:lnTo>
                    <a:pt x="75708" y="248260"/>
                  </a:lnTo>
                  <a:cubicBezTo>
                    <a:pt x="58906" y="245037"/>
                    <a:pt x="44299" y="234681"/>
                    <a:pt x="35795" y="219868"/>
                  </a:cubicBezTo>
                  <a:lnTo>
                    <a:pt x="7815" y="171244"/>
                  </a:lnTo>
                  <a:cubicBezTo>
                    <a:pt x="819" y="159037"/>
                    <a:pt x="-1581" y="144772"/>
                    <a:pt x="1025" y="130919"/>
                  </a:cubicBezTo>
                  <a:lnTo>
                    <a:pt x="25988" y="0"/>
                  </a:lnTo>
                  <a:lnTo>
                    <a:pt x="333089" y="58499"/>
                  </a:lnTo>
                  <a:lnTo>
                    <a:pt x="308126" y="189418"/>
                  </a:lnTo>
                  <a:cubicBezTo>
                    <a:pt x="305520" y="203203"/>
                    <a:pt x="297977" y="215684"/>
                    <a:pt x="287003" y="224394"/>
                  </a:cubicBezTo>
                  <a:lnTo>
                    <a:pt x="243113" y="259301"/>
                  </a:lnTo>
                  <a:cubicBezTo>
                    <a:pt x="232551" y="267599"/>
                    <a:pt x="219658" y="272057"/>
                    <a:pt x="206491" y="272057"/>
                  </a:cubicBezTo>
                  <a:close/>
                  <a:moveTo>
                    <a:pt x="42790" y="24689"/>
                  </a:moveTo>
                  <a:lnTo>
                    <a:pt x="21805" y="134828"/>
                  </a:lnTo>
                  <a:cubicBezTo>
                    <a:pt x="20090" y="143675"/>
                    <a:pt x="21667" y="152796"/>
                    <a:pt x="26125" y="160614"/>
                  </a:cubicBezTo>
                  <a:lnTo>
                    <a:pt x="54106" y="209238"/>
                  </a:lnTo>
                  <a:cubicBezTo>
                    <a:pt x="59592" y="218770"/>
                    <a:pt x="68919" y="225354"/>
                    <a:pt x="79686" y="227411"/>
                  </a:cubicBezTo>
                  <a:lnTo>
                    <a:pt x="199427" y="250180"/>
                  </a:lnTo>
                  <a:cubicBezTo>
                    <a:pt x="210194" y="252237"/>
                    <a:pt x="221304" y="249494"/>
                    <a:pt x="229876" y="242636"/>
                  </a:cubicBezTo>
                  <a:lnTo>
                    <a:pt x="273768" y="207729"/>
                  </a:lnTo>
                  <a:cubicBezTo>
                    <a:pt x="280832" y="202105"/>
                    <a:pt x="285632" y="194150"/>
                    <a:pt x="287278" y="185372"/>
                  </a:cubicBezTo>
                  <a:lnTo>
                    <a:pt x="308264" y="75232"/>
                  </a:lnTo>
                  <a:lnTo>
                    <a:pt x="42790" y="2468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DC84C45-93E8-A74A-A496-1132027DE32B}"/>
                </a:ext>
              </a:extLst>
            </p:cNvPr>
            <p:cNvSpPr/>
            <p:nvPr/>
          </p:nvSpPr>
          <p:spPr>
            <a:xfrm>
              <a:off x="4938028" y="2284253"/>
              <a:ext cx="717860" cy="837773"/>
            </a:xfrm>
            <a:custGeom>
              <a:avLst/>
              <a:gdLst>
                <a:gd name="connsiteX0" fmla="*/ 416654 w 717860"/>
                <a:gd name="connsiteY0" fmla="*/ 837773 h 837773"/>
                <a:gd name="connsiteX1" fmla="*/ 410550 w 717860"/>
                <a:gd name="connsiteY1" fmla="*/ 837293 h 837773"/>
                <a:gd name="connsiteX2" fmla="*/ 134173 w 717860"/>
                <a:gd name="connsiteY2" fmla="*/ 784692 h 837773"/>
                <a:gd name="connsiteX3" fmla="*/ 104821 w 717860"/>
                <a:gd name="connsiteY3" fmla="*/ 744916 h 837773"/>
                <a:gd name="connsiteX4" fmla="*/ 104889 w 717860"/>
                <a:gd name="connsiteY4" fmla="*/ 744299 h 837773"/>
                <a:gd name="connsiteX5" fmla="*/ 69227 w 717860"/>
                <a:gd name="connsiteY5" fmla="*/ 581490 h 837773"/>
                <a:gd name="connsiteX6" fmla="*/ 25885 w 717860"/>
                <a:gd name="connsiteY6" fmla="*/ 493022 h 837773"/>
                <a:gd name="connsiteX7" fmla="*/ 25062 w 717860"/>
                <a:gd name="connsiteY7" fmla="*/ 490964 h 837773"/>
                <a:gd name="connsiteX8" fmla="*/ 22730 w 717860"/>
                <a:gd name="connsiteY8" fmla="*/ 484929 h 837773"/>
                <a:gd name="connsiteX9" fmla="*/ 22113 w 717860"/>
                <a:gd name="connsiteY9" fmla="*/ 483215 h 837773"/>
                <a:gd name="connsiteX10" fmla="*/ 20124 w 717860"/>
                <a:gd name="connsiteY10" fmla="*/ 477591 h 837773"/>
                <a:gd name="connsiteX11" fmla="*/ 19301 w 717860"/>
                <a:gd name="connsiteY11" fmla="*/ 475191 h 837773"/>
                <a:gd name="connsiteX12" fmla="*/ 17312 w 717860"/>
                <a:gd name="connsiteY12" fmla="*/ 469156 h 837773"/>
                <a:gd name="connsiteX13" fmla="*/ 16901 w 717860"/>
                <a:gd name="connsiteY13" fmla="*/ 467784 h 837773"/>
                <a:gd name="connsiteX14" fmla="*/ 14707 w 717860"/>
                <a:gd name="connsiteY14" fmla="*/ 460583 h 837773"/>
                <a:gd name="connsiteX15" fmla="*/ 14021 w 717860"/>
                <a:gd name="connsiteY15" fmla="*/ 458320 h 837773"/>
                <a:gd name="connsiteX16" fmla="*/ 12443 w 717860"/>
                <a:gd name="connsiteY16" fmla="*/ 452765 h 837773"/>
                <a:gd name="connsiteX17" fmla="*/ 11895 w 717860"/>
                <a:gd name="connsiteY17" fmla="*/ 450639 h 837773"/>
                <a:gd name="connsiteX18" fmla="*/ 10043 w 717860"/>
                <a:gd name="connsiteY18" fmla="*/ 443301 h 837773"/>
                <a:gd name="connsiteX19" fmla="*/ 9631 w 717860"/>
                <a:gd name="connsiteY19" fmla="*/ 441587 h 837773"/>
                <a:gd name="connsiteX20" fmla="*/ 8260 w 717860"/>
                <a:gd name="connsiteY20" fmla="*/ 435620 h 837773"/>
                <a:gd name="connsiteX21" fmla="*/ 7780 w 717860"/>
                <a:gd name="connsiteY21" fmla="*/ 433288 h 837773"/>
                <a:gd name="connsiteX22" fmla="*/ 6408 w 717860"/>
                <a:gd name="connsiteY22" fmla="*/ 426636 h 837773"/>
                <a:gd name="connsiteX23" fmla="*/ 6202 w 717860"/>
                <a:gd name="connsiteY23" fmla="*/ 425676 h 837773"/>
                <a:gd name="connsiteX24" fmla="*/ 4831 w 717860"/>
                <a:gd name="connsiteY24" fmla="*/ 418064 h 837773"/>
                <a:gd name="connsiteX25" fmla="*/ 4488 w 717860"/>
                <a:gd name="connsiteY25" fmla="*/ 415801 h 837773"/>
                <a:gd name="connsiteX26" fmla="*/ 3596 w 717860"/>
                <a:gd name="connsiteY26" fmla="*/ 409834 h 837773"/>
                <a:gd name="connsiteX27" fmla="*/ 3322 w 717860"/>
                <a:gd name="connsiteY27" fmla="*/ 407845 h 837773"/>
                <a:gd name="connsiteX28" fmla="*/ 2362 w 717860"/>
                <a:gd name="connsiteY28" fmla="*/ 400164 h 837773"/>
                <a:gd name="connsiteX29" fmla="*/ 2156 w 717860"/>
                <a:gd name="connsiteY29" fmla="*/ 398518 h 837773"/>
                <a:gd name="connsiteX30" fmla="*/ 1539 w 717860"/>
                <a:gd name="connsiteY30" fmla="*/ 392140 h 837773"/>
                <a:gd name="connsiteX31" fmla="*/ 1334 w 717860"/>
                <a:gd name="connsiteY31" fmla="*/ 389877 h 837773"/>
                <a:gd name="connsiteX32" fmla="*/ 785 w 717860"/>
                <a:gd name="connsiteY32" fmla="*/ 382608 h 837773"/>
                <a:gd name="connsiteX33" fmla="*/ 716 w 717860"/>
                <a:gd name="connsiteY33" fmla="*/ 381922 h 837773"/>
                <a:gd name="connsiteX34" fmla="*/ 305 w 717860"/>
                <a:gd name="connsiteY34" fmla="*/ 374104 h 837773"/>
                <a:gd name="connsiteX35" fmla="*/ 236 w 717860"/>
                <a:gd name="connsiteY35" fmla="*/ 371909 h 837773"/>
                <a:gd name="connsiteX36" fmla="*/ 99 w 717860"/>
                <a:gd name="connsiteY36" fmla="*/ 365600 h 837773"/>
                <a:gd name="connsiteX37" fmla="*/ 31 w 717860"/>
                <a:gd name="connsiteY37" fmla="*/ 363748 h 837773"/>
                <a:gd name="connsiteX38" fmla="*/ 31 w 717860"/>
                <a:gd name="connsiteY38" fmla="*/ 355793 h 837773"/>
                <a:gd name="connsiteX39" fmla="*/ 31 w 717860"/>
                <a:gd name="connsiteY39" fmla="*/ 354147 h 837773"/>
                <a:gd name="connsiteX40" fmla="*/ 167 w 717860"/>
                <a:gd name="connsiteY40" fmla="*/ 347632 h 837773"/>
                <a:gd name="connsiteX41" fmla="*/ 236 w 717860"/>
                <a:gd name="connsiteY41" fmla="*/ 345369 h 837773"/>
                <a:gd name="connsiteX42" fmla="*/ 647 w 717860"/>
                <a:gd name="connsiteY42" fmla="*/ 337551 h 837773"/>
                <a:gd name="connsiteX43" fmla="*/ 647 w 717860"/>
                <a:gd name="connsiteY43" fmla="*/ 337276 h 837773"/>
                <a:gd name="connsiteX44" fmla="*/ 1265 w 717860"/>
                <a:gd name="connsiteY44" fmla="*/ 329184 h 837773"/>
                <a:gd name="connsiteX45" fmla="*/ 1470 w 717860"/>
                <a:gd name="connsiteY45" fmla="*/ 326989 h 837773"/>
                <a:gd name="connsiteX46" fmla="*/ 2156 w 717860"/>
                <a:gd name="connsiteY46" fmla="*/ 320474 h 837773"/>
                <a:gd name="connsiteX47" fmla="*/ 2362 w 717860"/>
                <a:gd name="connsiteY47" fmla="*/ 318691 h 837773"/>
                <a:gd name="connsiteX48" fmla="*/ 3391 w 717860"/>
                <a:gd name="connsiteY48" fmla="*/ 310599 h 837773"/>
                <a:gd name="connsiteX49" fmla="*/ 3665 w 717860"/>
                <a:gd name="connsiteY49" fmla="*/ 308884 h 837773"/>
                <a:gd name="connsiteX50" fmla="*/ 4694 w 717860"/>
                <a:gd name="connsiteY50" fmla="*/ 302301 h 837773"/>
                <a:gd name="connsiteX51" fmla="*/ 5037 w 717860"/>
                <a:gd name="connsiteY51" fmla="*/ 300106 h 837773"/>
                <a:gd name="connsiteX52" fmla="*/ 6477 w 717860"/>
                <a:gd name="connsiteY52" fmla="*/ 291945 h 837773"/>
                <a:gd name="connsiteX53" fmla="*/ 8260 w 717860"/>
                <a:gd name="connsiteY53" fmla="*/ 283030 h 837773"/>
                <a:gd name="connsiteX54" fmla="*/ 8672 w 717860"/>
                <a:gd name="connsiteY54" fmla="*/ 281315 h 837773"/>
                <a:gd name="connsiteX55" fmla="*/ 9014 w 717860"/>
                <a:gd name="connsiteY55" fmla="*/ 279738 h 837773"/>
                <a:gd name="connsiteX56" fmla="*/ 10249 w 717860"/>
                <a:gd name="connsiteY56" fmla="*/ 274251 h 837773"/>
                <a:gd name="connsiteX57" fmla="*/ 10798 w 717860"/>
                <a:gd name="connsiteY57" fmla="*/ 271988 h 837773"/>
                <a:gd name="connsiteX58" fmla="*/ 11278 w 717860"/>
                <a:gd name="connsiteY58" fmla="*/ 270137 h 837773"/>
                <a:gd name="connsiteX59" fmla="*/ 12443 w 717860"/>
                <a:gd name="connsiteY59" fmla="*/ 265542 h 837773"/>
                <a:gd name="connsiteX60" fmla="*/ 13129 w 717860"/>
                <a:gd name="connsiteY60" fmla="*/ 263141 h 837773"/>
                <a:gd name="connsiteX61" fmla="*/ 13678 w 717860"/>
                <a:gd name="connsiteY61" fmla="*/ 261084 h 837773"/>
                <a:gd name="connsiteX62" fmla="*/ 14844 w 717860"/>
                <a:gd name="connsiteY62" fmla="*/ 256901 h 837773"/>
                <a:gd name="connsiteX63" fmla="*/ 15667 w 717860"/>
                <a:gd name="connsiteY63" fmla="*/ 254295 h 837773"/>
                <a:gd name="connsiteX64" fmla="*/ 16215 w 717860"/>
                <a:gd name="connsiteY64" fmla="*/ 252443 h 837773"/>
                <a:gd name="connsiteX65" fmla="*/ 17450 w 717860"/>
                <a:gd name="connsiteY65" fmla="*/ 248397 h 837773"/>
                <a:gd name="connsiteX66" fmla="*/ 18410 w 717860"/>
                <a:gd name="connsiteY66" fmla="*/ 245516 h 837773"/>
                <a:gd name="connsiteX67" fmla="*/ 18959 w 717860"/>
                <a:gd name="connsiteY67" fmla="*/ 243870 h 837773"/>
                <a:gd name="connsiteX68" fmla="*/ 20262 w 717860"/>
                <a:gd name="connsiteY68" fmla="*/ 239961 h 837773"/>
                <a:gd name="connsiteX69" fmla="*/ 21359 w 717860"/>
                <a:gd name="connsiteY69" fmla="*/ 236944 h 837773"/>
                <a:gd name="connsiteX70" fmla="*/ 21770 w 717860"/>
                <a:gd name="connsiteY70" fmla="*/ 235847 h 837773"/>
                <a:gd name="connsiteX71" fmla="*/ 23279 w 717860"/>
                <a:gd name="connsiteY71" fmla="*/ 231663 h 837773"/>
                <a:gd name="connsiteX72" fmla="*/ 24514 w 717860"/>
                <a:gd name="connsiteY72" fmla="*/ 228509 h 837773"/>
                <a:gd name="connsiteX73" fmla="*/ 24788 w 717860"/>
                <a:gd name="connsiteY73" fmla="*/ 227891 h 837773"/>
                <a:gd name="connsiteX74" fmla="*/ 26571 w 717860"/>
                <a:gd name="connsiteY74" fmla="*/ 223502 h 837773"/>
                <a:gd name="connsiteX75" fmla="*/ 28011 w 717860"/>
                <a:gd name="connsiteY75" fmla="*/ 220073 h 837773"/>
                <a:gd name="connsiteX76" fmla="*/ 28148 w 717860"/>
                <a:gd name="connsiteY76" fmla="*/ 219799 h 837773"/>
                <a:gd name="connsiteX77" fmla="*/ 30000 w 717860"/>
                <a:gd name="connsiteY77" fmla="*/ 215478 h 837773"/>
                <a:gd name="connsiteX78" fmla="*/ 31508 w 717860"/>
                <a:gd name="connsiteY78" fmla="*/ 212049 h 837773"/>
                <a:gd name="connsiteX79" fmla="*/ 31646 w 717860"/>
                <a:gd name="connsiteY79" fmla="*/ 211775 h 837773"/>
                <a:gd name="connsiteX80" fmla="*/ 33566 w 717860"/>
                <a:gd name="connsiteY80" fmla="*/ 207523 h 837773"/>
                <a:gd name="connsiteX81" fmla="*/ 35349 w 717860"/>
                <a:gd name="connsiteY81" fmla="*/ 203820 h 837773"/>
                <a:gd name="connsiteX82" fmla="*/ 37407 w 717860"/>
                <a:gd name="connsiteY82" fmla="*/ 199636 h 837773"/>
                <a:gd name="connsiteX83" fmla="*/ 39258 w 717860"/>
                <a:gd name="connsiteY83" fmla="*/ 196002 h 837773"/>
                <a:gd name="connsiteX84" fmla="*/ 41384 w 717860"/>
                <a:gd name="connsiteY84" fmla="*/ 191887 h 837773"/>
                <a:gd name="connsiteX85" fmla="*/ 43304 w 717860"/>
                <a:gd name="connsiteY85" fmla="*/ 188321 h 837773"/>
                <a:gd name="connsiteX86" fmla="*/ 45499 w 717860"/>
                <a:gd name="connsiteY86" fmla="*/ 184274 h 837773"/>
                <a:gd name="connsiteX87" fmla="*/ 47488 w 717860"/>
                <a:gd name="connsiteY87" fmla="*/ 180708 h 837773"/>
                <a:gd name="connsiteX88" fmla="*/ 49820 w 717860"/>
                <a:gd name="connsiteY88" fmla="*/ 176731 h 837773"/>
                <a:gd name="connsiteX89" fmla="*/ 51877 w 717860"/>
                <a:gd name="connsiteY89" fmla="*/ 173233 h 837773"/>
                <a:gd name="connsiteX90" fmla="*/ 54277 w 717860"/>
                <a:gd name="connsiteY90" fmla="*/ 169324 h 837773"/>
                <a:gd name="connsiteX91" fmla="*/ 56403 w 717860"/>
                <a:gd name="connsiteY91" fmla="*/ 165895 h 837773"/>
                <a:gd name="connsiteX92" fmla="*/ 58872 w 717860"/>
                <a:gd name="connsiteY92" fmla="*/ 162055 h 837773"/>
                <a:gd name="connsiteX93" fmla="*/ 59078 w 717860"/>
                <a:gd name="connsiteY93" fmla="*/ 161780 h 837773"/>
                <a:gd name="connsiteX94" fmla="*/ 61135 w 717860"/>
                <a:gd name="connsiteY94" fmla="*/ 158694 h 837773"/>
                <a:gd name="connsiteX95" fmla="*/ 63741 w 717860"/>
                <a:gd name="connsiteY95" fmla="*/ 154922 h 837773"/>
                <a:gd name="connsiteX96" fmla="*/ 64016 w 717860"/>
                <a:gd name="connsiteY96" fmla="*/ 154511 h 837773"/>
                <a:gd name="connsiteX97" fmla="*/ 66004 w 717860"/>
                <a:gd name="connsiteY97" fmla="*/ 151630 h 837773"/>
                <a:gd name="connsiteX98" fmla="*/ 68679 w 717860"/>
                <a:gd name="connsiteY98" fmla="*/ 147927 h 837773"/>
                <a:gd name="connsiteX99" fmla="*/ 68953 w 717860"/>
                <a:gd name="connsiteY99" fmla="*/ 147516 h 837773"/>
                <a:gd name="connsiteX100" fmla="*/ 71011 w 717860"/>
                <a:gd name="connsiteY100" fmla="*/ 144704 h 837773"/>
                <a:gd name="connsiteX101" fmla="*/ 73548 w 717860"/>
                <a:gd name="connsiteY101" fmla="*/ 141343 h 837773"/>
                <a:gd name="connsiteX102" fmla="*/ 74303 w 717860"/>
                <a:gd name="connsiteY102" fmla="*/ 140383 h 837773"/>
                <a:gd name="connsiteX103" fmla="*/ 76223 w 717860"/>
                <a:gd name="connsiteY103" fmla="*/ 137914 h 837773"/>
                <a:gd name="connsiteX104" fmla="*/ 78760 w 717860"/>
                <a:gd name="connsiteY104" fmla="*/ 134760 h 837773"/>
                <a:gd name="connsiteX105" fmla="*/ 79789 w 717860"/>
                <a:gd name="connsiteY105" fmla="*/ 133457 h 837773"/>
                <a:gd name="connsiteX106" fmla="*/ 81572 w 717860"/>
                <a:gd name="connsiteY106" fmla="*/ 131262 h 837773"/>
                <a:gd name="connsiteX107" fmla="*/ 84110 w 717860"/>
                <a:gd name="connsiteY107" fmla="*/ 128244 h 837773"/>
                <a:gd name="connsiteX108" fmla="*/ 85344 w 717860"/>
                <a:gd name="connsiteY108" fmla="*/ 126736 h 837773"/>
                <a:gd name="connsiteX109" fmla="*/ 87059 w 717860"/>
                <a:gd name="connsiteY109" fmla="*/ 124747 h 837773"/>
                <a:gd name="connsiteX110" fmla="*/ 89733 w 717860"/>
                <a:gd name="connsiteY110" fmla="*/ 121661 h 837773"/>
                <a:gd name="connsiteX111" fmla="*/ 90968 w 717860"/>
                <a:gd name="connsiteY111" fmla="*/ 120221 h 837773"/>
                <a:gd name="connsiteX112" fmla="*/ 92614 w 717860"/>
                <a:gd name="connsiteY112" fmla="*/ 118369 h 837773"/>
                <a:gd name="connsiteX113" fmla="*/ 95356 w 717860"/>
                <a:gd name="connsiteY113" fmla="*/ 115352 h 837773"/>
                <a:gd name="connsiteX114" fmla="*/ 96797 w 717860"/>
                <a:gd name="connsiteY114" fmla="*/ 113774 h 837773"/>
                <a:gd name="connsiteX115" fmla="*/ 98306 w 717860"/>
                <a:gd name="connsiteY115" fmla="*/ 112128 h 837773"/>
                <a:gd name="connsiteX116" fmla="*/ 101940 w 717860"/>
                <a:gd name="connsiteY116" fmla="*/ 108356 h 837773"/>
                <a:gd name="connsiteX117" fmla="*/ 102969 w 717860"/>
                <a:gd name="connsiteY117" fmla="*/ 107259 h 837773"/>
                <a:gd name="connsiteX118" fmla="*/ 104204 w 717860"/>
                <a:gd name="connsiteY118" fmla="*/ 106025 h 837773"/>
                <a:gd name="connsiteX119" fmla="*/ 110239 w 717860"/>
                <a:gd name="connsiteY119" fmla="*/ 100127 h 837773"/>
                <a:gd name="connsiteX120" fmla="*/ 111198 w 717860"/>
                <a:gd name="connsiteY120" fmla="*/ 99235 h 837773"/>
                <a:gd name="connsiteX121" fmla="*/ 111747 w 717860"/>
                <a:gd name="connsiteY121" fmla="*/ 98755 h 837773"/>
                <a:gd name="connsiteX122" fmla="*/ 116411 w 717860"/>
                <a:gd name="connsiteY122" fmla="*/ 94366 h 837773"/>
                <a:gd name="connsiteX123" fmla="*/ 117988 w 717860"/>
                <a:gd name="connsiteY123" fmla="*/ 92926 h 837773"/>
                <a:gd name="connsiteX124" fmla="*/ 119565 w 717860"/>
                <a:gd name="connsiteY124" fmla="*/ 91486 h 837773"/>
                <a:gd name="connsiteX125" fmla="*/ 122720 w 717860"/>
                <a:gd name="connsiteY125" fmla="*/ 88674 h 837773"/>
                <a:gd name="connsiteX126" fmla="*/ 124572 w 717860"/>
                <a:gd name="connsiteY126" fmla="*/ 87096 h 837773"/>
                <a:gd name="connsiteX127" fmla="*/ 126149 w 717860"/>
                <a:gd name="connsiteY127" fmla="*/ 85725 h 837773"/>
                <a:gd name="connsiteX128" fmla="*/ 129098 w 717860"/>
                <a:gd name="connsiteY128" fmla="*/ 83188 h 837773"/>
                <a:gd name="connsiteX129" fmla="*/ 131155 w 717860"/>
                <a:gd name="connsiteY129" fmla="*/ 81473 h 837773"/>
                <a:gd name="connsiteX130" fmla="*/ 132801 w 717860"/>
                <a:gd name="connsiteY130" fmla="*/ 80101 h 837773"/>
                <a:gd name="connsiteX131" fmla="*/ 135613 w 717860"/>
                <a:gd name="connsiteY131" fmla="*/ 77838 h 837773"/>
                <a:gd name="connsiteX132" fmla="*/ 137739 w 717860"/>
                <a:gd name="connsiteY132" fmla="*/ 76192 h 837773"/>
                <a:gd name="connsiteX133" fmla="*/ 139248 w 717860"/>
                <a:gd name="connsiteY133" fmla="*/ 75027 h 837773"/>
                <a:gd name="connsiteX134" fmla="*/ 142265 w 717860"/>
                <a:gd name="connsiteY134" fmla="*/ 72695 h 837773"/>
                <a:gd name="connsiteX135" fmla="*/ 144803 w 717860"/>
                <a:gd name="connsiteY135" fmla="*/ 70775 h 837773"/>
                <a:gd name="connsiteX136" fmla="*/ 145900 w 717860"/>
                <a:gd name="connsiteY136" fmla="*/ 69951 h 837773"/>
                <a:gd name="connsiteX137" fmla="*/ 149055 w 717860"/>
                <a:gd name="connsiteY137" fmla="*/ 67620 h 837773"/>
                <a:gd name="connsiteX138" fmla="*/ 151729 w 717860"/>
                <a:gd name="connsiteY138" fmla="*/ 65768 h 837773"/>
                <a:gd name="connsiteX139" fmla="*/ 152758 w 717860"/>
                <a:gd name="connsiteY139" fmla="*/ 65082 h 837773"/>
                <a:gd name="connsiteX140" fmla="*/ 155981 w 717860"/>
                <a:gd name="connsiteY140" fmla="*/ 62819 h 837773"/>
                <a:gd name="connsiteX141" fmla="*/ 159204 w 717860"/>
                <a:gd name="connsiteY141" fmla="*/ 60693 h 837773"/>
                <a:gd name="connsiteX142" fmla="*/ 165308 w 717860"/>
                <a:gd name="connsiteY142" fmla="*/ 69403 h 837773"/>
                <a:gd name="connsiteX143" fmla="*/ 159410 w 717860"/>
                <a:gd name="connsiteY143" fmla="*/ 60625 h 837773"/>
                <a:gd name="connsiteX144" fmla="*/ 163045 w 717860"/>
                <a:gd name="connsiteY144" fmla="*/ 58224 h 837773"/>
                <a:gd name="connsiteX145" fmla="*/ 166474 w 717860"/>
                <a:gd name="connsiteY145" fmla="*/ 56030 h 837773"/>
                <a:gd name="connsiteX146" fmla="*/ 170177 w 717860"/>
                <a:gd name="connsiteY146" fmla="*/ 53698 h 837773"/>
                <a:gd name="connsiteX147" fmla="*/ 173675 w 717860"/>
                <a:gd name="connsiteY147" fmla="*/ 51572 h 837773"/>
                <a:gd name="connsiteX148" fmla="*/ 177447 w 717860"/>
                <a:gd name="connsiteY148" fmla="*/ 49309 h 837773"/>
                <a:gd name="connsiteX149" fmla="*/ 181013 w 717860"/>
                <a:gd name="connsiteY149" fmla="*/ 47252 h 837773"/>
                <a:gd name="connsiteX150" fmla="*/ 184785 w 717860"/>
                <a:gd name="connsiteY150" fmla="*/ 45126 h 837773"/>
                <a:gd name="connsiteX151" fmla="*/ 188351 w 717860"/>
                <a:gd name="connsiteY151" fmla="*/ 43137 h 837773"/>
                <a:gd name="connsiteX152" fmla="*/ 192191 w 717860"/>
                <a:gd name="connsiteY152" fmla="*/ 41079 h 837773"/>
                <a:gd name="connsiteX153" fmla="*/ 195826 w 717860"/>
                <a:gd name="connsiteY153" fmla="*/ 39159 h 837773"/>
                <a:gd name="connsiteX154" fmla="*/ 199735 w 717860"/>
                <a:gd name="connsiteY154" fmla="*/ 37170 h 837773"/>
                <a:gd name="connsiteX155" fmla="*/ 203439 w 717860"/>
                <a:gd name="connsiteY155" fmla="*/ 35387 h 837773"/>
                <a:gd name="connsiteX156" fmla="*/ 207348 w 717860"/>
                <a:gd name="connsiteY156" fmla="*/ 33536 h 837773"/>
                <a:gd name="connsiteX157" fmla="*/ 211120 w 717860"/>
                <a:gd name="connsiteY157" fmla="*/ 31821 h 837773"/>
                <a:gd name="connsiteX158" fmla="*/ 215097 w 717860"/>
                <a:gd name="connsiteY158" fmla="*/ 30038 h 837773"/>
                <a:gd name="connsiteX159" fmla="*/ 218869 w 717860"/>
                <a:gd name="connsiteY159" fmla="*/ 28392 h 837773"/>
                <a:gd name="connsiteX160" fmla="*/ 222916 w 717860"/>
                <a:gd name="connsiteY160" fmla="*/ 26746 h 837773"/>
                <a:gd name="connsiteX161" fmla="*/ 226756 w 717860"/>
                <a:gd name="connsiteY161" fmla="*/ 25169 h 837773"/>
                <a:gd name="connsiteX162" fmla="*/ 230871 w 717860"/>
                <a:gd name="connsiteY162" fmla="*/ 23592 h 837773"/>
                <a:gd name="connsiteX163" fmla="*/ 231077 w 717860"/>
                <a:gd name="connsiteY163" fmla="*/ 23523 h 837773"/>
                <a:gd name="connsiteX164" fmla="*/ 234711 w 717860"/>
                <a:gd name="connsiteY164" fmla="*/ 22151 h 837773"/>
                <a:gd name="connsiteX165" fmla="*/ 238826 w 717860"/>
                <a:gd name="connsiteY165" fmla="*/ 20643 h 837773"/>
                <a:gd name="connsiteX166" fmla="*/ 239306 w 717860"/>
                <a:gd name="connsiteY166" fmla="*/ 20437 h 837773"/>
                <a:gd name="connsiteX167" fmla="*/ 242735 w 717860"/>
                <a:gd name="connsiteY167" fmla="*/ 19271 h 837773"/>
                <a:gd name="connsiteX168" fmla="*/ 246232 w 717860"/>
                <a:gd name="connsiteY168" fmla="*/ 18105 h 837773"/>
                <a:gd name="connsiteX169" fmla="*/ 247810 w 717860"/>
                <a:gd name="connsiteY169" fmla="*/ 17556 h 837773"/>
                <a:gd name="connsiteX170" fmla="*/ 250759 w 717860"/>
                <a:gd name="connsiteY170" fmla="*/ 16596 h 837773"/>
                <a:gd name="connsiteX171" fmla="*/ 254257 w 717860"/>
                <a:gd name="connsiteY171" fmla="*/ 15499 h 837773"/>
                <a:gd name="connsiteX172" fmla="*/ 256040 w 717860"/>
                <a:gd name="connsiteY172" fmla="*/ 14950 h 837773"/>
                <a:gd name="connsiteX173" fmla="*/ 258920 w 717860"/>
                <a:gd name="connsiteY173" fmla="*/ 14059 h 837773"/>
                <a:gd name="connsiteX174" fmla="*/ 262349 w 717860"/>
                <a:gd name="connsiteY174" fmla="*/ 13099 h 837773"/>
                <a:gd name="connsiteX175" fmla="*/ 264406 w 717860"/>
                <a:gd name="connsiteY175" fmla="*/ 12550 h 837773"/>
                <a:gd name="connsiteX176" fmla="*/ 267150 w 717860"/>
                <a:gd name="connsiteY176" fmla="*/ 11796 h 837773"/>
                <a:gd name="connsiteX177" fmla="*/ 270579 w 717860"/>
                <a:gd name="connsiteY177" fmla="*/ 10904 h 837773"/>
                <a:gd name="connsiteX178" fmla="*/ 272705 w 717860"/>
                <a:gd name="connsiteY178" fmla="*/ 10356 h 837773"/>
                <a:gd name="connsiteX179" fmla="*/ 275448 w 717860"/>
                <a:gd name="connsiteY179" fmla="*/ 9670 h 837773"/>
                <a:gd name="connsiteX180" fmla="*/ 279083 w 717860"/>
                <a:gd name="connsiteY180" fmla="*/ 8847 h 837773"/>
                <a:gd name="connsiteX181" fmla="*/ 281277 w 717860"/>
                <a:gd name="connsiteY181" fmla="*/ 8367 h 837773"/>
                <a:gd name="connsiteX182" fmla="*/ 283815 w 717860"/>
                <a:gd name="connsiteY182" fmla="*/ 7818 h 837773"/>
                <a:gd name="connsiteX183" fmla="*/ 287998 w 717860"/>
                <a:gd name="connsiteY183" fmla="*/ 6995 h 837773"/>
                <a:gd name="connsiteX184" fmla="*/ 290124 w 717860"/>
                <a:gd name="connsiteY184" fmla="*/ 6584 h 837773"/>
                <a:gd name="connsiteX185" fmla="*/ 292181 w 717860"/>
                <a:gd name="connsiteY185" fmla="*/ 6172 h 837773"/>
                <a:gd name="connsiteX186" fmla="*/ 300548 w 717860"/>
                <a:gd name="connsiteY186" fmla="*/ 4663 h 837773"/>
                <a:gd name="connsiteX187" fmla="*/ 302811 w 717860"/>
                <a:gd name="connsiteY187" fmla="*/ 4321 h 837773"/>
                <a:gd name="connsiteX188" fmla="*/ 305006 w 717860"/>
                <a:gd name="connsiteY188" fmla="*/ 3978 h 837773"/>
                <a:gd name="connsiteX189" fmla="*/ 309052 w 717860"/>
                <a:gd name="connsiteY189" fmla="*/ 3360 h 837773"/>
                <a:gd name="connsiteX190" fmla="*/ 311727 w 717860"/>
                <a:gd name="connsiteY190" fmla="*/ 3018 h 837773"/>
                <a:gd name="connsiteX191" fmla="*/ 314127 w 717860"/>
                <a:gd name="connsiteY191" fmla="*/ 2675 h 837773"/>
                <a:gd name="connsiteX192" fmla="*/ 317624 w 717860"/>
                <a:gd name="connsiteY192" fmla="*/ 2263 h 837773"/>
                <a:gd name="connsiteX193" fmla="*/ 320505 w 717860"/>
                <a:gd name="connsiteY193" fmla="*/ 1989 h 837773"/>
                <a:gd name="connsiteX194" fmla="*/ 322837 w 717860"/>
                <a:gd name="connsiteY194" fmla="*/ 1783 h 837773"/>
                <a:gd name="connsiteX195" fmla="*/ 326266 w 717860"/>
                <a:gd name="connsiteY195" fmla="*/ 1440 h 837773"/>
                <a:gd name="connsiteX196" fmla="*/ 329283 w 717860"/>
                <a:gd name="connsiteY196" fmla="*/ 1166 h 837773"/>
                <a:gd name="connsiteX197" fmla="*/ 331340 w 717860"/>
                <a:gd name="connsiteY197" fmla="*/ 1029 h 837773"/>
                <a:gd name="connsiteX198" fmla="*/ 334907 w 717860"/>
                <a:gd name="connsiteY198" fmla="*/ 754 h 837773"/>
                <a:gd name="connsiteX199" fmla="*/ 337993 w 717860"/>
                <a:gd name="connsiteY199" fmla="*/ 549 h 837773"/>
                <a:gd name="connsiteX200" fmla="*/ 339913 w 717860"/>
                <a:gd name="connsiteY200" fmla="*/ 480 h 837773"/>
                <a:gd name="connsiteX201" fmla="*/ 343616 w 717860"/>
                <a:gd name="connsiteY201" fmla="*/ 274 h 837773"/>
                <a:gd name="connsiteX202" fmla="*/ 346977 w 717860"/>
                <a:gd name="connsiteY202" fmla="*/ 137 h 837773"/>
                <a:gd name="connsiteX203" fmla="*/ 348623 w 717860"/>
                <a:gd name="connsiteY203" fmla="*/ 69 h 837773"/>
                <a:gd name="connsiteX204" fmla="*/ 352395 w 717860"/>
                <a:gd name="connsiteY204" fmla="*/ 0 h 837773"/>
                <a:gd name="connsiteX205" fmla="*/ 356098 w 717860"/>
                <a:gd name="connsiteY205" fmla="*/ 0 h 837773"/>
                <a:gd name="connsiteX206" fmla="*/ 357058 w 717860"/>
                <a:gd name="connsiteY206" fmla="*/ 0 h 837773"/>
                <a:gd name="connsiteX207" fmla="*/ 361173 w 717860"/>
                <a:gd name="connsiteY207" fmla="*/ 0 h 837773"/>
                <a:gd name="connsiteX208" fmla="*/ 365356 w 717860"/>
                <a:gd name="connsiteY208" fmla="*/ 69 h 837773"/>
                <a:gd name="connsiteX209" fmla="*/ 365562 w 717860"/>
                <a:gd name="connsiteY209" fmla="*/ 69 h 837773"/>
                <a:gd name="connsiteX210" fmla="*/ 370020 w 717860"/>
                <a:gd name="connsiteY210" fmla="*/ 206 h 837773"/>
                <a:gd name="connsiteX211" fmla="*/ 374409 w 717860"/>
                <a:gd name="connsiteY211" fmla="*/ 411 h 837773"/>
                <a:gd name="connsiteX212" fmla="*/ 378866 w 717860"/>
                <a:gd name="connsiteY212" fmla="*/ 617 h 837773"/>
                <a:gd name="connsiteX213" fmla="*/ 383256 w 717860"/>
                <a:gd name="connsiteY213" fmla="*/ 892 h 837773"/>
                <a:gd name="connsiteX214" fmla="*/ 387713 w 717860"/>
                <a:gd name="connsiteY214" fmla="*/ 1234 h 837773"/>
                <a:gd name="connsiteX215" fmla="*/ 392102 w 717860"/>
                <a:gd name="connsiteY215" fmla="*/ 1646 h 837773"/>
                <a:gd name="connsiteX216" fmla="*/ 396560 w 717860"/>
                <a:gd name="connsiteY216" fmla="*/ 2126 h 837773"/>
                <a:gd name="connsiteX217" fmla="*/ 401018 w 717860"/>
                <a:gd name="connsiteY217" fmla="*/ 2606 h 837773"/>
                <a:gd name="connsiteX218" fmla="*/ 401909 w 717860"/>
                <a:gd name="connsiteY218" fmla="*/ 2675 h 837773"/>
                <a:gd name="connsiteX219" fmla="*/ 403281 w 717860"/>
                <a:gd name="connsiteY219" fmla="*/ 2812 h 837773"/>
                <a:gd name="connsiteX220" fmla="*/ 404515 w 717860"/>
                <a:gd name="connsiteY220" fmla="*/ 2949 h 837773"/>
                <a:gd name="connsiteX221" fmla="*/ 405270 w 717860"/>
                <a:gd name="connsiteY221" fmla="*/ 3018 h 837773"/>
                <a:gd name="connsiteX222" fmla="*/ 410962 w 717860"/>
                <a:gd name="connsiteY222" fmla="*/ 3840 h 837773"/>
                <a:gd name="connsiteX223" fmla="*/ 414940 w 717860"/>
                <a:gd name="connsiteY223" fmla="*/ 4458 h 837773"/>
                <a:gd name="connsiteX224" fmla="*/ 420426 w 717860"/>
                <a:gd name="connsiteY224" fmla="*/ 5418 h 837773"/>
                <a:gd name="connsiteX225" fmla="*/ 421249 w 717860"/>
                <a:gd name="connsiteY225" fmla="*/ 5555 h 837773"/>
                <a:gd name="connsiteX226" fmla="*/ 424472 w 717860"/>
                <a:gd name="connsiteY226" fmla="*/ 6104 h 837773"/>
                <a:gd name="connsiteX227" fmla="*/ 425912 w 717860"/>
                <a:gd name="connsiteY227" fmla="*/ 6378 h 837773"/>
                <a:gd name="connsiteX228" fmla="*/ 428861 w 717860"/>
                <a:gd name="connsiteY228" fmla="*/ 6995 h 837773"/>
                <a:gd name="connsiteX229" fmla="*/ 431330 w 717860"/>
                <a:gd name="connsiteY229" fmla="*/ 7475 h 837773"/>
                <a:gd name="connsiteX230" fmla="*/ 433868 w 717860"/>
                <a:gd name="connsiteY230" fmla="*/ 8024 h 837773"/>
                <a:gd name="connsiteX231" fmla="*/ 441343 w 717860"/>
                <a:gd name="connsiteY231" fmla="*/ 9738 h 837773"/>
                <a:gd name="connsiteX232" fmla="*/ 442989 w 717860"/>
                <a:gd name="connsiteY232" fmla="*/ 10150 h 837773"/>
                <a:gd name="connsiteX233" fmla="*/ 715251 w 717860"/>
                <a:gd name="connsiteY233" fmla="*/ 401810 h 837773"/>
                <a:gd name="connsiteX234" fmla="*/ 715046 w 717860"/>
                <a:gd name="connsiteY234" fmla="*/ 403525 h 837773"/>
                <a:gd name="connsiteX235" fmla="*/ 714085 w 717860"/>
                <a:gd name="connsiteY235" fmla="*/ 410794 h 837773"/>
                <a:gd name="connsiteX236" fmla="*/ 713605 w 717860"/>
                <a:gd name="connsiteY236" fmla="*/ 414086 h 837773"/>
                <a:gd name="connsiteX237" fmla="*/ 712645 w 717860"/>
                <a:gd name="connsiteY237" fmla="*/ 419984 h 837773"/>
                <a:gd name="connsiteX238" fmla="*/ 711960 w 717860"/>
                <a:gd name="connsiteY238" fmla="*/ 424030 h 837773"/>
                <a:gd name="connsiteX239" fmla="*/ 711822 w 717860"/>
                <a:gd name="connsiteY239" fmla="*/ 424922 h 837773"/>
                <a:gd name="connsiteX240" fmla="*/ 711548 w 717860"/>
                <a:gd name="connsiteY240" fmla="*/ 426362 h 837773"/>
                <a:gd name="connsiteX241" fmla="*/ 711205 w 717860"/>
                <a:gd name="connsiteY241" fmla="*/ 428214 h 837773"/>
                <a:gd name="connsiteX242" fmla="*/ 710999 w 717860"/>
                <a:gd name="connsiteY242" fmla="*/ 429379 h 837773"/>
                <a:gd name="connsiteX243" fmla="*/ 710108 w 717860"/>
                <a:gd name="connsiteY243" fmla="*/ 433563 h 837773"/>
                <a:gd name="connsiteX244" fmla="*/ 708873 w 717860"/>
                <a:gd name="connsiteY244" fmla="*/ 439049 h 837773"/>
                <a:gd name="connsiteX245" fmla="*/ 708736 w 717860"/>
                <a:gd name="connsiteY245" fmla="*/ 439598 h 837773"/>
                <a:gd name="connsiteX246" fmla="*/ 707982 w 717860"/>
                <a:gd name="connsiteY246" fmla="*/ 442890 h 837773"/>
                <a:gd name="connsiteX247" fmla="*/ 706473 w 717860"/>
                <a:gd name="connsiteY247" fmla="*/ 448993 h 837773"/>
                <a:gd name="connsiteX248" fmla="*/ 706199 w 717860"/>
                <a:gd name="connsiteY248" fmla="*/ 449953 h 837773"/>
                <a:gd name="connsiteX249" fmla="*/ 705787 w 717860"/>
                <a:gd name="connsiteY249" fmla="*/ 451462 h 837773"/>
                <a:gd name="connsiteX250" fmla="*/ 704964 w 717860"/>
                <a:gd name="connsiteY250" fmla="*/ 454411 h 837773"/>
                <a:gd name="connsiteX251" fmla="*/ 703044 w 717860"/>
                <a:gd name="connsiteY251" fmla="*/ 461269 h 837773"/>
                <a:gd name="connsiteX252" fmla="*/ 702770 w 717860"/>
                <a:gd name="connsiteY252" fmla="*/ 462298 h 837773"/>
                <a:gd name="connsiteX253" fmla="*/ 700438 w 717860"/>
                <a:gd name="connsiteY253" fmla="*/ 469704 h 837773"/>
                <a:gd name="connsiteX254" fmla="*/ 699821 w 717860"/>
                <a:gd name="connsiteY254" fmla="*/ 471693 h 837773"/>
                <a:gd name="connsiteX255" fmla="*/ 697352 w 717860"/>
                <a:gd name="connsiteY255" fmla="*/ 478894 h 837773"/>
                <a:gd name="connsiteX256" fmla="*/ 696803 w 717860"/>
                <a:gd name="connsiteY256" fmla="*/ 480403 h 837773"/>
                <a:gd name="connsiteX257" fmla="*/ 694472 w 717860"/>
                <a:gd name="connsiteY257" fmla="*/ 486644 h 837773"/>
                <a:gd name="connsiteX258" fmla="*/ 693854 w 717860"/>
                <a:gd name="connsiteY258" fmla="*/ 488289 h 837773"/>
                <a:gd name="connsiteX259" fmla="*/ 691111 w 717860"/>
                <a:gd name="connsiteY259" fmla="*/ 495216 h 837773"/>
                <a:gd name="connsiteX260" fmla="*/ 690357 w 717860"/>
                <a:gd name="connsiteY260" fmla="*/ 497136 h 837773"/>
                <a:gd name="connsiteX261" fmla="*/ 687408 w 717860"/>
                <a:gd name="connsiteY261" fmla="*/ 504063 h 837773"/>
                <a:gd name="connsiteX262" fmla="*/ 686996 w 717860"/>
                <a:gd name="connsiteY262" fmla="*/ 504955 h 837773"/>
                <a:gd name="connsiteX263" fmla="*/ 684116 w 717860"/>
                <a:gd name="connsiteY263" fmla="*/ 511332 h 837773"/>
                <a:gd name="connsiteX264" fmla="*/ 683293 w 717860"/>
                <a:gd name="connsiteY264" fmla="*/ 513184 h 837773"/>
                <a:gd name="connsiteX265" fmla="*/ 680070 w 717860"/>
                <a:gd name="connsiteY265" fmla="*/ 519836 h 837773"/>
                <a:gd name="connsiteX266" fmla="*/ 679178 w 717860"/>
                <a:gd name="connsiteY266" fmla="*/ 521551 h 837773"/>
                <a:gd name="connsiteX267" fmla="*/ 676161 w 717860"/>
                <a:gd name="connsiteY267" fmla="*/ 527312 h 837773"/>
                <a:gd name="connsiteX268" fmla="*/ 675475 w 717860"/>
                <a:gd name="connsiteY268" fmla="*/ 528615 h 837773"/>
                <a:gd name="connsiteX269" fmla="*/ 671909 w 717860"/>
                <a:gd name="connsiteY269" fmla="*/ 535061 h 837773"/>
                <a:gd name="connsiteX270" fmla="*/ 670880 w 717860"/>
                <a:gd name="connsiteY270" fmla="*/ 536913 h 837773"/>
                <a:gd name="connsiteX271" fmla="*/ 667177 w 717860"/>
                <a:gd name="connsiteY271" fmla="*/ 543222 h 837773"/>
                <a:gd name="connsiteX272" fmla="*/ 666354 w 717860"/>
                <a:gd name="connsiteY272" fmla="*/ 544525 h 837773"/>
                <a:gd name="connsiteX273" fmla="*/ 663062 w 717860"/>
                <a:gd name="connsiteY273" fmla="*/ 549943 h 837773"/>
                <a:gd name="connsiteX274" fmla="*/ 662033 w 717860"/>
                <a:gd name="connsiteY274" fmla="*/ 551589 h 837773"/>
                <a:gd name="connsiteX275" fmla="*/ 658124 w 717860"/>
                <a:gd name="connsiteY275" fmla="*/ 557624 h 837773"/>
                <a:gd name="connsiteX276" fmla="*/ 656890 w 717860"/>
                <a:gd name="connsiteY276" fmla="*/ 559407 h 837773"/>
                <a:gd name="connsiteX277" fmla="*/ 653186 w 717860"/>
                <a:gd name="connsiteY277" fmla="*/ 564825 h 837773"/>
                <a:gd name="connsiteX278" fmla="*/ 652363 w 717860"/>
                <a:gd name="connsiteY278" fmla="*/ 566059 h 837773"/>
                <a:gd name="connsiteX279" fmla="*/ 648317 w 717860"/>
                <a:gd name="connsiteY279" fmla="*/ 571683 h 837773"/>
                <a:gd name="connsiteX280" fmla="*/ 647014 w 717860"/>
                <a:gd name="connsiteY280" fmla="*/ 573466 h 837773"/>
                <a:gd name="connsiteX281" fmla="*/ 642762 w 717860"/>
                <a:gd name="connsiteY281" fmla="*/ 579090 h 837773"/>
                <a:gd name="connsiteX282" fmla="*/ 641528 w 717860"/>
                <a:gd name="connsiteY282" fmla="*/ 580667 h 837773"/>
                <a:gd name="connsiteX283" fmla="*/ 637825 w 717860"/>
                <a:gd name="connsiteY283" fmla="*/ 585330 h 837773"/>
                <a:gd name="connsiteX284" fmla="*/ 636590 w 717860"/>
                <a:gd name="connsiteY284" fmla="*/ 586839 h 837773"/>
                <a:gd name="connsiteX285" fmla="*/ 632064 w 717860"/>
                <a:gd name="connsiteY285" fmla="*/ 592188 h 837773"/>
                <a:gd name="connsiteX286" fmla="*/ 630555 w 717860"/>
                <a:gd name="connsiteY286" fmla="*/ 593971 h 837773"/>
                <a:gd name="connsiteX287" fmla="*/ 625960 w 717860"/>
                <a:gd name="connsiteY287" fmla="*/ 599183 h 837773"/>
                <a:gd name="connsiteX288" fmla="*/ 624863 w 717860"/>
                <a:gd name="connsiteY288" fmla="*/ 600418 h 837773"/>
                <a:gd name="connsiteX289" fmla="*/ 622257 w 717860"/>
                <a:gd name="connsiteY289" fmla="*/ 603230 h 837773"/>
                <a:gd name="connsiteX290" fmla="*/ 619582 w 717860"/>
                <a:gd name="connsiteY290" fmla="*/ 606041 h 837773"/>
                <a:gd name="connsiteX291" fmla="*/ 545927 w 717860"/>
                <a:gd name="connsiteY291" fmla="*/ 672907 h 837773"/>
                <a:gd name="connsiteX292" fmla="*/ 452521 w 717860"/>
                <a:gd name="connsiteY292" fmla="*/ 810616 h 837773"/>
                <a:gd name="connsiteX293" fmla="*/ 416654 w 717860"/>
                <a:gd name="connsiteY293" fmla="*/ 837773 h 837773"/>
                <a:gd name="connsiteX294" fmla="*/ 126012 w 717860"/>
                <a:gd name="connsiteY294" fmla="*/ 745945 h 837773"/>
                <a:gd name="connsiteX295" fmla="*/ 125943 w 717860"/>
                <a:gd name="connsiteY295" fmla="*/ 746493 h 837773"/>
                <a:gd name="connsiteX296" fmla="*/ 138905 w 717860"/>
                <a:gd name="connsiteY296" fmla="*/ 763981 h 837773"/>
                <a:gd name="connsiteX297" fmla="*/ 139591 w 717860"/>
                <a:gd name="connsiteY297" fmla="*/ 764118 h 837773"/>
                <a:gd name="connsiteX298" fmla="*/ 140277 w 717860"/>
                <a:gd name="connsiteY298" fmla="*/ 764324 h 837773"/>
                <a:gd name="connsiteX299" fmla="*/ 412265 w 717860"/>
                <a:gd name="connsiteY299" fmla="*/ 816102 h 837773"/>
                <a:gd name="connsiteX300" fmla="*/ 413019 w 717860"/>
                <a:gd name="connsiteY300" fmla="*/ 816171 h 837773"/>
                <a:gd name="connsiteX301" fmla="*/ 413705 w 717860"/>
                <a:gd name="connsiteY301" fmla="*/ 816308 h 837773"/>
                <a:gd name="connsiteX302" fmla="*/ 432153 w 717860"/>
                <a:gd name="connsiteY302" fmla="*/ 804786 h 837773"/>
                <a:gd name="connsiteX303" fmla="*/ 532623 w 717860"/>
                <a:gd name="connsiteY303" fmla="*/ 656242 h 837773"/>
                <a:gd name="connsiteX304" fmla="*/ 604220 w 717860"/>
                <a:gd name="connsiteY304" fmla="*/ 591297 h 837773"/>
                <a:gd name="connsiteX305" fmla="*/ 606758 w 717860"/>
                <a:gd name="connsiteY305" fmla="*/ 588622 h 837773"/>
                <a:gd name="connsiteX306" fmla="*/ 609090 w 717860"/>
                <a:gd name="connsiteY306" fmla="*/ 586085 h 837773"/>
                <a:gd name="connsiteX307" fmla="*/ 610255 w 717860"/>
                <a:gd name="connsiteY307" fmla="*/ 584782 h 837773"/>
                <a:gd name="connsiteX308" fmla="*/ 614576 w 717860"/>
                <a:gd name="connsiteY308" fmla="*/ 579912 h 837773"/>
                <a:gd name="connsiteX309" fmla="*/ 616016 w 717860"/>
                <a:gd name="connsiteY309" fmla="*/ 578267 h 837773"/>
                <a:gd name="connsiteX310" fmla="*/ 620268 w 717860"/>
                <a:gd name="connsiteY310" fmla="*/ 573192 h 837773"/>
                <a:gd name="connsiteX311" fmla="*/ 621434 w 717860"/>
                <a:gd name="connsiteY311" fmla="*/ 571751 h 837773"/>
                <a:gd name="connsiteX312" fmla="*/ 624931 w 717860"/>
                <a:gd name="connsiteY312" fmla="*/ 567362 h 837773"/>
                <a:gd name="connsiteX313" fmla="*/ 626097 w 717860"/>
                <a:gd name="connsiteY313" fmla="*/ 565922 h 837773"/>
                <a:gd name="connsiteX314" fmla="*/ 630144 w 717860"/>
                <a:gd name="connsiteY314" fmla="*/ 560642 h 837773"/>
                <a:gd name="connsiteX315" fmla="*/ 631378 w 717860"/>
                <a:gd name="connsiteY315" fmla="*/ 558927 h 837773"/>
                <a:gd name="connsiteX316" fmla="*/ 635150 w 717860"/>
                <a:gd name="connsiteY316" fmla="*/ 553646 h 837773"/>
                <a:gd name="connsiteX317" fmla="*/ 635904 w 717860"/>
                <a:gd name="connsiteY317" fmla="*/ 552549 h 837773"/>
                <a:gd name="connsiteX318" fmla="*/ 639402 w 717860"/>
                <a:gd name="connsiteY318" fmla="*/ 547474 h 837773"/>
                <a:gd name="connsiteX319" fmla="*/ 640499 w 717860"/>
                <a:gd name="connsiteY319" fmla="*/ 545760 h 837773"/>
                <a:gd name="connsiteX320" fmla="*/ 644202 w 717860"/>
                <a:gd name="connsiteY320" fmla="*/ 540136 h 837773"/>
                <a:gd name="connsiteX321" fmla="*/ 645231 w 717860"/>
                <a:gd name="connsiteY321" fmla="*/ 538559 h 837773"/>
                <a:gd name="connsiteX322" fmla="*/ 648386 w 717860"/>
                <a:gd name="connsiteY322" fmla="*/ 533484 h 837773"/>
                <a:gd name="connsiteX323" fmla="*/ 649140 w 717860"/>
                <a:gd name="connsiteY323" fmla="*/ 532249 h 837773"/>
                <a:gd name="connsiteX324" fmla="*/ 652638 w 717860"/>
                <a:gd name="connsiteY324" fmla="*/ 526283 h 837773"/>
                <a:gd name="connsiteX325" fmla="*/ 653667 w 717860"/>
                <a:gd name="connsiteY325" fmla="*/ 524500 h 837773"/>
                <a:gd name="connsiteX326" fmla="*/ 656958 w 717860"/>
                <a:gd name="connsiteY326" fmla="*/ 518465 h 837773"/>
                <a:gd name="connsiteX327" fmla="*/ 657644 w 717860"/>
                <a:gd name="connsiteY327" fmla="*/ 517230 h 837773"/>
                <a:gd name="connsiteX328" fmla="*/ 660456 w 717860"/>
                <a:gd name="connsiteY328" fmla="*/ 511813 h 837773"/>
                <a:gd name="connsiteX329" fmla="*/ 661279 w 717860"/>
                <a:gd name="connsiteY329" fmla="*/ 510235 h 837773"/>
                <a:gd name="connsiteX330" fmla="*/ 664296 w 717860"/>
                <a:gd name="connsiteY330" fmla="*/ 503994 h 837773"/>
                <a:gd name="connsiteX331" fmla="*/ 665119 w 717860"/>
                <a:gd name="connsiteY331" fmla="*/ 502280 h 837773"/>
                <a:gd name="connsiteX332" fmla="*/ 667863 w 717860"/>
                <a:gd name="connsiteY332" fmla="*/ 496245 h 837773"/>
                <a:gd name="connsiteX333" fmla="*/ 668274 w 717860"/>
                <a:gd name="connsiteY333" fmla="*/ 495422 h 837773"/>
                <a:gd name="connsiteX334" fmla="*/ 671017 w 717860"/>
                <a:gd name="connsiteY334" fmla="*/ 488975 h 837773"/>
                <a:gd name="connsiteX335" fmla="*/ 671772 w 717860"/>
                <a:gd name="connsiteY335" fmla="*/ 487192 h 837773"/>
                <a:gd name="connsiteX336" fmla="*/ 674378 w 717860"/>
                <a:gd name="connsiteY336" fmla="*/ 480609 h 837773"/>
                <a:gd name="connsiteX337" fmla="*/ 674926 w 717860"/>
                <a:gd name="connsiteY337" fmla="*/ 479100 h 837773"/>
                <a:gd name="connsiteX338" fmla="*/ 677121 w 717860"/>
                <a:gd name="connsiteY338" fmla="*/ 473202 h 837773"/>
                <a:gd name="connsiteX339" fmla="*/ 677670 w 717860"/>
                <a:gd name="connsiteY339" fmla="*/ 471762 h 837773"/>
                <a:gd name="connsiteX340" fmla="*/ 679933 w 717860"/>
                <a:gd name="connsiteY340" fmla="*/ 464972 h 837773"/>
                <a:gd name="connsiteX341" fmla="*/ 680550 w 717860"/>
                <a:gd name="connsiteY341" fmla="*/ 463121 h 837773"/>
                <a:gd name="connsiteX342" fmla="*/ 682676 w 717860"/>
                <a:gd name="connsiteY342" fmla="*/ 456194 h 837773"/>
                <a:gd name="connsiteX343" fmla="*/ 682950 w 717860"/>
                <a:gd name="connsiteY343" fmla="*/ 455234 h 837773"/>
                <a:gd name="connsiteX344" fmla="*/ 684802 w 717860"/>
                <a:gd name="connsiteY344" fmla="*/ 448788 h 837773"/>
                <a:gd name="connsiteX345" fmla="*/ 685556 w 717860"/>
                <a:gd name="connsiteY345" fmla="*/ 446044 h 837773"/>
                <a:gd name="connsiteX346" fmla="*/ 685831 w 717860"/>
                <a:gd name="connsiteY346" fmla="*/ 444947 h 837773"/>
                <a:gd name="connsiteX347" fmla="*/ 686105 w 717860"/>
                <a:gd name="connsiteY347" fmla="*/ 443712 h 837773"/>
                <a:gd name="connsiteX348" fmla="*/ 687545 w 717860"/>
                <a:gd name="connsiteY348" fmla="*/ 437952 h 837773"/>
                <a:gd name="connsiteX349" fmla="*/ 688231 w 717860"/>
                <a:gd name="connsiteY349" fmla="*/ 434934 h 837773"/>
                <a:gd name="connsiteX350" fmla="*/ 688368 w 717860"/>
                <a:gd name="connsiteY350" fmla="*/ 434386 h 837773"/>
                <a:gd name="connsiteX351" fmla="*/ 689534 w 717860"/>
                <a:gd name="connsiteY351" fmla="*/ 429174 h 837773"/>
                <a:gd name="connsiteX352" fmla="*/ 690357 w 717860"/>
                <a:gd name="connsiteY352" fmla="*/ 425196 h 837773"/>
                <a:gd name="connsiteX353" fmla="*/ 690631 w 717860"/>
                <a:gd name="connsiteY353" fmla="*/ 423893 h 837773"/>
                <a:gd name="connsiteX354" fmla="*/ 690905 w 717860"/>
                <a:gd name="connsiteY354" fmla="*/ 422384 h 837773"/>
                <a:gd name="connsiteX355" fmla="*/ 691111 w 717860"/>
                <a:gd name="connsiteY355" fmla="*/ 421287 h 837773"/>
                <a:gd name="connsiteX356" fmla="*/ 691317 w 717860"/>
                <a:gd name="connsiteY356" fmla="*/ 420190 h 837773"/>
                <a:gd name="connsiteX357" fmla="*/ 692002 w 717860"/>
                <a:gd name="connsiteY357" fmla="*/ 416418 h 837773"/>
                <a:gd name="connsiteX358" fmla="*/ 692894 w 717860"/>
                <a:gd name="connsiteY358" fmla="*/ 410863 h 837773"/>
                <a:gd name="connsiteX359" fmla="*/ 693374 w 717860"/>
                <a:gd name="connsiteY359" fmla="*/ 407777 h 837773"/>
                <a:gd name="connsiteX360" fmla="*/ 694266 w 717860"/>
                <a:gd name="connsiteY360" fmla="*/ 400919 h 837773"/>
                <a:gd name="connsiteX361" fmla="*/ 694472 w 717860"/>
                <a:gd name="connsiteY361" fmla="*/ 399273 h 837773"/>
                <a:gd name="connsiteX362" fmla="*/ 438256 w 717860"/>
                <a:gd name="connsiteY362" fmla="*/ 30724 h 837773"/>
                <a:gd name="connsiteX363" fmla="*/ 436679 w 717860"/>
                <a:gd name="connsiteY363" fmla="*/ 30381 h 837773"/>
                <a:gd name="connsiteX364" fmla="*/ 429684 w 717860"/>
                <a:gd name="connsiteY364" fmla="*/ 28803 h 837773"/>
                <a:gd name="connsiteX365" fmla="*/ 427421 w 717860"/>
                <a:gd name="connsiteY365" fmla="*/ 28324 h 837773"/>
                <a:gd name="connsiteX366" fmla="*/ 424815 w 717860"/>
                <a:gd name="connsiteY366" fmla="*/ 27775 h 837773"/>
                <a:gd name="connsiteX367" fmla="*/ 422278 w 717860"/>
                <a:gd name="connsiteY367" fmla="*/ 27226 h 837773"/>
                <a:gd name="connsiteX368" fmla="*/ 420906 w 717860"/>
                <a:gd name="connsiteY368" fmla="*/ 26952 h 837773"/>
                <a:gd name="connsiteX369" fmla="*/ 417957 w 717860"/>
                <a:gd name="connsiteY369" fmla="*/ 26403 h 837773"/>
                <a:gd name="connsiteX370" fmla="*/ 417134 w 717860"/>
                <a:gd name="connsiteY370" fmla="*/ 26266 h 837773"/>
                <a:gd name="connsiteX371" fmla="*/ 411922 w 717860"/>
                <a:gd name="connsiteY371" fmla="*/ 25374 h 837773"/>
                <a:gd name="connsiteX372" fmla="*/ 408150 w 717860"/>
                <a:gd name="connsiteY372" fmla="*/ 24826 h 837773"/>
                <a:gd name="connsiteX373" fmla="*/ 402801 w 717860"/>
                <a:gd name="connsiteY373" fmla="*/ 24072 h 837773"/>
                <a:gd name="connsiteX374" fmla="*/ 398823 w 717860"/>
                <a:gd name="connsiteY374" fmla="*/ 23592 h 837773"/>
                <a:gd name="connsiteX375" fmla="*/ 394640 w 717860"/>
                <a:gd name="connsiteY375" fmla="*/ 23111 h 837773"/>
                <a:gd name="connsiteX376" fmla="*/ 390456 w 717860"/>
                <a:gd name="connsiteY376" fmla="*/ 22700 h 837773"/>
                <a:gd name="connsiteX377" fmla="*/ 386273 w 717860"/>
                <a:gd name="connsiteY377" fmla="*/ 22357 h 837773"/>
                <a:gd name="connsiteX378" fmla="*/ 382089 w 717860"/>
                <a:gd name="connsiteY378" fmla="*/ 22014 h 837773"/>
                <a:gd name="connsiteX379" fmla="*/ 377975 w 717860"/>
                <a:gd name="connsiteY379" fmla="*/ 21740 h 837773"/>
                <a:gd name="connsiteX380" fmla="*/ 373792 w 717860"/>
                <a:gd name="connsiteY380" fmla="*/ 21534 h 837773"/>
                <a:gd name="connsiteX381" fmla="*/ 369676 w 717860"/>
                <a:gd name="connsiteY381" fmla="*/ 21397 h 837773"/>
                <a:gd name="connsiteX382" fmla="*/ 365493 w 717860"/>
                <a:gd name="connsiteY382" fmla="*/ 21328 h 837773"/>
                <a:gd name="connsiteX383" fmla="*/ 365288 w 717860"/>
                <a:gd name="connsiteY383" fmla="*/ 21328 h 837773"/>
                <a:gd name="connsiteX384" fmla="*/ 361379 w 717860"/>
                <a:gd name="connsiteY384" fmla="*/ 21260 h 837773"/>
                <a:gd name="connsiteX385" fmla="*/ 357538 w 717860"/>
                <a:gd name="connsiteY385" fmla="*/ 21260 h 837773"/>
                <a:gd name="connsiteX386" fmla="*/ 356578 w 717860"/>
                <a:gd name="connsiteY386" fmla="*/ 21260 h 837773"/>
                <a:gd name="connsiteX387" fmla="*/ 353149 w 717860"/>
                <a:gd name="connsiteY387" fmla="*/ 21260 h 837773"/>
                <a:gd name="connsiteX388" fmla="*/ 349651 w 717860"/>
                <a:gd name="connsiteY388" fmla="*/ 21328 h 837773"/>
                <a:gd name="connsiteX389" fmla="*/ 347937 w 717860"/>
                <a:gd name="connsiteY389" fmla="*/ 21397 h 837773"/>
                <a:gd name="connsiteX390" fmla="*/ 344851 w 717860"/>
                <a:gd name="connsiteY390" fmla="*/ 21466 h 837773"/>
                <a:gd name="connsiteX391" fmla="*/ 341422 w 717860"/>
                <a:gd name="connsiteY391" fmla="*/ 21671 h 837773"/>
                <a:gd name="connsiteX392" fmla="*/ 339502 w 717860"/>
                <a:gd name="connsiteY392" fmla="*/ 21808 h 837773"/>
                <a:gd name="connsiteX393" fmla="*/ 336690 w 717860"/>
                <a:gd name="connsiteY393" fmla="*/ 21945 h 837773"/>
                <a:gd name="connsiteX394" fmla="*/ 333398 w 717860"/>
                <a:gd name="connsiteY394" fmla="*/ 22220 h 837773"/>
                <a:gd name="connsiteX395" fmla="*/ 331272 w 717860"/>
                <a:gd name="connsiteY395" fmla="*/ 22357 h 837773"/>
                <a:gd name="connsiteX396" fmla="*/ 328528 w 717860"/>
                <a:gd name="connsiteY396" fmla="*/ 22563 h 837773"/>
                <a:gd name="connsiteX397" fmla="*/ 325374 w 717860"/>
                <a:gd name="connsiteY397" fmla="*/ 22906 h 837773"/>
                <a:gd name="connsiteX398" fmla="*/ 322974 w 717860"/>
                <a:gd name="connsiteY398" fmla="*/ 23180 h 837773"/>
                <a:gd name="connsiteX399" fmla="*/ 320436 w 717860"/>
                <a:gd name="connsiteY399" fmla="*/ 23454 h 837773"/>
                <a:gd name="connsiteX400" fmla="*/ 317213 w 717860"/>
                <a:gd name="connsiteY400" fmla="*/ 23866 h 837773"/>
                <a:gd name="connsiteX401" fmla="*/ 314676 w 717860"/>
                <a:gd name="connsiteY401" fmla="*/ 24209 h 837773"/>
                <a:gd name="connsiteX402" fmla="*/ 312344 w 717860"/>
                <a:gd name="connsiteY402" fmla="*/ 24483 h 837773"/>
                <a:gd name="connsiteX403" fmla="*/ 308641 w 717860"/>
                <a:gd name="connsiteY403" fmla="*/ 25032 h 837773"/>
                <a:gd name="connsiteX404" fmla="*/ 306240 w 717860"/>
                <a:gd name="connsiteY404" fmla="*/ 25374 h 837773"/>
                <a:gd name="connsiteX405" fmla="*/ 304320 w 717860"/>
                <a:gd name="connsiteY405" fmla="*/ 25649 h 837773"/>
                <a:gd name="connsiteX406" fmla="*/ 296433 w 717860"/>
                <a:gd name="connsiteY406" fmla="*/ 27021 h 837773"/>
                <a:gd name="connsiteX407" fmla="*/ 294719 w 717860"/>
                <a:gd name="connsiteY407" fmla="*/ 27363 h 837773"/>
                <a:gd name="connsiteX408" fmla="*/ 292387 w 717860"/>
                <a:gd name="connsiteY408" fmla="*/ 27843 h 837773"/>
                <a:gd name="connsiteX409" fmla="*/ 288547 w 717860"/>
                <a:gd name="connsiteY409" fmla="*/ 28598 h 837773"/>
                <a:gd name="connsiteX410" fmla="*/ 286283 w 717860"/>
                <a:gd name="connsiteY410" fmla="*/ 29078 h 837773"/>
                <a:gd name="connsiteX411" fmla="*/ 283951 w 717860"/>
                <a:gd name="connsiteY411" fmla="*/ 29627 h 837773"/>
                <a:gd name="connsiteX412" fmla="*/ 280660 w 717860"/>
                <a:gd name="connsiteY412" fmla="*/ 30381 h 837773"/>
                <a:gd name="connsiteX413" fmla="*/ 278191 w 717860"/>
                <a:gd name="connsiteY413" fmla="*/ 30998 h 837773"/>
                <a:gd name="connsiteX414" fmla="*/ 275928 w 717860"/>
                <a:gd name="connsiteY414" fmla="*/ 31547 h 837773"/>
                <a:gd name="connsiteX415" fmla="*/ 272773 w 717860"/>
                <a:gd name="connsiteY415" fmla="*/ 32370 h 837773"/>
                <a:gd name="connsiteX416" fmla="*/ 270304 w 717860"/>
                <a:gd name="connsiteY416" fmla="*/ 33056 h 837773"/>
                <a:gd name="connsiteX417" fmla="*/ 268178 w 717860"/>
                <a:gd name="connsiteY417" fmla="*/ 33673 h 837773"/>
                <a:gd name="connsiteX418" fmla="*/ 265024 w 717860"/>
                <a:gd name="connsiteY418" fmla="*/ 34564 h 837773"/>
                <a:gd name="connsiteX419" fmla="*/ 262418 w 717860"/>
                <a:gd name="connsiteY419" fmla="*/ 35387 h 837773"/>
                <a:gd name="connsiteX420" fmla="*/ 260566 w 717860"/>
                <a:gd name="connsiteY420" fmla="*/ 35936 h 837773"/>
                <a:gd name="connsiteX421" fmla="*/ 257342 w 717860"/>
                <a:gd name="connsiteY421" fmla="*/ 36896 h 837773"/>
                <a:gd name="connsiteX422" fmla="*/ 254599 w 717860"/>
                <a:gd name="connsiteY422" fmla="*/ 37788 h 837773"/>
                <a:gd name="connsiteX423" fmla="*/ 252954 w 717860"/>
                <a:gd name="connsiteY423" fmla="*/ 38336 h 837773"/>
                <a:gd name="connsiteX424" fmla="*/ 249661 w 717860"/>
                <a:gd name="connsiteY424" fmla="*/ 39434 h 837773"/>
                <a:gd name="connsiteX425" fmla="*/ 246507 w 717860"/>
                <a:gd name="connsiteY425" fmla="*/ 40531 h 837773"/>
                <a:gd name="connsiteX426" fmla="*/ 246027 w 717860"/>
                <a:gd name="connsiteY426" fmla="*/ 40668 h 837773"/>
                <a:gd name="connsiteX427" fmla="*/ 242118 w 717860"/>
                <a:gd name="connsiteY427" fmla="*/ 42040 h 837773"/>
                <a:gd name="connsiteX428" fmla="*/ 238689 w 717860"/>
                <a:gd name="connsiteY428" fmla="*/ 43343 h 837773"/>
                <a:gd name="connsiteX429" fmla="*/ 238483 w 717860"/>
                <a:gd name="connsiteY429" fmla="*/ 43411 h 837773"/>
                <a:gd name="connsiteX430" fmla="*/ 234642 w 717860"/>
                <a:gd name="connsiteY430" fmla="*/ 44920 h 837773"/>
                <a:gd name="connsiteX431" fmla="*/ 231213 w 717860"/>
                <a:gd name="connsiteY431" fmla="*/ 46292 h 837773"/>
                <a:gd name="connsiteX432" fmla="*/ 227305 w 717860"/>
                <a:gd name="connsiteY432" fmla="*/ 47937 h 837773"/>
                <a:gd name="connsiteX433" fmla="*/ 223738 w 717860"/>
                <a:gd name="connsiteY433" fmla="*/ 49446 h 837773"/>
                <a:gd name="connsiteX434" fmla="*/ 219967 w 717860"/>
                <a:gd name="connsiteY434" fmla="*/ 51092 h 837773"/>
                <a:gd name="connsiteX435" fmla="*/ 216469 w 717860"/>
                <a:gd name="connsiteY435" fmla="*/ 52738 h 837773"/>
                <a:gd name="connsiteX436" fmla="*/ 212765 w 717860"/>
                <a:gd name="connsiteY436" fmla="*/ 54521 h 837773"/>
                <a:gd name="connsiteX437" fmla="*/ 209268 w 717860"/>
                <a:gd name="connsiteY437" fmla="*/ 56235 h 837773"/>
                <a:gd name="connsiteX438" fmla="*/ 205633 w 717860"/>
                <a:gd name="connsiteY438" fmla="*/ 58087 h 837773"/>
                <a:gd name="connsiteX439" fmla="*/ 202204 w 717860"/>
                <a:gd name="connsiteY439" fmla="*/ 59870 h 837773"/>
                <a:gd name="connsiteX440" fmla="*/ 198570 w 717860"/>
                <a:gd name="connsiteY440" fmla="*/ 61791 h 837773"/>
                <a:gd name="connsiteX441" fmla="*/ 195209 w 717860"/>
                <a:gd name="connsiteY441" fmla="*/ 63642 h 837773"/>
                <a:gd name="connsiteX442" fmla="*/ 191643 w 717860"/>
                <a:gd name="connsiteY442" fmla="*/ 65631 h 837773"/>
                <a:gd name="connsiteX443" fmla="*/ 188283 w 717860"/>
                <a:gd name="connsiteY443" fmla="*/ 67551 h 837773"/>
                <a:gd name="connsiteX444" fmla="*/ 184716 w 717860"/>
                <a:gd name="connsiteY444" fmla="*/ 69677 h 837773"/>
                <a:gd name="connsiteX445" fmla="*/ 181425 w 717860"/>
                <a:gd name="connsiteY445" fmla="*/ 71666 h 837773"/>
                <a:gd name="connsiteX446" fmla="*/ 177927 w 717860"/>
                <a:gd name="connsiteY446" fmla="*/ 73861 h 837773"/>
                <a:gd name="connsiteX447" fmla="*/ 174704 w 717860"/>
                <a:gd name="connsiteY447" fmla="*/ 75918 h 837773"/>
                <a:gd name="connsiteX448" fmla="*/ 171275 w 717860"/>
                <a:gd name="connsiteY448" fmla="*/ 78181 h 837773"/>
                <a:gd name="connsiteX449" fmla="*/ 171069 w 717860"/>
                <a:gd name="connsiteY449" fmla="*/ 78318 h 837773"/>
                <a:gd name="connsiteX450" fmla="*/ 168052 w 717860"/>
                <a:gd name="connsiteY450" fmla="*/ 80307 h 837773"/>
                <a:gd name="connsiteX451" fmla="*/ 165034 w 717860"/>
                <a:gd name="connsiteY451" fmla="*/ 82433 h 837773"/>
                <a:gd name="connsiteX452" fmla="*/ 164005 w 717860"/>
                <a:gd name="connsiteY452" fmla="*/ 83188 h 837773"/>
                <a:gd name="connsiteX453" fmla="*/ 161536 w 717860"/>
                <a:gd name="connsiteY453" fmla="*/ 84902 h 837773"/>
                <a:gd name="connsiteX454" fmla="*/ 158587 w 717860"/>
                <a:gd name="connsiteY454" fmla="*/ 87096 h 837773"/>
                <a:gd name="connsiteX455" fmla="*/ 157490 w 717860"/>
                <a:gd name="connsiteY455" fmla="*/ 87920 h 837773"/>
                <a:gd name="connsiteX456" fmla="*/ 155158 w 717860"/>
                <a:gd name="connsiteY456" fmla="*/ 89634 h 837773"/>
                <a:gd name="connsiteX457" fmla="*/ 152415 w 717860"/>
                <a:gd name="connsiteY457" fmla="*/ 91760 h 837773"/>
                <a:gd name="connsiteX458" fmla="*/ 150838 w 717860"/>
                <a:gd name="connsiteY458" fmla="*/ 92994 h 837773"/>
                <a:gd name="connsiteX459" fmla="*/ 148917 w 717860"/>
                <a:gd name="connsiteY459" fmla="*/ 94503 h 837773"/>
                <a:gd name="connsiteX460" fmla="*/ 146312 w 717860"/>
                <a:gd name="connsiteY460" fmla="*/ 96629 h 837773"/>
                <a:gd name="connsiteX461" fmla="*/ 144597 w 717860"/>
                <a:gd name="connsiteY461" fmla="*/ 98001 h 837773"/>
                <a:gd name="connsiteX462" fmla="*/ 142745 w 717860"/>
                <a:gd name="connsiteY462" fmla="*/ 99510 h 837773"/>
                <a:gd name="connsiteX463" fmla="*/ 140002 w 717860"/>
                <a:gd name="connsiteY463" fmla="*/ 101841 h 837773"/>
                <a:gd name="connsiteX464" fmla="*/ 138356 w 717860"/>
                <a:gd name="connsiteY464" fmla="*/ 103281 h 837773"/>
                <a:gd name="connsiteX465" fmla="*/ 136710 w 717860"/>
                <a:gd name="connsiteY465" fmla="*/ 104722 h 837773"/>
                <a:gd name="connsiteX466" fmla="*/ 133830 w 717860"/>
                <a:gd name="connsiteY466" fmla="*/ 107328 h 837773"/>
                <a:gd name="connsiteX467" fmla="*/ 132116 w 717860"/>
                <a:gd name="connsiteY467" fmla="*/ 108836 h 837773"/>
                <a:gd name="connsiteX468" fmla="*/ 130744 w 717860"/>
                <a:gd name="connsiteY468" fmla="*/ 110071 h 837773"/>
                <a:gd name="connsiteX469" fmla="*/ 126355 w 717860"/>
                <a:gd name="connsiteY469" fmla="*/ 114186 h 837773"/>
                <a:gd name="connsiteX470" fmla="*/ 124983 w 717860"/>
                <a:gd name="connsiteY470" fmla="*/ 115489 h 837773"/>
                <a:gd name="connsiteX471" fmla="*/ 119291 w 717860"/>
                <a:gd name="connsiteY471" fmla="*/ 121044 h 837773"/>
                <a:gd name="connsiteX472" fmla="*/ 118262 w 717860"/>
                <a:gd name="connsiteY472" fmla="*/ 122072 h 837773"/>
                <a:gd name="connsiteX473" fmla="*/ 117097 w 717860"/>
                <a:gd name="connsiteY473" fmla="*/ 123238 h 837773"/>
                <a:gd name="connsiteX474" fmla="*/ 113668 w 717860"/>
                <a:gd name="connsiteY474" fmla="*/ 126736 h 837773"/>
                <a:gd name="connsiteX475" fmla="*/ 112365 w 717860"/>
                <a:gd name="connsiteY475" fmla="*/ 128176 h 837773"/>
                <a:gd name="connsiteX476" fmla="*/ 110787 w 717860"/>
                <a:gd name="connsiteY476" fmla="*/ 129822 h 837773"/>
                <a:gd name="connsiteX477" fmla="*/ 108250 w 717860"/>
                <a:gd name="connsiteY477" fmla="*/ 132565 h 837773"/>
                <a:gd name="connsiteX478" fmla="*/ 106741 w 717860"/>
                <a:gd name="connsiteY478" fmla="*/ 134211 h 837773"/>
                <a:gd name="connsiteX479" fmla="*/ 105438 w 717860"/>
                <a:gd name="connsiteY479" fmla="*/ 135720 h 837773"/>
                <a:gd name="connsiteX480" fmla="*/ 102901 w 717860"/>
                <a:gd name="connsiteY480" fmla="*/ 138600 h 837773"/>
                <a:gd name="connsiteX481" fmla="*/ 101392 w 717860"/>
                <a:gd name="connsiteY481" fmla="*/ 140383 h 837773"/>
                <a:gd name="connsiteX482" fmla="*/ 100088 w 717860"/>
                <a:gd name="connsiteY482" fmla="*/ 141892 h 837773"/>
                <a:gd name="connsiteX483" fmla="*/ 97757 w 717860"/>
                <a:gd name="connsiteY483" fmla="*/ 144704 h 837773"/>
                <a:gd name="connsiteX484" fmla="*/ 96111 w 717860"/>
                <a:gd name="connsiteY484" fmla="*/ 146693 h 837773"/>
                <a:gd name="connsiteX485" fmla="*/ 95082 w 717860"/>
                <a:gd name="connsiteY485" fmla="*/ 147996 h 837773"/>
                <a:gd name="connsiteX486" fmla="*/ 92750 w 717860"/>
                <a:gd name="connsiteY486" fmla="*/ 150945 h 837773"/>
                <a:gd name="connsiteX487" fmla="*/ 90968 w 717860"/>
                <a:gd name="connsiteY487" fmla="*/ 153208 h 837773"/>
                <a:gd name="connsiteX488" fmla="*/ 90213 w 717860"/>
                <a:gd name="connsiteY488" fmla="*/ 154168 h 837773"/>
                <a:gd name="connsiteX489" fmla="*/ 87813 w 717860"/>
                <a:gd name="connsiteY489" fmla="*/ 157323 h 837773"/>
                <a:gd name="connsiteX490" fmla="*/ 85892 w 717860"/>
                <a:gd name="connsiteY490" fmla="*/ 159929 h 837773"/>
                <a:gd name="connsiteX491" fmla="*/ 85618 w 717860"/>
                <a:gd name="connsiteY491" fmla="*/ 160340 h 837773"/>
                <a:gd name="connsiteX492" fmla="*/ 83081 w 717860"/>
                <a:gd name="connsiteY492" fmla="*/ 163838 h 837773"/>
                <a:gd name="connsiteX493" fmla="*/ 81229 w 717860"/>
                <a:gd name="connsiteY493" fmla="*/ 166512 h 837773"/>
                <a:gd name="connsiteX494" fmla="*/ 80955 w 717860"/>
                <a:gd name="connsiteY494" fmla="*/ 166924 h 837773"/>
                <a:gd name="connsiteX495" fmla="*/ 78555 w 717860"/>
                <a:gd name="connsiteY495" fmla="*/ 170490 h 837773"/>
                <a:gd name="connsiteX496" fmla="*/ 76634 w 717860"/>
                <a:gd name="connsiteY496" fmla="*/ 173370 h 837773"/>
                <a:gd name="connsiteX497" fmla="*/ 76429 w 717860"/>
                <a:gd name="connsiteY497" fmla="*/ 173645 h 837773"/>
                <a:gd name="connsiteX498" fmla="*/ 74097 w 717860"/>
                <a:gd name="connsiteY498" fmla="*/ 177211 h 837773"/>
                <a:gd name="connsiteX499" fmla="*/ 72040 w 717860"/>
                <a:gd name="connsiteY499" fmla="*/ 180434 h 837773"/>
                <a:gd name="connsiteX500" fmla="*/ 69776 w 717860"/>
                <a:gd name="connsiteY500" fmla="*/ 184069 h 837773"/>
                <a:gd name="connsiteX501" fmla="*/ 67856 w 717860"/>
                <a:gd name="connsiteY501" fmla="*/ 187361 h 837773"/>
                <a:gd name="connsiteX502" fmla="*/ 65662 w 717860"/>
                <a:gd name="connsiteY502" fmla="*/ 191064 h 837773"/>
                <a:gd name="connsiteX503" fmla="*/ 63810 w 717860"/>
                <a:gd name="connsiteY503" fmla="*/ 194424 h 837773"/>
                <a:gd name="connsiteX504" fmla="*/ 61753 w 717860"/>
                <a:gd name="connsiteY504" fmla="*/ 198196 h 837773"/>
                <a:gd name="connsiteX505" fmla="*/ 59969 w 717860"/>
                <a:gd name="connsiteY505" fmla="*/ 201557 h 837773"/>
                <a:gd name="connsiteX506" fmla="*/ 57981 w 717860"/>
                <a:gd name="connsiteY506" fmla="*/ 205397 h 837773"/>
                <a:gd name="connsiteX507" fmla="*/ 56266 w 717860"/>
                <a:gd name="connsiteY507" fmla="*/ 208826 h 837773"/>
                <a:gd name="connsiteX508" fmla="*/ 54346 w 717860"/>
                <a:gd name="connsiteY508" fmla="*/ 212735 h 837773"/>
                <a:gd name="connsiteX509" fmla="*/ 52700 w 717860"/>
                <a:gd name="connsiteY509" fmla="*/ 216233 h 837773"/>
                <a:gd name="connsiteX510" fmla="*/ 50848 w 717860"/>
                <a:gd name="connsiteY510" fmla="*/ 220210 h 837773"/>
                <a:gd name="connsiteX511" fmla="*/ 50711 w 717860"/>
                <a:gd name="connsiteY511" fmla="*/ 220485 h 837773"/>
                <a:gd name="connsiteX512" fmla="*/ 49271 w 717860"/>
                <a:gd name="connsiteY512" fmla="*/ 223708 h 837773"/>
                <a:gd name="connsiteX513" fmla="*/ 47556 w 717860"/>
                <a:gd name="connsiteY513" fmla="*/ 227754 h 837773"/>
                <a:gd name="connsiteX514" fmla="*/ 47419 w 717860"/>
                <a:gd name="connsiteY514" fmla="*/ 228097 h 837773"/>
                <a:gd name="connsiteX515" fmla="*/ 46047 w 717860"/>
                <a:gd name="connsiteY515" fmla="*/ 231320 h 837773"/>
                <a:gd name="connsiteX516" fmla="*/ 44402 w 717860"/>
                <a:gd name="connsiteY516" fmla="*/ 235504 h 837773"/>
                <a:gd name="connsiteX517" fmla="*/ 44127 w 717860"/>
                <a:gd name="connsiteY517" fmla="*/ 236121 h 837773"/>
                <a:gd name="connsiteX518" fmla="*/ 43030 w 717860"/>
                <a:gd name="connsiteY518" fmla="*/ 239070 h 837773"/>
                <a:gd name="connsiteX519" fmla="*/ 41590 w 717860"/>
                <a:gd name="connsiteY519" fmla="*/ 242979 h 837773"/>
                <a:gd name="connsiteX520" fmla="*/ 41179 w 717860"/>
                <a:gd name="connsiteY520" fmla="*/ 244145 h 837773"/>
                <a:gd name="connsiteX521" fmla="*/ 40218 w 717860"/>
                <a:gd name="connsiteY521" fmla="*/ 246888 h 837773"/>
                <a:gd name="connsiteX522" fmla="*/ 38984 w 717860"/>
                <a:gd name="connsiteY522" fmla="*/ 250523 h 837773"/>
                <a:gd name="connsiteX523" fmla="*/ 38435 w 717860"/>
                <a:gd name="connsiteY523" fmla="*/ 252169 h 837773"/>
                <a:gd name="connsiteX524" fmla="*/ 37544 w 717860"/>
                <a:gd name="connsiteY524" fmla="*/ 254775 h 837773"/>
                <a:gd name="connsiteX525" fmla="*/ 36378 w 717860"/>
                <a:gd name="connsiteY525" fmla="*/ 258478 h 837773"/>
                <a:gd name="connsiteX526" fmla="*/ 35760 w 717860"/>
                <a:gd name="connsiteY526" fmla="*/ 260398 h 837773"/>
                <a:gd name="connsiteX527" fmla="*/ 35075 w 717860"/>
                <a:gd name="connsiteY527" fmla="*/ 262730 h 837773"/>
                <a:gd name="connsiteX528" fmla="*/ 33978 w 717860"/>
                <a:gd name="connsiteY528" fmla="*/ 266570 h 837773"/>
                <a:gd name="connsiteX529" fmla="*/ 33360 w 717860"/>
                <a:gd name="connsiteY529" fmla="*/ 268696 h 837773"/>
                <a:gd name="connsiteX530" fmla="*/ 32743 w 717860"/>
                <a:gd name="connsiteY530" fmla="*/ 270822 h 837773"/>
                <a:gd name="connsiteX531" fmla="*/ 31646 w 717860"/>
                <a:gd name="connsiteY531" fmla="*/ 275074 h 837773"/>
                <a:gd name="connsiteX532" fmla="*/ 31166 w 717860"/>
                <a:gd name="connsiteY532" fmla="*/ 277063 h 837773"/>
                <a:gd name="connsiteX533" fmla="*/ 30686 w 717860"/>
                <a:gd name="connsiteY533" fmla="*/ 278983 h 837773"/>
                <a:gd name="connsiteX534" fmla="*/ 29520 w 717860"/>
                <a:gd name="connsiteY534" fmla="*/ 284127 h 837773"/>
                <a:gd name="connsiteX535" fmla="*/ 29108 w 717860"/>
                <a:gd name="connsiteY535" fmla="*/ 285841 h 837773"/>
                <a:gd name="connsiteX536" fmla="*/ 28766 w 717860"/>
                <a:gd name="connsiteY536" fmla="*/ 287282 h 837773"/>
                <a:gd name="connsiteX537" fmla="*/ 27051 w 717860"/>
                <a:gd name="connsiteY537" fmla="*/ 295717 h 837773"/>
                <a:gd name="connsiteX538" fmla="*/ 25679 w 717860"/>
                <a:gd name="connsiteY538" fmla="*/ 303398 h 837773"/>
                <a:gd name="connsiteX539" fmla="*/ 25337 w 717860"/>
                <a:gd name="connsiteY539" fmla="*/ 305524 h 837773"/>
                <a:gd name="connsiteX540" fmla="*/ 24376 w 717860"/>
                <a:gd name="connsiteY540" fmla="*/ 311696 h 837773"/>
                <a:gd name="connsiteX541" fmla="*/ 24170 w 717860"/>
                <a:gd name="connsiteY541" fmla="*/ 313342 h 837773"/>
                <a:gd name="connsiteX542" fmla="*/ 23211 w 717860"/>
                <a:gd name="connsiteY542" fmla="*/ 320954 h 837773"/>
                <a:gd name="connsiteX543" fmla="*/ 23005 w 717860"/>
                <a:gd name="connsiteY543" fmla="*/ 322669 h 837773"/>
                <a:gd name="connsiteX544" fmla="*/ 22388 w 717860"/>
                <a:gd name="connsiteY544" fmla="*/ 328773 h 837773"/>
                <a:gd name="connsiteX545" fmla="*/ 22182 w 717860"/>
                <a:gd name="connsiteY545" fmla="*/ 330830 h 837773"/>
                <a:gd name="connsiteX546" fmla="*/ 21633 w 717860"/>
                <a:gd name="connsiteY546" fmla="*/ 338442 h 837773"/>
                <a:gd name="connsiteX547" fmla="*/ 21633 w 717860"/>
                <a:gd name="connsiteY547" fmla="*/ 338717 h 837773"/>
                <a:gd name="connsiteX548" fmla="*/ 21290 w 717860"/>
                <a:gd name="connsiteY548" fmla="*/ 346055 h 837773"/>
                <a:gd name="connsiteX549" fmla="*/ 21221 w 717860"/>
                <a:gd name="connsiteY549" fmla="*/ 348112 h 837773"/>
                <a:gd name="connsiteX550" fmla="*/ 21085 w 717860"/>
                <a:gd name="connsiteY550" fmla="*/ 354284 h 837773"/>
                <a:gd name="connsiteX551" fmla="*/ 21085 w 717860"/>
                <a:gd name="connsiteY551" fmla="*/ 355862 h 837773"/>
                <a:gd name="connsiteX552" fmla="*/ 21085 w 717860"/>
                <a:gd name="connsiteY552" fmla="*/ 363337 h 837773"/>
                <a:gd name="connsiteX553" fmla="*/ 21085 w 717860"/>
                <a:gd name="connsiteY553" fmla="*/ 365120 h 837773"/>
                <a:gd name="connsiteX554" fmla="*/ 21221 w 717860"/>
                <a:gd name="connsiteY554" fmla="*/ 371018 h 837773"/>
                <a:gd name="connsiteX555" fmla="*/ 21290 w 717860"/>
                <a:gd name="connsiteY555" fmla="*/ 373075 h 837773"/>
                <a:gd name="connsiteX556" fmla="*/ 21702 w 717860"/>
                <a:gd name="connsiteY556" fmla="*/ 380482 h 837773"/>
                <a:gd name="connsiteX557" fmla="*/ 21770 w 717860"/>
                <a:gd name="connsiteY557" fmla="*/ 381030 h 837773"/>
                <a:gd name="connsiteX558" fmla="*/ 22319 w 717860"/>
                <a:gd name="connsiteY558" fmla="*/ 387888 h 837773"/>
                <a:gd name="connsiteX559" fmla="*/ 22525 w 717860"/>
                <a:gd name="connsiteY559" fmla="*/ 390014 h 837773"/>
                <a:gd name="connsiteX560" fmla="*/ 23142 w 717860"/>
                <a:gd name="connsiteY560" fmla="*/ 395981 h 837773"/>
                <a:gd name="connsiteX561" fmla="*/ 23279 w 717860"/>
                <a:gd name="connsiteY561" fmla="*/ 397558 h 837773"/>
                <a:gd name="connsiteX562" fmla="*/ 24170 w 717860"/>
                <a:gd name="connsiteY562" fmla="*/ 404828 h 837773"/>
                <a:gd name="connsiteX563" fmla="*/ 24445 w 717860"/>
                <a:gd name="connsiteY563" fmla="*/ 406748 h 837773"/>
                <a:gd name="connsiteX564" fmla="*/ 25268 w 717860"/>
                <a:gd name="connsiteY564" fmla="*/ 412372 h 837773"/>
                <a:gd name="connsiteX565" fmla="*/ 25611 w 717860"/>
                <a:gd name="connsiteY565" fmla="*/ 414498 h 837773"/>
                <a:gd name="connsiteX566" fmla="*/ 26845 w 717860"/>
                <a:gd name="connsiteY566" fmla="*/ 421630 h 837773"/>
                <a:gd name="connsiteX567" fmla="*/ 27051 w 717860"/>
                <a:gd name="connsiteY567" fmla="*/ 422590 h 837773"/>
                <a:gd name="connsiteX568" fmla="*/ 28285 w 717860"/>
                <a:gd name="connsiteY568" fmla="*/ 428831 h 837773"/>
                <a:gd name="connsiteX569" fmla="*/ 28766 w 717860"/>
                <a:gd name="connsiteY569" fmla="*/ 431025 h 837773"/>
                <a:gd name="connsiteX570" fmla="*/ 30069 w 717860"/>
                <a:gd name="connsiteY570" fmla="*/ 436649 h 837773"/>
                <a:gd name="connsiteX571" fmla="*/ 30480 w 717860"/>
                <a:gd name="connsiteY571" fmla="*/ 438295 h 837773"/>
                <a:gd name="connsiteX572" fmla="*/ 32195 w 717860"/>
                <a:gd name="connsiteY572" fmla="*/ 445153 h 837773"/>
                <a:gd name="connsiteX573" fmla="*/ 32743 w 717860"/>
                <a:gd name="connsiteY573" fmla="*/ 447141 h 837773"/>
                <a:gd name="connsiteX574" fmla="*/ 34183 w 717860"/>
                <a:gd name="connsiteY574" fmla="*/ 452354 h 837773"/>
                <a:gd name="connsiteX575" fmla="*/ 34801 w 717860"/>
                <a:gd name="connsiteY575" fmla="*/ 454480 h 837773"/>
                <a:gd name="connsiteX576" fmla="*/ 36858 w 717860"/>
                <a:gd name="connsiteY576" fmla="*/ 461201 h 837773"/>
                <a:gd name="connsiteX577" fmla="*/ 37269 w 717860"/>
                <a:gd name="connsiteY577" fmla="*/ 462435 h 837773"/>
                <a:gd name="connsiteX578" fmla="*/ 39121 w 717860"/>
                <a:gd name="connsiteY578" fmla="*/ 468059 h 837773"/>
                <a:gd name="connsiteX579" fmla="*/ 39875 w 717860"/>
                <a:gd name="connsiteY579" fmla="*/ 470322 h 837773"/>
                <a:gd name="connsiteX580" fmla="*/ 41795 w 717860"/>
                <a:gd name="connsiteY580" fmla="*/ 475602 h 837773"/>
                <a:gd name="connsiteX581" fmla="*/ 42413 w 717860"/>
                <a:gd name="connsiteY581" fmla="*/ 477248 h 837773"/>
                <a:gd name="connsiteX582" fmla="*/ 44608 w 717860"/>
                <a:gd name="connsiteY582" fmla="*/ 482940 h 837773"/>
                <a:gd name="connsiteX583" fmla="*/ 45362 w 717860"/>
                <a:gd name="connsiteY583" fmla="*/ 484929 h 837773"/>
                <a:gd name="connsiteX584" fmla="*/ 87607 w 717860"/>
                <a:gd name="connsiteY584" fmla="*/ 570997 h 837773"/>
                <a:gd name="connsiteX585" fmla="*/ 126012 w 717860"/>
                <a:gd name="connsiteY585" fmla="*/ 745945 h 83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</a:cxnLst>
              <a:rect l="l" t="t" r="r" b="b"/>
              <a:pathLst>
                <a:path w="717860" h="837773">
                  <a:moveTo>
                    <a:pt x="416654" y="837773"/>
                  </a:moveTo>
                  <a:cubicBezTo>
                    <a:pt x="414665" y="837773"/>
                    <a:pt x="412608" y="837636"/>
                    <a:pt x="410550" y="837293"/>
                  </a:cubicBezTo>
                  <a:cubicBezTo>
                    <a:pt x="316870" y="832561"/>
                    <a:pt x="223876" y="814799"/>
                    <a:pt x="134173" y="784692"/>
                  </a:cubicBezTo>
                  <a:cubicBezTo>
                    <a:pt x="115862" y="780783"/>
                    <a:pt x="103106" y="763570"/>
                    <a:pt x="104821" y="744916"/>
                  </a:cubicBezTo>
                  <a:lnTo>
                    <a:pt x="104889" y="744299"/>
                  </a:lnTo>
                  <a:cubicBezTo>
                    <a:pt x="113804" y="661454"/>
                    <a:pt x="96043" y="629702"/>
                    <a:pt x="69227" y="581490"/>
                  </a:cubicBezTo>
                  <a:cubicBezTo>
                    <a:pt x="55992" y="557830"/>
                    <a:pt x="41041" y="531015"/>
                    <a:pt x="25885" y="493022"/>
                  </a:cubicBezTo>
                  <a:lnTo>
                    <a:pt x="25062" y="490964"/>
                  </a:lnTo>
                  <a:cubicBezTo>
                    <a:pt x="24239" y="488975"/>
                    <a:pt x="23485" y="486918"/>
                    <a:pt x="22730" y="484929"/>
                  </a:cubicBezTo>
                  <a:lnTo>
                    <a:pt x="22113" y="483215"/>
                  </a:lnTo>
                  <a:cubicBezTo>
                    <a:pt x="21427" y="481363"/>
                    <a:pt x="20741" y="479511"/>
                    <a:pt x="20124" y="477591"/>
                  </a:cubicBezTo>
                  <a:cubicBezTo>
                    <a:pt x="19850" y="476837"/>
                    <a:pt x="19576" y="476014"/>
                    <a:pt x="19301" y="475191"/>
                  </a:cubicBezTo>
                  <a:cubicBezTo>
                    <a:pt x="18615" y="473202"/>
                    <a:pt x="17930" y="471213"/>
                    <a:pt x="17312" y="469156"/>
                  </a:cubicBezTo>
                  <a:lnTo>
                    <a:pt x="16901" y="467784"/>
                  </a:lnTo>
                  <a:cubicBezTo>
                    <a:pt x="16147" y="465384"/>
                    <a:pt x="15392" y="462984"/>
                    <a:pt x="14707" y="460583"/>
                  </a:cubicBezTo>
                  <a:lnTo>
                    <a:pt x="14021" y="458320"/>
                  </a:lnTo>
                  <a:cubicBezTo>
                    <a:pt x="13472" y="456468"/>
                    <a:pt x="12992" y="454617"/>
                    <a:pt x="12443" y="452765"/>
                  </a:cubicBezTo>
                  <a:lnTo>
                    <a:pt x="11895" y="450639"/>
                  </a:lnTo>
                  <a:cubicBezTo>
                    <a:pt x="11278" y="448239"/>
                    <a:pt x="10660" y="445770"/>
                    <a:pt x="10043" y="443301"/>
                  </a:cubicBezTo>
                  <a:lnTo>
                    <a:pt x="9631" y="441587"/>
                  </a:lnTo>
                  <a:cubicBezTo>
                    <a:pt x="9152" y="439598"/>
                    <a:pt x="8740" y="437609"/>
                    <a:pt x="8260" y="435620"/>
                  </a:cubicBezTo>
                  <a:lnTo>
                    <a:pt x="7780" y="433288"/>
                  </a:lnTo>
                  <a:cubicBezTo>
                    <a:pt x="7300" y="431094"/>
                    <a:pt x="6889" y="428831"/>
                    <a:pt x="6408" y="426636"/>
                  </a:cubicBezTo>
                  <a:lnTo>
                    <a:pt x="6202" y="425676"/>
                  </a:lnTo>
                  <a:cubicBezTo>
                    <a:pt x="5723" y="423138"/>
                    <a:pt x="5311" y="420601"/>
                    <a:pt x="4831" y="418064"/>
                  </a:cubicBezTo>
                  <a:lnTo>
                    <a:pt x="4488" y="415801"/>
                  </a:lnTo>
                  <a:cubicBezTo>
                    <a:pt x="4145" y="413812"/>
                    <a:pt x="3871" y="411823"/>
                    <a:pt x="3596" y="409834"/>
                  </a:cubicBezTo>
                  <a:lnTo>
                    <a:pt x="3322" y="407845"/>
                  </a:lnTo>
                  <a:cubicBezTo>
                    <a:pt x="2979" y="405308"/>
                    <a:pt x="2637" y="402702"/>
                    <a:pt x="2362" y="400164"/>
                  </a:cubicBezTo>
                  <a:lnTo>
                    <a:pt x="2156" y="398518"/>
                  </a:lnTo>
                  <a:cubicBezTo>
                    <a:pt x="1951" y="396392"/>
                    <a:pt x="1676" y="394266"/>
                    <a:pt x="1539" y="392140"/>
                  </a:cubicBezTo>
                  <a:lnTo>
                    <a:pt x="1334" y="389877"/>
                  </a:lnTo>
                  <a:cubicBezTo>
                    <a:pt x="1128" y="387477"/>
                    <a:pt x="922" y="385008"/>
                    <a:pt x="785" y="382608"/>
                  </a:cubicBezTo>
                  <a:lnTo>
                    <a:pt x="716" y="381922"/>
                  </a:lnTo>
                  <a:cubicBezTo>
                    <a:pt x="579" y="379316"/>
                    <a:pt x="442" y="376710"/>
                    <a:pt x="305" y="374104"/>
                  </a:cubicBezTo>
                  <a:lnTo>
                    <a:pt x="236" y="371909"/>
                  </a:lnTo>
                  <a:cubicBezTo>
                    <a:pt x="167" y="369783"/>
                    <a:pt x="99" y="367726"/>
                    <a:pt x="99" y="365600"/>
                  </a:cubicBezTo>
                  <a:lnTo>
                    <a:pt x="31" y="363748"/>
                  </a:lnTo>
                  <a:cubicBezTo>
                    <a:pt x="31" y="361074"/>
                    <a:pt x="-38" y="358468"/>
                    <a:pt x="31" y="355793"/>
                  </a:cubicBezTo>
                  <a:lnTo>
                    <a:pt x="31" y="354147"/>
                  </a:lnTo>
                  <a:cubicBezTo>
                    <a:pt x="31" y="351953"/>
                    <a:pt x="99" y="349758"/>
                    <a:pt x="167" y="347632"/>
                  </a:cubicBezTo>
                  <a:cubicBezTo>
                    <a:pt x="167" y="346878"/>
                    <a:pt x="236" y="346123"/>
                    <a:pt x="236" y="345369"/>
                  </a:cubicBezTo>
                  <a:cubicBezTo>
                    <a:pt x="373" y="342763"/>
                    <a:pt x="442" y="340157"/>
                    <a:pt x="647" y="337551"/>
                  </a:cubicBezTo>
                  <a:lnTo>
                    <a:pt x="647" y="337276"/>
                  </a:lnTo>
                  <a:cubicBezTo>
                    <a:pt x="785" y="334602"/>
                    <a:pt x="991" y="331927"/>
                    <a:pt x="1265" y="329184"/>
                  </a:cubicBezTo>
                  <a:lnTo>
                    <a:pt x="1470" y="326989"/>
                  </a:lnTo>
                  <a:cubicBezTo>
                    <a:pt x="1676" y="324795"/>
                    <a:pt x="1882" y="322600"/>
                    <a:pt x="2156" y="320474"/>
                  </a:cubicBezTo>
                  <a:lnTo>
                    <a:pt x="2362" y="318691"/>
                  </a:lnTo>
                  <a:cubicBezTo>
                    <a:pt x="2705" y="315948"/>
                    <a:pt x="2979" y="313273"/>
                    <a:pt x="3391" y="310599"/>
                  </a:cubicBezTo>
                  <a:lnTo>
                    <a:pt x="3665" y="308884"/>
                  </a:lnTo>
                  <a:cubicBezTo>
                    <a:pt x="4008" y="306690"/>
                    <a:pt x="4282" y="304495"/>
                    <a:pt x="4694" y="302301"/>
                  </a:cubicBezTo>
                  <a:lnTo>
                    <a:pt x="5037" y="300106"/>
                  </a:lnTo>
                  <a:cubicBezTo>
                    <a:pt x="5517" y="297363"/>
                    <a:pt x="5997" y="294620"/>
                    <a:pt x="6477" y="291945"/>
                  </a:cubicBezTo>
                  <a:cubicBezTo>
                    <a:pt x="7025" y="288928"/>
                    <a:pt x="7643" y="285978"/>
                    <a:pt x="8260" y="283030"/>
                  </a:cubicBezTo>
                  <a:cubicBezTo>
                    <a:pt x="8397" y="282481"/>
                    <a:pt x="8534" y="281864"/>
                    <a:pt x="8672" y="281315"/>
                  </a:cubicBezTo>
                  <a:lnTo>
                    <a:pt x="9014" y="279738"/>
                  </a:lnTo>
                  <a:cubicBezTo>
                    <a:pt x="9426" y="277886"/>
                    <a:pt x="9837" y="276035"/>
                    <a:pt x="10249" y="274251"/>
                  </a:cubicBezTo>
                  <a:cubicBezTo>
                    <a:pt x="10454" y="273497"/>
                    <a:pt x="10592" y="272743"/>
                    <a:pt x="10798" y="271988"/>
                  </a:cubicBezTo>
                  <a:lnTo>
                    <a:pt x="11278" y="270137"/>
                  </a:lnTo>
                  <a:cubicBezTo>
                    <a:pt x="11689" y="268628"/>
                    <a:pt x="12032" y="267051"/>
                    <a:pt x="12443" y="265542"/>
                  </a:cubicBezTo>
                  <a:cubicBezTo>
                    <a:pt x="12649" y="264719"/>
                    <a:pt x="12855" y="263964"/>
                    <a:pt x="13129" y="263141"/>
                  </a:cubicBezTo>
                  <a:lnTo>
                    <a:pt x="13678" y="261084"/>
                  </a:lnTo>
                  <a:cubicBezTo>
                    <a:pt x="14089" y="259712"/>
                    <a:pt x="14432" y="258272"/>
                    <a:pt x="14844" y="256901"/>
                  </a:cubicBezTo>
                  <a:cubicBezTo>
                    <a:pt x="15118" y="256009"/>
                    <a:pt x="15392" y="255117"/>
                    <a:pt x="15667" y="254295"/>
                  </a:cubicBezTo>
                  <a:lnTo>
                    <a:pt x="16215" y="252443"/>
                  </a:lnTo>
                  <a:cubicBezTo>
                    <a:pt x="16627" y="251071"/>
                    <a:pt x="17038" y="249768"/>
                    <a:pt x="17450" y="248397"/>
                  </a:cubicBezTo>
                  <a:cubicBezTo>
                    <a:pt x="17724" y="247437"/>
                    <a:pt x="18067" y="246477"/>
                    <a:pt x="18410" y="245516"/>
                  </a:cubicBezTo>
                  <a:lnTo>
                    <a:pt x="18959" y="243870"/>
                  </a:lnTo>
                  <a:cubicBezTo>
                    <a:pt x="19370" y="242567"/>
                    <a:pt x="19850" y="241264"/>
                    <a:pt x="20262" y="239961"/>
                  </a:cubicBezTo>
                  <a:cubicBezTo>
                    <a:pt x="20605" y="238933"/>
                    <a:pt x="20947" y="237972"/>
                    <a:pt x="21359" y="236944"/>
                  </a:cubicBezTo>
                  <a:lnTo>
                    <a:pt x="21770" y="235847"/>
                  </a:lnTo>
                  <a:cubicBezTo>
                    <a:pt x="22250" y="234475"/>
                    <a:pt x="22799" y="233035"/>
                    <a:pt x="23279" y="231663"/>
                  </a:cubicBezTo>
                  <a:cubicBezTo>
                    <a:pt x="23691" y="230635"/>
                    <a:pt x="24102" y="229537"/>
                    <a:pt x="24514" y="228509"/>
                  </a:cubicBezTo>
                  <a:lnTo>
                    <a:pt x="24788" y="227891"/>
                  </a:lnTo>
                  <a:cubicBezTo>
                    <a:pt x="25337" y="226383"/>
                    <a:pt x="25954" y="224942"/>
                    <a:pt x="26571" y="223502"/>
                  </a:cubicBezTo>
                  <a:cubicBezTo>
                    <a:pt x="27051" y="222336"/>
                    <a:pt x="27531" y="221171"/>
                    <a:pt x="28011" y="220073"/>
                  </a:cubicBezTo>
                  <a:lnTo>
                    <a:pt x="28148" y="219799"/>
                  </a:lnTo>
                  <a:cubicBezTo>
                    <a:pt x="28766" y="218359"/>
                    <a:pt x="29383" y="216919"/>
                    <a:pt x="30000" y="215478"/>
                  </a:cubicBezTo>
                  <a:cubicBezTo>
                    <a:pt x="30480" y="214313"/>
                    <a:pt x="31028" y="213215"/>
                    <a:pt x="31508" y="212049"/>
                  </a:cubicBezTo>
                  <a:lnTo>
                    <a:pt x="31646" y="211775"/>
                  </a:lnTo>
                  <a:cubicBezTo>
                    <a:pt x="32263" y="210335"/>
                    <a:pt x="32949" y="208963"/>
                    <a:pt x="33566" y="207523"/>
                  </a:cubicBezTo>
                  <a:cubicBezTo>
                    <a:pt x="34115" y="206289"/>
                    <a:pt x="34732" y="205054"/>
                    <a:pt x="35349" y="203820"/>
                  </a:cubicBezTo>
                  <a:cubicBezTo>
                    <a:pt x="36035" y="202448"/>
                    <a:pt x="36721" y="201008"/>
                    <a:pt x="37407" y="199636"/>
                  </a:cubicBezTo>
                  <a:cubicBezTo>
                    <a:pt x="38024" y="198402"/>
                    <a:pt x="38641" y="197236"/>
                    <a:pt x="39258" y="196002"/>
                  </a:cubicBezTo>
                  <a:cubicBezTo>
                    <a:pt x="39944" y="194630"/>
                    <a:pt x="40630" y="193258"/>
                    <a:pt x="41384" y="191887"/>
                  </a:cubicBezTo>
                  <a:cubicBezTo>
                    <a:pt x="42001" y="190652"/>
                    <a:pt x="42687" y="189487"/>
                    <a:pt x="43304" y="188321"/>
                  </a:cubicBezTo>
                  <a:cubicBezTo>
                    <a:pt x="44059" y="186949"/>
                    <a:pt x="44744" y="185646"/>
                    <a:pt x="45499" y="184274"/>
                  </a:cubicBezTo>
                  <a:cubicBezTo>
                    <a:pt x="46185" y="183108"/>
                    <a:pt x="46802" y="181943"/>
                    <a:pt x="47488" y="180708"/>
                  </a:cubicBezTo>
                  <a:cubicBezTo>
                    <a:pt x="48242" y="179405"/>
                    <a:pt x="48997" y="178102"/>
                    <a:pt x="49820" y="176731"/>
                  </a:cubicBezTo>
                  <a:cubicBezTo>
                    <a:pt x="50505" y="175565"/>
                    <a:pt x="51191" y="174399"/>
                    <a:pt x="51877" y="173233"/>
                  </a:cubicBezTo>
                  <a:cubicBezTo>
                    <a:pt x="52700" y="171930"/>
                    <a:pt x="53454" y="170627"/>
                    <a:pt x="54277" y="169324"/>
                  </a:cubicBezTo>
                  <a:cubicBezTo>
                    <a:pt x="54963" y="168158"/>
                    <a:pt x="55717" y="167061"/>
                    <a:pt x="56403" y="165895"/>
                  </a:cubicBezTo>
                  <a:cubicBezTo>
                    <a:pt x="57226" y="164592"/>
                    <a:pt x="58049" y="163358"/>
                    <a:pt x="58872" y="162055"/>
                  </a:cubicBezTo>
                  <a:lnTo>
                    <a:pt x="59078" y="161780"/>
                  </a:lnTo>
                  <a:cubicBezTo>
                    <a:pt x="59763" y="160752"/>
                    <a:pt x="60449" y="159723"/>
                    <a:pt x="61135" y="158694"/>
                  </a:cubicBezTo>
                  <a:cubicBezTo>
                    <a:pt x="61958" y="157460"/>
                    <a:pt x="62850" y="156157"/>
                    <a:pt x="63741" y="154922"/>
                  </a:cubicBezTo>
                  <a:lnTo>
                    <a:pt x="64016" y="154511"/>
                  </a:lnTo>
                  <a:cubicBezTo>
                    <a:pt x="64701" y="153551"/>
                    <a:pt x="65318" y="152591"/>
                    <a:pt x="66004" y="151630"/>
                  </a:cubicBezTo>
                  <a:cubicBezTo>
                    <a:pt x="66896" y="150396"/>
                    <a:pt x="67788" y="149162"/>
                    <a:pt x="68679" y="147927"/>
                  </a:cubicBezTo>
                  <a:lnTo>
                    <a:pt x="68953" y="147516"/>
                  </a:lnTo>
                  <a:cubicBezTo>
                    <a:pt x="69639" y="146555"/>
                    <a:pt x="70325" y="145664"/>
                    <a:pt x="71011" y="144704"/>
                  </a:cubicBezTo>
                  <a:cubicBezTo>
                    <a:pt x="71834" y="143538"/>
                    <a:pt x="72725" y="142441"/>
                    <a:pt x="73548" y="141343"/>
                  </a:cubicBezTo>
                  <a:lnTo>
                    <a:pt x="74303" y="140383"/>
                  </a:lnTo>
                  <a:cubicBezTo>
                    <a:pt x="74920" y="139560"/>
                    <a:pt x="75537" y="138737"/>
                    <a:pt x="76223" y="137914"/>
                  </a:cubicBezTo>
                  <a:cubicBezTo>
                    <a:pt x="77046" y="136817"/>
                    <a:pt x="77937" y="135788"/>
                    <a:pt x="78760" y="134760"/>
                  </a:cubicBezTo>
                  <a:lnTo>
                    <a:pt x="79789" y="133457"/>
                  </a:lnTo>
                  <a:cubicBezTo>
                    <a:pt x="80406" y="132702"/>
                    <a:pt x="80955" y="131948"/>
                    <a:pt x="81572" y="131262"/>
                  </a:cubicBezTo>
                  <a:cubicBezTo>
                    <a:pt x="82395" y="130233"/>
                    <a:pt x="83218" y="129273"/>
                    <a:pt x="84110" y="128244"/>
                  </a:cubicBezTo>
                  <a:lnTo>
                    <a:pt x="85344" y="126736"/>
                  </a:lnTo>
                  <a:cubicBezTo>
                    <a:pt x="85892" y="126050"/>
                    <a:pt x="86510" y="125364"/>
                    <a:pt x="87059" y="124747"/>
                  </a:cubicBezTo>
                  <a:cubicBezTo>
                    <a:pt x="87950" y="123718"/>
                    <a:pt x="88842" y="122690"/>
                    <a:pt x="89733" y="121661"/>
                  </a:cubicBezTo>
                  <a:lnTo>
                    <a:pt x="90968" y="120221"/>
                  </a:lnTo>
                  <a:cubicBezTo>
                    <a:pt x="91516" y="119604"/>
                    <a:pt x="92065" y="118986"/>
                    <a:pt x="92614" y="118369"/>
                  </a:cubicBezTo>
                  <a:cubicBezTo>
                    <a:pt x="93505" y="117340"/>
                    <a:pt x="94465" y="116380"/>
                    <a:pt x="95356" y="115352"/>
                  </a:cubicBezTo>
                  <a:lnTo>
                    <a:pt x="96797" y="113774"/>
                  </a:lnTo>
                  <a:cubicBezTo>
                    <a:pt x="97277" y="113226"/>
                    <a:pt x="97826" y="112677"/>
                    <a:pt x="98306" y="112128"/>
                  </a:cubicBezTo>
                  <a:cubicBezTo>
                    <a:pt x="99540" y="110825"/>
                    <a:pt x="100706" y="109591"/>
                    <a:pt x="101940" y="108356"/>
                  </a:cubicBezTo>
                  <a:lnTo>
                    <a:pt x="102969" y="107259"/>
                  </a:lnTo>
                  <a:cubicBezTo>
                    <a:pt x="103381" y="106848"/>
                    <a:pt x="103792" y="106436"/>
                    <a:pt x="104204" y="106025"/>
                  </a:cubicBezTo>
                  <a:cubicBezTo>
                    <a:pt x="106192" y="104036"/>
                    <a:pt x="108181" y="102047"/>
                    <a:pt x="110239" y="100127"/>
                  </a:cubicBezTo>
                  <a:cubicBezTo>
                    <a:pt x="110513" y="99852"/>
                    <a:pt x="110856" y="99510"/>
                    <a:pt x="111198" y="99235"/>
                  </a:cubicBezTo>
                  <a:lnTo>
                    <a:pt x="111747" y="98755"/>
                  </a:lnTo>
                  <a:cubicBezTo>
                    <a:pt x="113324" y="97315"/>
                    <a:pt x="114833" y="95806"/>
                    <a:pt x="116411" y="94366"/>
                  </a:cubicBezTo>
                  <a:cubicBezTo>
                    <a:pt x="116959" y="93886"/>
                    <a:pt x="117439" y="93406"/>
                    <a:pt x="117988" y="92926"/>
                  </a:cubicBezTo>
                  <a:lnTo>
                    <a:pt x="119565" y="91486"/>
                  </a:lnTo>
                  <a:cubicBezTo>
                    <a:pt x="120594" y="90525"/>
                    <a:pt x="121623" y="89634"/>
                    <a:pt x="122720" y="88674"/>
                  </a:cubicBezTo>
                  <a:cubicBezTo>
                    <a:pt x="123337" y="88125"/>
                    <a:pt x="123955" y="87577"/>
                    <a:pt x="124572" y="87096"/>
                  </a:cubicBezTo>
                  <a:lnTo>
                    <a:pt x="126149" y="85725"/>
                  </a:lnTo>
                  <a:cubicBezTo>
                    <a:pt x="127109" y="84902"/>
                    <a:pt x="128138" y="84011"/>
                    <a:pt x="129098" y="83188"/>
                  </a:cubicBezTo>
                  <a:cubicBezTo>
                    <a:pt x="129784" y="82639"/>
                    <a:pt x="130469" y="82022"/>
                    <a:pt x="131155" y="81473"/>
                  </a:cubicBezTo>
                  <a:lnTo>
                    <a:pt x="132801" y="80101"/>
                  </a:lnTo>
                  <a:cubicBezTo>
                    <a:pt x="133762" y="79347"/>
                    <a:pt x="134653" y="78593"/>
                    <a:pt x="135613" y="77838"/>
                  </a:cubicBezTo>
                  <a:cubicBezTo>
                    <a:pt x="136299" y="77290"/>
                    <a:pt x="137053" y="76741"/>
                    <a:pt x="137739" y="76192"/>
                  </a:cubicBezTo>
                  <a:lnTo>
                    <a:pt x="139248" y="75027"/>
                  </a:lnTo>
                  <a:cubicBezTo>
                    <a:pt x="140277" y="74272"/>
                    <a:pt x="141237" y="73449"/>
                    <a:pt x="142265" y="72695"/>
                  </a:cubicBezTo>
                  <a:cubicBezTo>
                    <a:pt x="143088" y="72078"/>
                    <a:pt x="143980" y="71392"/>
                    <a:pt x="144803" y="70775"/>
                  </a:cubicBezTo>
                  <a:lnTo>
                    <a:pt x="145900" y="69951"/>
                  </a:lnTo>
                  <a:cubicBezTo>
                    <a:pt x="146929" y="69197"/>
                    <a:pt x="148026" y="68374"/>
                    <a:pt x="149055" y="67620"/>
                  </a:cubicBezTo>
                  <a:cubicBezTo>
                    <a:pt x="149946" y="67003"/>
                    <a:pt x="150838" y="66385"/>
                    <a:pt x="151729" y="65768"/>
                  </a:cubicBezTo>
                  <a:lnTo>
                    <a:pt x="152758" y="65082"/>
                  </a:lnTo>
                  <a:cubicBezTo>
                    <a:pt x="153855" y="64328"/>
                    <a:pt x="154884" y="63574"/>
                    <a:pt x="155981" y="62819"/>
                  </a:cubicBezTo>
                  <a:cubicBezTo>
                    <a:pt x="157078" y="62065"/>
                    <a:pt x="158107" y="61379"/>
                    <a:pt x="159204" y="60693"/>
                  </a:cubicBezTo>
                  <a:lnTo>
                    <a:pt x="165308" y="69403"/>
                  </a:lnTo>
                  <a:lnTo>
                    <a:pt x="159410" y="60625"/>
                  </a:lnTo>
                  <a:cubicBezTo>
                    <a:pt x="160645" y="59802"/>
                    <a:pt x="161811" y="58979"/>
                    <a:pt x="163045" y="58224"/>
                  </a:cubicBezTo>
                  <a:cubicBezTo>
                    <a:pt x="164211" y="57470"/>
                    <a:pt x="165308" y="56784"/>
                    <a:pt x="166474" y="56030"/>
                  </a:cubicBezTo>
                  <a:cubicBezTo>
                    <a:pt x="167709" y="55275"/>
                    <a:pt x="168943" y="54453"/>
                    <a:pt x="170177" y="53698"/>
                  </a:cubicBezTo>
                  <a:cubicBezTo>
                    <a:pt x="171343" y="53012"/>
                    <a:pt x="172509" y="52258"/>
                    <a:pt x="173675" y="51572"/>
                  </a:cubicBezTo>
                  <a:cubicBezTo>
                    <a:pt x="174910" y="50818"/>
                    <a:pt x="176213" y="50063"/>
                    <a:pt x="177447" y="49309"/>
                  </a:cubicBezTo>
                  <a:cubicBezTo>
                    <a:pt x="178613" y="48623"/>
                    <a:pt x="179778" y="47937"/>
                    <a:pt x="181013" y="47252"/>
                  </a:cubicBezTo>
                  <a:cubicBezTo>
                    <a:pt x="182248" y="46497"/>
                    <a:pt x="183551" y="45811"/>
                    <a:pt x="184785" y="45126"/>
                  </a:cubicBezTo>
                  <a:cubicBezTo>
                    <a:pt x="185951" y="44440"/>
                    <a:pt x="187185" y="43823"/>
                    <a:pt x="188351" y="43137"/>
                  </a:cubicBezTo>
                  <a:cubicBezTo>
                    <a:pt x="189654" y="42451"/>
                    <a:pt x="190889" y="41765"/>
                    <a:pt x="192191" y="41079"/>
                  </a:cubicBezTo>
                  <a:cubicBezTo>
                    <a:pt x="193426" y="40462"/>
                    <a:pt x="194592" y="39845"/>
                    <a:pt x="195826" y="39159"/>
                  </a:cubicBezTo>
                  <a:cubicBezTo>
                    <a:pt x="197129" y="38473"/>
                    <a:pt x="198432" y="37856"/>
                    <a:pt x="199735" y="37170"/>
                  </a:cubicBezTo>
                  <a:cubicBezTo>
                    <a:pt x="200970" y="36553"/>
                    <a:pt x="202204" y="35936"/>
                    <a:pt x="203439" y="35387"/>
                  </a:cubicBezTo>
                  <a:cubicBezTo>
                    <a:pt x="204742" y="34770"/>
                    <a:pt x="206045" y="34153"/>
                    <a:pt x="207348" y="33536"/>
                  </a:cubicBezTo>
                  <a:cubicBezTo>
                    <a:pt x="208582" y="32987"/>
                    <a:pt x="209817" y="32370"/>
                    <a:pt x="211120" y="31821"/>
                  </a:cubicBezTo>
                  <a:cubicBezTo>
                    <a:pt x="212423" y="31204"/>
                    <a:pt x="213794" y="30655"/>
                    <a:pt x="215097" y="30038"/>
                  </a:cubicBezTo>
                  <a:cubicBezTo>
                    <a:pt x="216332" y="29489"/>
                    <a:pt x="217635" y="28941"/>
                    <a:pt x="218869" y="28392"/>
                  </a:cubicBezTo>
                  <a:cubicBezTo>
                    <a:pt x="220241" y="27843"/>
                    <a:pt x="221544" y="27295"/>
                    <a:pt x="222916" y="26746"/>
                  </a:cubicBezTo>
                  <a:cubicBezTo>
                    <a:pt x="224287" y="26198"/>
                    <a:pt x="225522" y="25649"/>
                    <a:pt x="226756" y="25169"/>
                  </a:cubicBezTo>
                  <a:cubicBezTo>
                    <a:pt x="228128" y="24620"/>
                    <a:pt x="229499" y="24140"/>
                    <a:pt x="230871" y="23592"/>
                  </a:cubicBezTo>
                  <a:lnTo>
                    <a:pt x="231077" y="23523"/>
                  </a:lnTo>
                  <a:cubicBezTo>
                    <a:pt x="232311" y="23043"/>
                    <a:pt x="233477" y="22563"/>
                    <a:pt x="234711" y="22151"/>
                  </a:cubicBezTo>
                  <a:cubicBezTo>
                    <a:pt x="236083" y="21671"/>
                    <a:pt x="237454" y="21191"/>
                    <a:pt x="238826" y="20643"/>
                  </a:cubicBezTo>
                  <a:lnTo>
                    <a:pt x="239306" y="20437"/>
                  </a:lnTo>
                  <a:cubicBezTo>
                    <a:pt x="240403" y="20025"/>
                    <a:pt x="241569" y="19614"/>
                    <a:pt x="242735" y="19271"/>
                  </a:cubicBezTo>
                  <a:cubicBezTo>
                    <a:pt x="243901" y="18860"/>
                    <a:pt x="245067" y="18448"/>
                    <a:pt x="246232" y="18105"/>
                  </a:cubicBezTo>
                  <a:lnTo>
                    <a:pt x="247810" y="17556"/>
                  </a:lnTo>
                  <a:cubicBezTo>
                    <a:pt x="248770" y="17214"/>
                    <a:pt x="249799" y="16871"/>
                    <a:pt x="250759" y="16596"/>
                  </a:cubicBezTo>
                  <a:cubicBezTo>
                    <a:pt x="251925" y="16253"/>
                    <a:pt x="253090" y="15911"/>
                    <a:pt x="254257" y="15499"/>
                  </a:cubicBezTo>
                  <a:lnTo>
                    <a:pt x="256040" y="14950"/>
                  </a:lnTo>
                  <a:cubicBezTo>
                    <a:pt x="257000" y="14676"/>
                    <a:pt x="257960" y="14333"/>
                    <a:pt x="258920" y="14059"/>
                  </a:cubicBezTo>
                  <a:cubicBezTo>
                    <a:pt x="260086" y="13716"/>
                    <a:pt x="261183" y="13442"/>
                    <a:pt x="262349" y="13099"/>
                  </a:cubicBezTo>
                  <a:lnTo>
                    <a:pt x="264406" y="12550"/>
                  </a:lnTo>
                  <a:cubicBezTo>
                    <a:pt x="265298" y="12276"/>
                    <a:pt x="266258" y="12002"/>
                    <a:pt x="267150" y="11796"/>
                  </a:cubicBezTo>
                  <a:cubicBezTo>
                    <a:pt x="268315" y="11521"/>
                    <a:pt x="269413" y="11179"/>
                    <a:pt x="270579" y="10904"/>
                  </a:cubicBezTo>
                  <a:lnTo>
                    <a:pt x="272705" y="10356"/>
                  </a:lnTo>
                  <a:cubicBezTo>
                    <a:pt x="273596" y="10150"/>
                    <a:pt x="274556" y="9876"/>
                    <a:pt x="275448" y="9670"/>
                  </a:cubicBezTo>
                  <a:cubicBezTo>
                    <a:pt x="276614" y="9395"/>
                    <a:pt x="277848" y="9121"/>
                    <a:pt x="279083" y="8847"/>
                  </a:cubicBezTo>
                  <a:lnTo>
                    <a:pt x="281277" y="8367"/>
                  </a:lnTo>
                  <a:cubicBezTo>
                    <a:pt x="282100" y="8161"/>
                    <a:pt x="282992" y="7955"/>
                    <a:pt x="283815" y="7818"/>
                  </a:cubicBezTo>
                  <a:cubicBezTo>
                    <a:pt x="285186" y="7544"/>
                    <a:pt x="286626" y="7269"/>
                    <a:pt x="287998" y="6995"/>
                  </a:cubicBezTo>
                  <a:lnTo>
                    <a:pt x="290124" y="6584"/>
                  </a:lnTo>
                  <a:cubicBezTo>
                    <a:pt x="290809" y="6447"/>
                    <a:pt x="291496" y="6309"/>
                    <a:pt x="292181" y="6172"/>
                  </a:cubicBezTo>
                  <a:cubicBezTo>
                    <a:pt x="294993" y="5624"/>
                    <a:pt x="297736" y="5144"/>
                    <a:pt x="300548" y="4663"/>
                  </a:cubicBezTo>
                  <a:cubicBezTo>
                    <a:pt x="301302" y="4526"/>
                    <a:pt x="302057" y="4458"/>
                    <a:pt x="302811" y="4321"/>
                  </a:cubicBezTo>
                  <a:lnTo>
                    <a:pt x="305006" y="3978"/>
                  </a:lnTo>
                  <a:cubicBezTo>
                    <a:pt x="306377" y="3772"/>
                    <a:pt x="307680" y="3566"/>
                    <a:pt x="309052" y="3360"/>
                  </a:cubicBezTo>
                  <a:cubicBezTo>
                    <a:pt x="309944" y="3223"/>
                    <a:pt x="310835" y="3155"/>
                    <a:pt x="311727" y="3018"/>
                  </a:cubicBezTo>
                  <a:lnTo>
                    <a:pt x="314127" y="2675"/>
                  </a:lnTo>
                  <a:cubicBezTo>
                    <a:pt x="315293" y="2537"/>
                    <a:pt x="316459" y="2400"/>
                    <a:pt x="317624" y="2263"/>
                  </a:cubicBezTo>
                  <a:cubicBezTo>
                    <a:pt x="318585" y="2126"/>
                    <a:pt x="319545" y="2057"/>
                    <a:pt x="320505" y="1989"/>
                  </a:cubicBezTo>
                  <a:lnTo>
                    <a:pt x="322837" y="1783"/>
                  </a:lnTo>
                  <a:cubicBezTo>
                    <a:pt x="324002" y="1646"/>
                    <a:pt x="325099" y="1509"/>
                    <a:pt x="326266" y="1440"/>
                  </a:cubicBezTo>
                  <a:cubicBezTo>
                    <a:pt x="327294" y="1371"/>
                    <a:pt x="328254" y="1303"/>
                    <a:pt x="329283" y="1166"/>
                  </a:cubicBezTo>
                  <a:lnTo>
                    <a:pt x="331340" y="1029"/>
                  </a:lnTo>
                  <a:cubicBezTo>
                    <a:pt x="332506" y="960"/>
                    <a:pt x="333741" y="823"/>
                    <a:pt x="334907" y="754"/>
                  </a:cubicBezTo>
                  <a:cubicBezTo>
                    <a:pt x="335935" y="686"/>
                    <a:pt x="336964" y="617"/>
                    <a:pt x="337993" y="549"/>
                  </a:cubicBezTo>
                  <a:lnTo>
                    <a:pt x="339913" y="480"/>
                  </a:lnTo>
                  <a:cubicBezTo>
                    <a:pt x="341147" y="411"/>
                    <a:pt x="342382" y="343"/>
                    <a:pt x="343616" y="274"/>
                  </a:cubicBezTo>
                  <a:cubicBezTo>
                    <a:pt x="344714" y="206"/>
                    <a:pt x="345811" y="206"/>
                    <a:pt x="346977" y="137"/>
                  </a:cubicBezTo>
                  <a:lnTo>
                    <a:pt x="348623" y="69"/>
                  </a:lnTo>
                  <a:cubicBezTo>
                    <a:pt x="349857" y="0"/>
                    <a:pt x="351092" y="0"/>
                    <a:pt x="352395" y="0"/>
                  </a:cubicBezTo>
                  <a:cubicBezTo>
                    <a:pt x="353629" y="0"/>
                    <a:pt x="354863" y="0"/>
                    <a:pt x="356098" y="0"/>
                  </a:cubicBezTo>
                  <a:lnTo>
                    <a:pt x="357058" y="0"/>
                  </a:lnTo>
                  <a:cubicBezTo>
                    <a:pt x="358430" y="0"/>
                    <a:pt x="359801" y="0"/>
                    <a:pt x="361173" y="0"/>
                  </a:cubicBezTo>
                  <a:cubicBezTo>
                    <a:pt x="362544" y="0"/>
                    <a:pt x="363985" y="69"/>
                    <a:pt x="365356" y="69"/>
                  </a:cubicBezTo>
                  <a:lnTo>
                    <a:pt x="365562" y="69"/>
                  </a:lnTo>
                  <a:cubicBezTo>
                    <a:pt x="367070" y="69"/>
                    <a:pt x="368511" y="137"/>
                    <a:pt x="370020" y="206"/>
                  </a:cubicBezTo>
                  <a:cubicBezTo>
                    <a:pt x="371460" y="274"/>
                    <a:pt x="372969" y="343"/>
                    <a:pt x="374409" y="411"/>
                  </a:cubicBezTo>
                  <a:cubicBezTo>
                    <a:pt x="375917" y="480"/>
                    <a:pt x="377357" y="549"/>
                    <a:pt x="378866" y="617"/>
                  </a:cubicBezTo>
                  <a:cubicBezTo>
                    <a:pt x="380307" y="686"/>
                    <a:pt x="381815" y="823"/>
                    <a:pt x="383256" y="892"/>
                  </a:cubicBezTo>
                  <a:cubicBezTo>
                    <a:pt x="384764" y="960"/>
                    <a:pt x="386204" y="1097"/>
                    <a:pt x="387713" y="1234"/>
                  </a:cubicBezTo>
                  <a:cubicBezTo>
                    <a:pt x="389153" y="1371"/>
                    <a:pt x="390662" y="1509"/>
                    <a:pt x="392102" y="1646"/>
                  </a:cubicBezTo>
                  <a:cubicBezTo>
                    <a:pt x="393611" y="1783"/>
                    <a:pt x="395051" y="1920"/>
                    <a:pt x="396560" y="2126"/>
                  </a:cubicBezTo>
                  <a:cubicBezTo>
                    <a:pt x="398069" y="2263"/>
                    <a:pt x="399509" y="2469"/>
                    <a:pt x="401018" y="2606"/>
                  </a:cubicBezTo>
                  <a:lnTo>
                    <a:pt x="401909" y="2675"/>
                  </a:lnTo>
                  <a:cubicBezTo>
                    <a:pt x="402389" y="2743"/>
                    <a:pt x="402869" y="2743"/>
                    <a:pt x="403281" y="2812"/>
                  </a:cubicBezTo>
                  <a:cubicBezTo>
                    <a:pt x="403692" y="2880"/>
                    <a:pt x="404104" y="2949"/>
                    <a:pt x="404515" y="2949"/>
                  </a:cubicBezTo>
                  <a:lnTo>
                    <a:pt x="405270" y="3018"/>
                  </a:lnTo>
                  <a:cubicBezTo>
                    <a:pt x="407190" y="3292"/>
                    <a:pt x="409042" y="3566"/>
                    <a:pt x="410962" y="3840"/>
                  </a:cubicBezTo>
                  <a:cubicBezTo>
                    <a:pt x="412265" y="4046"/>
                    <a:pt x="413636" y="4252"/>
                    <a:pt x="414940" y="4458"/>
                  </a:cubicBezTo>
                  <a:cubicBezTo>
                    <a:pt x="416791" y="4732"/>
                    <a:pt x="418643" y="5075"/>
                    <a:pt x="420426" y="5418"/>
                  </a:cubicBezTo>
                  <a:lnTo>
                    <a:pt x="421249" y="5555"/>
                  </a:lnTo>
                  <a:cubicBezTo>
                    <a:pt x="422346" y="5761"/>
                    <a:pt x="423375" y="5898"/>
                    <a:pt x="424472" y="6104"/>
                  </a:cubicBezTo>
                  <a:lnTo>
                    <a:pt x="425912" y="6378"/>
                  </a:lnTo>
                  <a:cubicBezTo>
                    <a:pt x="426872" y="6584"/>
                    <a:pt x="427833" y="6789"/>
                    <a:pt x="428861" y="6995"/>
                  </a:cubicBezTo>
                  <a:lnTo>
                    <a:pt x="431330" y="7475"/>
                  </a:lnTo>
                  <a:cubicBezTo>
                    <a:pt x="432153" y="7612"/>
                    <a:pt x="433045" y="7818"/>
                    <a:pt x="433868" y="8024"/>
                  </a:cubicBezTo>
                  <a:cubicBezTo>
                    <a:pt x="436336" y="8573"/>
                    <a:pt x="438805" y="9121"/>
                    <a:pt x="441343" y="9738"/>
                  </a:cubicBezTo>
                  <a:lnTo>
                    <a:pt x="442989" y="10150"/>
                  </a:lnTo>
                  <a:cubicBezTo>
                    <a:pt x="620062" y="52669"/>
                    <a:pt x="737060" y="221102"/>
                    <a:pt x="715251" y="401810"/>
                  </a:cubicBezTo>
                  <a:lnTo>
                    <a:pt x="715046" y="403525"/>
                  </a:lnTo>
                  <a:cubicBezTo>
                    <a:pt x="714771" y="405925"/>
                    <a:pt x="714428" y="408394"/>
                    <a:pt x="714085" y="410794"/>
                  </a:cubicBezTo>
                  <a:cubicBezTo>
                    <a:pt x="713948" y="411891"/>
                    <a:pt x="713743" y="412989"/>
                    <a:pt x="713605" y="414086"/>
                  </a:cubicBezTo>
                  <a:cubicBezTo>
                    <a:pt x="713331" y="416075"/>
                    <a:pt x="712988" y="417995"/>
                    <a:pt x="712645" y="419984"/>
                  </a:cubicBezTo>
                  <a:cubicBezTo>
                    <a:pt x="712440" y="421287"/>
                    <a:pt x="712165" y="422659"/>
                    <a:pt x="711960" y="424030"/>
                  </a:cubicBezTo>
                  <a:lnTo>
                    <a:pt x="711822" y="424922"/>
                  </a:lnTo>
                  <a:cubicBezTo>
                    <a:pt x="711754" y="425402"/>
                    <a:pt x="711685" y="425882"/>
                    <a:pt x="711548" y="426362"/>
                  </a:cubicBezTo>
                  <a:cubicBezTo>
                    <a:pt x="711411" y="426979"/>
                    <a:pt x="711273" y="427596"/>
                    <a:pt x="711205" y="428214"/>
                  </a:cubicBezTo>
                  <a:lnTo>
                    <a:pt x="710999" y="429379"/>
                  </a:lnTo>
                  <a:cubicBezTo>
                    <a:pt x="710725" y="430820"/>
                    <a:pt x="710451" y="432191"/>
                    <a:pt x="710108" y="433563"/>
                  </a:cubicBezTo>
                  <a:cubicBezTo>
                    <a:pt x="709696" y="435414"/>
                    <a:pt x="709285" y="437198"/>
                    <a:pt x="708873" y="439049"/>
                  </a:cubicBezTo>
                  <a:lnTo>
                    <a:pt x="708736" y="439598"/>
                  </a:lnTo>
                  <a:cubicBezTo>
                    <a:pt x="708462" y="440695"/>
                    <a:pt x="708256" y="441792"/>
                    <a:pt x="707982" y="442890"/>
                  </a:cubicBezTo>
                  <a:cubicBezTo>
                    <a:pt x="707502" y="444947"/>
                    <a:pt x="706953" y="446936"/>
                    <a:pt x="706473" y="448993"/>
                  </a:cubicBezTo>
                  <a:lnTo>
                    <a:pt x="706199" y="449953"/>
                  </a:lnTo>
                  <a:cubicBezTo>
                    <a:pt x="706062" y="450433"/>
                    <a:pt x="705924" y="450982"/>
                    <a:pt x="705787" y="451462"/>
                  </a:cubicBezTo>
                  <a:lnTo>
                    <a:pt x="704964" y="454411"/>
                  </a:lnTo>
                  <a:cubicBezTo>
                    <a:pt x="704347" y="456674"/>
                    <a:pt x="703661" y="459006"/>
                    <a:pt x="703044" y="461269"/>
                  </a:cubicBezTo>
                  <a:lnTo>
                    <a:pt x="702770" y="462298"/>
                  </a:lnTo>
                  <a:cubicBezTo>
                    <a:pt x="702015" y="464767"/>
                    <a:pt x="701261" y="467236"/>
                    <a:pt x="700438" y="469704"/>
                  </a:cubicBezTo>
                  <a:lnTo>
                    <a:pt x="699821" y="471693"/>
                  </a:lnTo>
                  <a:cubicBezTo>
                    <a:pt x="698998" y="474094"/>
                    <a:pt x="698244" y="476494"/>
                    <a:pt x="697352" y="478894"/>
                  </a:cubicBezTo>
                  <a:lnTo>
                    <a:pt x="696803" y="480403"/>
                  </a:lnTo>
                  <a:cubicBezTo>
                    <a:pt x="696049" y="482529"/>
                    <a:pt x="695295" y="484586"/>
                    <a:pt x="694472" y="486644"/>
                  </a:cubicBezTo>
                  <a:lnTo>
                    <a:pt x="693854" y="488289"/>
                  </a:lnTo>
                  <a:cubicBezTo>
                    <a:pt x="692963" y="490621"/>
                    <a:pt x="692071" y="492953"/>
                    <a:pt x="691111" y="495216"/>
                  </a:cubicBezTo>
                  <a:cubicBezTo>
                    <a:pt x="690837" y="495833"/>
                    <a:pt x="690563" y="496519"/>
                    <a:pt x="690357" y="497136"/>
                  </a:cubicBezTo>
                  <a:cubicBezTo>
                    <a:pt x="689396" y="499468"/>
                    <a:pt x="688437" y="501731"/>
                    <a:pt x="687408" y="504063"/>
                  </a:cubicBezTo>
                  <a:lnTo>
                    <a:pt x="686996" y="504955"/>
                  </a:lnTo>
                  <a:cubicBezTo>
                    <a:pt x="686036" y="507081"/>
                    <a:pt x="685076" y="509207"/>
                    <a:pt x="684116" y="511332"/>
                  </a:cubicBezTo>
                  <a:lnTo>
                    <a:pt x="683293" y="513184"/>
                  </a:lnTo>
                  <a:cubicBezTo>
                    <a:pt x="682264" y="515447"/>
                    <a:pt x="681167" y="517642"/>
                    <a:pt x="680070" y="519836"/>
                  </a:cubicBezTo>
                  <a:lnTo>
                    <a:pt x="679178" y="521551"/>
                  </a:lnTo>
                  <a:cubicBezTo>
                    <a:pt x="678218" y="523471"/>
                    <a:pt x="677189" y="525391"/>
                    <a:pt x="676161" y="527312"/>
                  </a:cubicBezTo>
                  <a:lnTo>
                    <a:pt x="675475" y="528615"/>
                  </a:lnTo>
                  <a:cubicBezTo>
                    <a:pt x="674309" y="530809"/>
                    <a:pt x="673143" y="532935"/>
                    <a:pt x="671909" y="535061"/>
                  </a:cubicBezTo>
                  <a:lnTo>
                    <a:pt x="670880" y="536913"/>
                  </a:lnTo>
                  <a:cubicBezTo>
                    <a:pt x="669646" y="539039"/>
                    <a:pt x="668480" y="541165"/>
                    <a:pt x="667177" y="543222"/>
                  </a:cubicBezTo>
                  <a:lnTo>
                    <a:pt x="666354" y="544525"/>
                  </a:lnTo>
                  <a:cubicBezTo>
                    <a:pt x="665257" y="546308"/>
                    <a:pt x="664159" y="548160"/>
                    <a:pt x="663062" y="549943"/>
                  </a:cubicBezTo>
                  <a:lnTo>
                    <a:pt x="662033" y="551589"/>
                  </a:lnTo>
                  <a:cubicBezTo>
                    <a:pt x="660730" y="553646"/>
                    <a:pt x="659427" y="555635"/>
                    <a:pt x="658124" y="557624"/>
                  </a:cubicBezTo>
                  <a:lnTo>
                    <a:pt x="656890" y="559407"/>
                  </a:lnTo>
                  <a:cubicBezTo>
                    <a:pt x="655655" y="561190"/>
                    <a:pt x="654421" y="563042"/>
                    <a:pt x="653186" y="564825"/>
                  </a:cubicBezTo>
                  <a:lnTo>
                    <a:pt x="652363" y="566059"/>
                  </a:lnTo>
                  <a:cubicBezTo>
                    <a:pt x="651060" y="567980"/>
                    <a:pt x="649689" y="569831"/>
                    <a:pt x="648317" y="571683"/>
                  </a:cubicBezTo>
                  <a:lnTo>
                    <a:pt x="647014" y="573466"/>
                  </a:lnTo>
                  <a:cubicBezTo>
                    <a:pt x="645574" y="575386"/>
                    <a:pt x="644202" y="577238"/>
                    <a:pt x="642762" y="579090"/>
                  </a:cubicBezTo>
                  <a:lnTo>
                    <a:pt x="641528" y="580667"/>
                  </a:lnTo>
                  <a:cubicBezTo>
                    <a:pt x="640293" y="582244"/>
                    <a:pt x="639059" y="583822"/>
                    <a:pt x="637825" y="585330"/>
                  </a:cubicBezTo>
                  <a:lnTo>
                    <a:pt x="636590" y="586839"/>
                  </a:lnTo>
                  <a:cubicBezTo>
                    <a:pt x="635081" y="588622"/>
                    <a:pt x="633573" y="590474"/>
                    <a:pt x="632064" y="592188"/>
                  </a:cubicBezTo>
                  <a:lnTo>
                    <a:pt x="630555" y="593971"/>
                  </a:lnTo>
                  <a:cubicBezTo>
                    <a:pt x="629046" y="595686"/>
                    <a:pt x="627538" y="597469"/>
                    <a:pt x="625960" y="599183"/>
                  </a:cubicBezTo>
                  <a:lnTo>
                    <a:pt x="624863" y="600418"/>
                  </a:lnTo>
                  <a:cubicBezTo>
                    <a:pt x="623903" y="601447"/>
                    <a:pt x="623080" y="602338"/>
                    <a:pt x="622257" y="603230"/>
                  </a:cubicBezTo>
                  <a:lnTo>
                    <a:pt x="619582" y="606041"/>
                  </a:lnTo>
                  <a:cubicBezTo>
                    <a:pt x="591396" y="636080"/>
                    <a:pt x="567255" y="655625"/>
                    <a:pt x="545927" y="672907"/>
                  </a:cubicBezTo>
                  <a:cubicBezTo>
                    <a:pt x="502928" y="707746"/>
                    <a:pt x="474536" y="730788"/>
                    <a:pt x="452521" y="810616"/>
                  </a:cubicBezTo>
                  <a:cubicBezTo>
                    <a:pt x="448132" y="826800"/>
                    <a:pt x="433045" y="837773"/>
                    <a:pt x="416654" y="837773"/>
                  </a:cubicBezTo>
                  <a:close/>
                  <a:moveTo>
                    <a:pt x="126012" y="745945"/>
                  </a:moveTo>
                  <a:lnTo>
                    <a:pt x="125943" y="746493"/>
                  </a:lnTo>
                  <a:cubicBezTo>
                    <a:pt x="125052" y="754723"/>
                    <a:pt x="130744" y="762404"/>
                    <a:pt x="138905" y="763981"/>
                  </a:cubicBezTo>
                  <a:lnTo>
                    <a:pt x="139591" y="764118"/>
                  </a:lnTo>
                  <a:lnTo>
                    <a:pt x="140277" y="764324"/>
                  </a:lnTo>
                  <a:cubicBezTo>
                    <a:pt x="228608" y="794088"/>
                    <a:pt x="320093" y="811507"/>
                    <a:pt x="412265" y="816102"/>
                  </a:cubicBezTo>
                  <a:lnTo>
                    <a:pt x="413019" y="816171"/>
                  </a:lnTo>
                  <a:lnTo>
                    <a:pt x="413705" y="816308"/>
                  </a:lnTo>
                  <a:cubicBezTo>
                    <a:pt x="421866" y="817885"/>
                    <a:pt x="429959" y="812810"/>
                    <a:pt x="432153" y="804786"/>
                  </a:cubicBezTo>
                  <a:cubicBezTo>
                    <a:pt x="455950" y="718444"/>
                    <a:pt x="488114" y="692315"/>
                    <a:pt x="532623" y="656242"/>
                  </a:cubicBezTo>
                  <a:cubicBezTo>
                    <a:pt x="553403" y="639371"/>
                    <a:pt x="576925" y="620306"/>
                    <a:pt x="604220" y="591297"/>
                  </a:cubicBezTo>
                  <a:lnTo>
                    <a:pt x="606758" y="588622"/>
                  </a:lnTo>
                  <a:cubicBezTo>
                    <a:pt x="607512" y="587799"/>
                    <a:pt x="608335" y="586908"/>
                    <a:pt x="609090" y="586085"/>
                  </a:cubicBezTo>
                  <a:lnTo>
                    <a:pt x="610255" y="584782"/>
                  </a:lnTo>
                  <a:cubicBezTo>
                    <a:pt x="611696" y="583204"/>
                    <a:pt x="613135" y="581558"/>
                    <a:pt x="614576" y="579912"/>
                  </a:cubicBezTo>
                  <a:lnTo>
                    <a:pt x="616016" y="578267"/>
                  </a:lnTo>
                  <a:cubicBezTo>
                    <a:pt x="617456" y="576621"/>
                    <a:pt x="618828" y="574906"/>
                    <a:pt x="620268" y="573192"/>
                  </a:cubicBezTo>
                  <a:lnTo>
                    <a:pt x="621434" y="571751"/>
                  </a:lnTo>
                  <a:cubicBezTo>
                    <a:pt x="622600" y="570311"/>
                    <a:pt x="623766" y="568803"/>
                    <a:pt x="624931" y="567362"/>
                  </a:cubicBezTo>
                  <a:lnTo>
                    <a:pt x="626097" y="565922"/>
                  </a:lnTo>
                  <a:cubicBezTo>
                    <a:pt x="627469" y="564208"/>
                    <a:pt x="628772" y="562425"/>
                    <a:pt x="630144" y="560642"/>
                  </a:cubicBezTo>
                  <a:lnTo>
                    <a:pt x="631378" y="558927"/>
                  </a:lnTo>
                  <a:cubicBezTo>
                    <a:pt x="632681" y="557213"/>
                    <a:pt x="633915" y="555429"/>
                    <a:pt x="635150" y="553646"/>
                  </a:cubicBezTo>
                  <a:lnTo>
                    <a:pt x="635904" y="552549"/>
                  </a:lnTo>
                  <a:cubicBezTo>
                    <a:pt x="637070" y="550835"/>
                    <a:pt x="638236" y="549120"/>
                    <a:pt x="639402" y="547474"/>
                  </a:cubicBezTo>
                  <a:lnTo>
                    <a:pt x="640499" y="545760"/>
                  </a:lnTo>
                  <a:cubicBezTo>
                    <a:pt x="641734" y="543908"/>
                    <a:pt x="642968" y="541988"/>
                    <a:pt x="644202" y="540136"/>
                  </a:cubicBezTo>
                  <a:lnTo>
                    <a:pt x="645231" y="538559"/>
                  </a:lnTo>
                  <a:cubicBezTo>
                    <a:pt x="646260" y="536844"/>
                    <a:pt x="647357" y="535198"/>
                    <a:pt x="648386" y="533484"/>
                  </a:cubicBezTo>
                  <a:lnTo>
                    <a:pt x="649140" y="532249"/>
                  </a:lnTo>
                  <a:cubicBezTo>
                    <a:pt x="650306" y="530261"/>
                    <a:pt x="651472" y="528272"/>
                    <a:pt x="652638" y="526283"/>
                  </a:cubicBezTo>
                  <a:lnTo>
                    <a:pt x="653667" y="524500"/>
                  </a:lnTo>
                  <a:cubicBezTo>
                    <a:pt x="654764" y="522511"/>
                    <a:pt x="655930" y="520454"/>
                    <a:pt x="656958" y="518465"/>
                  </a:cubicBezTo>
                  <a:lnTo>
                    <a:pt x="657644" y="517230"/>
                  </a:lnTo>
                  <a:cubicBezTo>
                    <a:pt x="658604" y="515447"/>
                    <a:pt x="659496" y="513664"/>
                    <a:pt x="660456" y="511813"/>
                  </a:cubicBezTo>
                  <a:lnTo>
                    <a:pt x="661279" y="510235"/>
                  </a:lnTo>
                  <a:cubicBezTo>
                    <a:pt x="662308" y="508178"/>
                    <a:pt x="663336" y="506120"/>
                    <a:pt x="664296" y="503994"/>
                  </a:cubicBezTo>
                  <a:lnTo>
                    <a:pt x="665119" y="502280"/>
                  </a:lnTo>
                  <a:cubicBezTo>
                    <a:pt x="666079" y="500291"/>
                    <a:pt x="666971" y="498302"/>
                    <a:pt x="667863" y="496245"/>
                  </a:cubicBezTo>
                  <a:lnTo>
                    <a:pt x="668274" y="495422"/>
                  </a:lnTo>
                  <a:cubicBezTo>
                    <a:pt x="669234" y="493296"/>
                    <a:pt x="670125" y="491101"/>
                    <a:pt x="671017" y="488975"/>
                  </a:cubicBezTo>
                  <a:lnTo>
                    <a:pt x="671772" y="487192"/>
                  </a:lnTo>
                  <a:cubicBezTo>
                    <a:pt x="672663" y="484998"/>
                    <a:pt x="673554" y="482803"/>
                    <a:pt x="674378" y="480609"/>
                  </a:cubicBezTo>
                  <a:lnTo>
                    <a:pt x="674926" y="479100"/>
                  </a:lnTo>
                  <a:cubicBezTo>
                    <a:pt x="675680" y="477111"/>
                    <a:pt x="676366" y="475191"/>
                    <a:pt x="677121" y="473202"/>
                  </a:cubicBezTo>
                  <a:lnTo>
                    <a:pt x="677670" y="471762"/>
                  </a:lnTo>
                  <a:cubicBezTo>
                    <a:pt x="678492" y="469499"/>
                    <a:pt x="679247" y="467236"/>
                    <a:pt x="679933" y="464972"/>
                  </a:cubicBezTo>
                  <a:lnTo>
                    <a:pt x="680550" y="463121"/>
                  </a:lnTo>
                  <a:cubicBezTo>
                    <a:pt x="681304" y="460857"/>
                    <a:pt x="681990" y="458526"/>
                    <a:pt x="682676" y="456194"/>
                  </a:cubicBezTo>
                  <a:lnTo>
                    <a:pt x="682950" y="455234"/>
                  </a:lnTo>
                  <a:cubicBezTo>
                    <a:pt x="683567" y="453108"/>
                    <a:pt x="684185" y="450914"/>
                    <a:pt x="684802" y="448788"/>
                  </a:cubicBezTo>
                  <a:lnTo>
                    <a:pt x="685556" y="446044"/>
                  </a:lnTo>
                  <a:cubicBezTo>
                    <a:pt x="685625" y="445701"/>
                    <a:pt x="685762" y="445290"/>
                    <a:pt x="685831" y="444947"/>
                  </a:cubicBezTo>
                  <a:lnTo>
                    <a:pt x="686105" y="443712"/>
                  </a:lnTo>
                  <a:cubicBezTo>
                    <a:pt x="686585" y="441792"/>
                    <a:pt x="687065" y="439872"/>
                    <a:pt x="687545" y="437952"/>
                  </a:cubicBezTo>
                  <a:cubicBezTo>
                    <a:pt x="687819" y="436923"/>
                    <a:pt x="688025" y="435894"/>
                    <a:pt x="688231" y="434934"/>
                  </a:cubicBezTo>
                  <a:lnTo>
                    <a:pt x="688368" y="434386"/>
                  </a:lnTo>
                  <a:cubicBezTo>
                    <a:pt x="688779" y="432671"/>
                    <a:pt x="689122" y="430957"/>
                    <a:pt x="689534" y="429174"/>
                  </a:cubicBezTo>
                  <a:cubicBezTo>
                    <a:pt x="689808" y="427871"/>
                    <a:pt x="690082" y="426567"/>
                    <a:pt x="690357" y="425196"/>
                  </a:cubicBezTo>
                  <a:lnTo>
                    <a:pt x="690631" y="423893"/>
                  </a:lnTo>
                  <a:cubicBezTo>
                    <a:pt x="690768" y="423413"/>
                    <a:pt x="690837" y="422933"/>
                    <a:pt x="690905" y="422384"/>
                  </a:cubicBezTo>
                  <a:cubicBezTo>
                    <a:pt x="690974" y="422041"/>
                    <a:pt x="691043" y="421630"/>
                    <a:pt x="691111" y="421287"/>
                  </a:cubicBezTo>
                  <a:lnTo>
                    <a:pt x="691317" y="420190"/>
                  </a:lnTo>
                  <a:cubicBezTo>
                    <a:pt x="691523" y="418955"/>
                    <a:pt x="691797" y="417652"/>
                    <a:pt x="692002" y="416418"/>
                  </a:cubicBezTo>
                  <a:cubicBezTo>
                    <a:pt x="692346" y="414566"/>
                    <a:pt x="692620" y="412714"/>
                    <a:pt x="692894" y="410863"/>
                  </a:cubicBezTo>
                  <a:cubicBezTo>
                    <a:pt x="693031" y="409834"/>
                    <a:pt x="693237" y="408805"/>
                    <a:pt x="693374" y="407777"/>
                  </a:cubicBezTo>
                  <a:cubicBezTo>
                    <a:pt x="693717" y="405514"/>
                    <a:pt x="693992" y="403250"/>
                    <a:pt x="694266" y="400919"/>
                  </a:cubicBezTo>
                  <a:lnTo>
                    <a:pt x="694472" y="399273"/>
                  </a:lnTo>
                  <a:cubicBezTo>
                    <a:pt x="714977" y="229194"/>
                    <a:pt x="604838" y="70775"/>
                    <a:pt x="438256" y="30724"/>
                  </a:cubicBezTo>
                  <a:lnTo>
                    <a:pt x="436679" y="30381"/>
                  </a:lnTo>
                  <a:cubicBezTo>
                    <a:pt x="434348" y="29832"/>
                    <a:pt x="432016" y="29284"/>
                    <a:pt x="429684" y="28803"/>
                  </a:cubicBezTo>
                  <a:cubicBezTo>
                    <a:pt x="428930" y="28666"/>
                    <a:pt x="428175" y="28461"/>
                    <a:pt x="427421" y="28324"/>
                  </a:cubicBezTo>
                  <a:lnTo>
                    <a:pt x="424815" y="27775"/>
                  </a:lnTo>
                  <a:cubicBezTo>
                    <a:pt x="423992" y="27569"/>
                    <a:pt x="423101" y="27432"/>
                    <a:pt x="422278" y="27226"/>
                  </a:cubicBezTo>
                  <a:lnTo>
                    <a:pt x="420906" y="26952"/>
                  </a:lnTo>
                  <a:cubicBezTo>
                    <a:pt x="419946" y="26746"/>
                    <a:pt x="418917" y="26609"/>
                    <a:pt x="417957" y="26403"/>
                  </a:cubicBezTo>
                  <a:lnTo>
                    <a:pt x="417134" y="26266"/>
                  </a:lnTo>
                  <a:cubicBezTo>
                    <a:pt x="415420" y="25992"/>
                    <a:pt x="413705" y="25649"/>
                    <a:pt x="411922" y="25374"/>
                  </a:cubicBezTo>
                  <a:cubicBezTo>
                    <a:pt x="410688" y="25169"/>
                    <a:pt x="409385" y="24963"/>
                    <a:pt x="408150" y="24826"/>
                  </a:cubicBezTo>
                  <a:cubicBezTo>
                    <a:pt x="406367" y="24552"/>
                    <a:pt x="404584" y="24277"/>
                    <a:pt x="402801" y="24072"/>
                  </a:cubicBezTo>
                  <a:lnTo>
                    <a:pt x="398823" y="23592"/>
                  </a:lnTo>
                  <a:cubicBezTo>
                    <a:pt x="397452" y="23454"/>
                    <a:pt x="396011" y="23249"/>
                    <a:pt x="394640" y="23111"/>
                  </a:cubicBezTo>
                  <a:cubicBezTo>
                    <a:pt x="393268" y="22974"/>
                    <a:pt x="391828" y="22837"/>
                    <a:pt x="390456" y="22700"/>
                  </a:cubicBezTo>
                  <a:cubicBezTo>
                    <a:pt x="389085" y="22563"/>
                    <a:pt x="387713" y="22426"/>
                    <a:pt x="386273" y="22357"/>
                  </a:cubicBezTo>
                  <a:cubicBezTo>
                    <a:pt x="384833" y="22220"/>
                    <a:pt x="383461" y="22151"/>
                    <a:pt x="382089" y="22014"/>
                  </a:cubicBezTo>
                  <a:cubicBezTo>
                    <a:pt x="380718" y="21945"/>
                    <a:pt x="379346" y="21808"/>
                    <a:pt x="377975" y="21740"/>
                  </a:cubicBezTo>
                  <a:cubicBezTo>
                    <a:pt x="376603" y="21671"/>
                    <a:pt x="375163" y="21603"/>
                    <a:pt x="373792" y="21534"/>
                  </a:cubicBezTo>
                  <a:cubicBezTo>
                    <a:pt x="372420" y="21466"/>
                    <a:pt x="371048" y="21397"/>
                    <a:pt x="369676" y="21397"/>
                  </a:cubicBezTo>
                  <a:cubicBezTo>
                    <a:pt x="368305" y="21328"/>
                    <a:pt x="366865" y="21328"/>
                    <a:pt x="365493" y="21328"/>
                  </a:cubicBezTo>
                  <a:lnTo>
                    <a:pt x="365288" y="21328"/>
                  </a:lnTo>
                  <a:cubicBezTo>
                    <a:pt x="363985" y="21328"/>
                    <a:pt x="362682" y="21260"/>
                    <a:pt x="361379" y="21260"/>
                  </a:cubicBezTo>
                  <a:cubicBezTo>
                    <a:pt x="360076" y="21260"/>
                    <a:pt x="358841" y="21260"/>
                    <a:pt x="357538" y="21260"/>
                  </a:cubicBezTo>
                  <a:lnTo>
                    <a:pt x="356578" y="21260"/>
                  </a:lnTo>
                  <a:cubicBezTo>
                    <a:pt x="355412" y="21260"/>
                    <a:pt x="354246" y="21260"/>
                    <a:pt x="353149" y="21260"/>
                  </a:cubicBezTo>
                  <a:cubicBezTo>
                    <a:pt x="351983" y="21260"/>
                    <a:pt x="350817" y="21328"/>
                    <a:pt x="349651" y="21328"/>
                  </a:cubicBezTo>
                  <a:lnTo>
                    <a:pt x="347937" y="21397"/>
                  </a:lnTo>
                  <a:cubicBezTo>
                    <a:pt x="346908" y="21397"/>
                    <a:pt x="345879" y="21466"/>
                    <a:pt x="344851" y="21466"/>
                  </a:cubicBezTo>
                  <a:cubicBezTo>
                    <a:pt x="343685" y="21534"/>
                    <a:pt x="342588" y="21603"/>
                    <a:pt x="341422" y="21671"/>
                  </a:cubicBezTo>
                  <a:lnTo>
                    <a:pt x="339502" y="21808"/>
                  </a:lnTo>
                  <a:cubicBezTo>
                    <a:pt x="338541" y="21877"/>
                    <a:pt x="337581" y="21877"/>
                    <a:pt x="336690" y="21945"/>
                  </a:cubicBezTo>
                  <a:cubicBezTo>
                    <a:pt x="335592" y="22014"/>
                    <a:pt x="334495" y="22083"/>
                    <a:pt x="333398" y="22220"/>
                  </a:cubicBezTo>
                  <a:lnTo>
                    <a:pt x="331272" y="22357"/>
                  </a:lnTo>
                  <a:cubicBezTo>
                    <a:pt x="330380" y="22426"/>
                    <a:pt x="329420" y="22494"/>
                    <a:pt x="328528" y="22563"/>
                  </a:cubicBezTo>
                  <a:cubicBezTo>
                    <a:pt x="327500" y="22631"/>
                    <a:pt x="326403" y="22769"/>
                    <a:pt x="325374" y="22906"/>
                  </a:cubicBezTo>
                  <a:lnTo>
                    <a:pt x="322974" y="23180"/>
                  </a:lnTo>
                  <a:cubicBezTo>
                    <a:pt x="322151" y="23249"/>
                    <a:pt x="321259" y="23386"/>
                    <a:pt x="320436" y="23454"/>
                  </a:cubicBezTo>
                  <a:cubicBezTo>
                    <a:pt x="319339" y="23592"/>
                    <a:pt x="318310" y="23729"/>
                    <a:pt x="317213" y="23866"/>
                  </a:cubicBezTo>
                  <a:lnTo>
                    <a:pt x="314676" y="24209"/>
                  </a:lnTo>
                  <a:cubicBezTo>
                    <a:pt x="313921" y="24277"/>
                    <a:pt x="313098" y="24414"/>
                    <a:pt x="312344" y="24483"/>
                  </a:cubicBezTo>
                  <a:cubicBezTo>
                    <a:pt x="311109" y="24689"/>
                    <a:pt x="309875" y="24826"/>
                    <a:pt x="308641" y="25032"/>
                  </a:cubicBezTo>
                  <a:lnTo>
                    <a:pt x="306240" y="25374"/>
                  </a:lnTo>
                  <a:cubicBezTo>
                    <a:pt x="305623" y="25443"/>
                    <a:pt x="304937" y="25580"/>
                    <a:pt x="304320" y="25649"/>
                  </a:cubicBezTo>
                  <a:cubicBezTo>
                    <a:pt x="301714" y="26060"/>
                    <a:pt x="299039" y="26540"/>
                    <a:pt x="296433" y="27021"/>
                  </a:cubicBezTo>
                  <a:cubicBezTo>
                    <a:pt x="295816" y="27158"/>
                    <a:pt x="295267" y="27226"/>
                    <a:pt x="294719" y="27363"/>
                  </a:cubicBezTo>
                  <a:lnTo>
                    <a:pt x="292387" y="27843"/>
                  </a:lnTo>
                  <a:cubicBezTo>
                    <a:pt x="291084" y="28118"/>
                    <a:pt x="289781" y="28324"/>
                    <a:pt x="288547" y="28598"/>
                  </a:cubicBezTo>
                  <a:cubicBezTo>
                    <a:pt x="287792" y="28735"/>
                    <a:pt x="287038" y="28941"/>
                    <a:pt x="286283" y="29078"/>
                  </a:cubicBezTo>
                  <a:lnTo>
                    <a:pt x="283951" y="29627"/>
                  </a:lnTo>
                  <a:cubicBezTo>
                    <a:pt x="282854" y="29901"/>
                    <a:pt x="281757" y="30107"/>
                    <a:pt x="280660" y="30381"/>
                  </a:cubicBezTo>
                  <a:cubicBezTo>
                    <a:pt x="279837" y="30587"/>
                    <a:pt x="279014" y="30792"/>
                    <a:pt x="278191" y="30998"/>
                  </a:cubicBezTo>
                  <a:lnTo>
                    <a:pt x="275928" y="31547"/>
                  </a:lnTo>
                  <a:cubicBezTo>
                    <a:pt x="274899" y="31821"/>
                    <a:pt x="273870" y="32095"/>
                    <a:pt x="272773" y="32370"/>
                  </a:cubicBezTo>
                  <a:cubicBezTo>
                    <a:pt x="271950" y="32576"/>
                    <a:pt x="271127" y="32850"/>
                    <a:pt x="270304" y="33056"/>
                  </a:cubicBezTo>
                  <a:lnTo>
                    <a:pt x="268178" y="33673"/>
                  </a:lnTo>
                  <a:cubicBezTo>
                    <a:pt x="267150" y="33947"/>
                    <a:pt x="266052" y="34221"/>
                    <a:pt x="265024" y="34564"/>
                  </a:cubicBezTo>
                  <a:cubicBezTo>
                    <a:pt x="264132" y="34839"/>
                    <a:pt x="263241" y="35113"/>
                    <a:pt x="262418" y="35387"/>
                  </a:cubicBezTo>
                  <a:lnTo>
                    <a:pt x="260566" y="35936"/>
                  </a:lnTo>
                  <a:cubicBezTo>
                    <a:pt x="259469" y="36279"/>
                    <a:pt x="258440" y="36553"/>
                    <a:pt x="257342" y="36896"/>
                  </a:cubicBezTo>
                  <a:cubicBezTo>
                    <a:pt x="256451" y="37170"/>
                    <a:pt x="255491" y="37513"/>
                    <a:pt x="254599" y="37788"/>
                  </a:cubicBezTo>
                  <a:lnTo>
                    <a:pt x="252954" y="38336"/>
                  </a:lnTo>
                  <a:cubicBezTo>
                    <a:pt x="251856" y="38679"/>
                    <a:pt x="250759" y="39022"/>
                    <a:pt x="249661" y="39434"/>
                  </a:cubicBezTo>
                  <a:cubicBezTo>
                    <a:pt x="248633" y="39776"/>
                    <a:pt x="247536" y="40188"/>
                    <a:pt x="246507" y="40531"/>
                  </a:cubicBezTo>
                  <a:lnTo>
                    <a:pt x="246027" y="40668"/>
                  </a:lnTo>
                  <a:cubicBezTo>
                    <a:pt x="244655" y="41148"/>
                    <a:pt x="243421" y="41628"/>
                    <a:pt x="242118" y="42040"/>
                  </a:cubicBezTo>
                  <a:cubicBezTo>
                    <a:pt x="240952" y="42451"/>
                    <a:pt x="239855" y="42863"/>
                    <a:pt x="238689" y="43343"/>
                  </a:cubicBezTo>
                  <a:lnTo>
                    <a:pt x="238483" y="43411"/>
                  </a:lnTo>
                  <a:cubicBezTo>
                    <a:pt x="237180" y="43891"/>
                    <a:pt x="235945" y="44371"/>
                    <a:pt x="234642" y="44920"/>
                  </a:cubicBezTo>
                  <a:cubicBezTo>
                    <a:pt x="233477" y="45400"/>
                    <a:pt x="232311" y="45880"/>
                    <a:pt x="231213" y="46292"/>
                  </a:cubicBezTo>
                  <a:cubicBezTo>
                    <a:pt x="229842" y="46840"/>
                    <a:pt x="228539" y="47389"/>
                    <a:pt x="227305" y="47937"/>
                  </a:cubicBezTo>
                  <a:cubicBezTo>
                    <a:pt x="226139" y="48417"/>
                    <a:pt x="224973" y="48966"/>
                    <a:pt x="223738" y="49446"/>
                  </a:cubicBezTo>
                  <a:cubicBezTo>
                    <a:pt x="222504" y="49995"/>
                    <a:pt x="221201" y="50543"/>
                    <a:pt x="219967" y="51092"/>
                  </a:cubicBezTo>
                  <a:cubicBezTo>
                    <a:pt x="218800" y="51641"/>
                    <a:pt x="217635" y="52189"/>
                    <a:pt x="216469" y="52738"/>
                  </a:cubicBezTo>
                  <a:cubicBezTo>
                    <a:pt x="215235" y="53287"/>
                    <a:pt x="214000" y="53904"/>
                    <a:pt x="212765" y="54521"/>
                  </a:cubicBezTo>
                  <a:cubicBezTo>
                    <a:pt x="211600" y="55070"/>
                    <a:pt x="210434" y="55618"/>
                    <a:pt x="209268" y="56235"/>
                  </a:cubicBezTo>
                  <a:cubicBezTo>
                    <a:pt x="208034" y="56853"/>
                    <a:pt x="206799" y="57470"/>
                    <a:pt x="205633" y="58087"/>
                  </a:cubicBezTo>
                  <a:cubicBezTo>
                    <a:pt x="204467" y="58704"/>
                    <a:pt x="203370" y="59253"/>
                    <a:pt x="202204" y="59870"/>
                  </a:cubicBezTo>
                  <a:cubicBezTo>
                    <a:pt x="200970" y="60488"/>
                    <a:pt x="199804" y="61173"/>
                    <a:pt x="198570" y="61791"/>
                  </a:cubicBezTo>
                  <a:cubicBezTo>
                    <a:pt x="197472" y="62408"/>
                    <a:pt x="196306" y="63025"/>
                    <a:pt x="195209" y="63642"/>
                  </a:cubicBezTo>
                  <a:cubicBezTo>
                    <a:pt x="193975" y="64328"/>
                    <a:pt x="192809" y="65014"/>
                    <a:pt x="191643" y="65631"/>
                  </a:cubicBezTo>
                  <a:cubicBezTo>
                    <a:pt x="190546" y="66248"/>
                    <a:pt x="189448" y="66934"/>
                    <a:pt x="188283" y="67551"/>
                  </a:cubicBezTo>
                  <a:cubicBezTo>
                    <a:pt x="187117" y="68237"/>
                    <a:pt x="185951" y="68923"/>
                    <a:pt x="184716" y="69677"/>
                  </a:cubicBezTo>
                  <a:cubicBezTo>
                    <a:pt x="183619" y="70363"/>
                    <a:pt x="182522" y="70980"/>
                    <a:pt x="181425" y="71666"/>
                  </a:cubicBezTo>
                  <a:cubicBezTo>
                    <a:pt x="180259" y="72420"/>
                    <a:pt x="179093" y="73106"/>
                    <a:pt x="177927" y="73861"/>
                  </a:cubicBezTo>
                  <a:cubicBezTo>
                    <a:pt x="176830" y="74546"/>
                    <a:pt x="175801" y="75232"/>
                    <a:pt x="174704" y="75918"/>
                  </a:cubicBezTo>
                  <a:cubicBezTo>
                    <a:pt x="173538" y="76672"/>
                    <a:pt x="172441" y="77427"/>
                    <a:pt x="171275" y="78181"/>
                  </a:cubicBezTo>
                  <a:lnTo>
                    <a:pt x="171069" y="78318"/>
                  </a:lnTo>
                  <a:cubicBezTo>
                    <a:pt x="170040" y="79004"/>
                    <a:pt x="169080" y="79690"/>
                    <a:pt x="168052" y="80307"/>
                  </a:cubicBezTo>
                  <a:cubicBezTo>
                    <a:pt x="167023" y="80993"/>
                    <a:pt x="166062" y="81679"/>
                    <a:pt x="165034" y="82433"/>
                  </a:cubicBezTo>
                  <a:lnTo>
                    <a:pt x="164005" y="83188"/>
                  </a:lnTo>
                  <a:cubicBezTo>
                    <a:pt x="163182" y="83736"/>
                    <a:pt x="162359" y="84353"/>
                    <a:pt x="161536" y="84902"/>
                  </a:cubicBezTo>
                  <a:cubicBezTo>
                    <a:pt x="160576" y="85588"/>
                    <a:pt x="159548" y="86342"/>
                    <a:pt x="158587" y="87096"/>
                  </a:cubicBezTo>
                  <a:lnTo>
                    <a:pt x="157490" y="87920"/>
                  </a:lnTo>
                  <a:cubicBezTo>
                    <a:pt x="156736" y="88468"/>
                    <a:pt x="155913" y="89085"/>
                    <a:pt x="155158" y="89634"/>
                  </a:cubicBezTo>
                  <a:cubicBezTo>
                    <a:pt x="154198" y="90320"/>
                    <a:pt x="153307" y="91074"/>
                    <a:pt x="152415" y="91760"/>
                  </a:cubicBezTo>
                  <a:lnTo>
                    <a:pt x="150838" y="92994"/>
                  </a:lnTo>
                  <a:cubicBezTo>
                    <a:pt x="150220" y="93475"/>
                    <a:pt x="149535" y="94023"/>
                    <a:pt x="148917" y="94503"/>
                  </a:cubicBezTo>
                  <a:cubicBezTo>
                    <a:pt x="148026" y="95189"/>
                    <a:pt x="147203" y="95875"/>
                    <a:pt x="146312" y="96629"/>
                  </a:cubicBezTo>
                  <a:lnTo>
                    <a:pt x="144597" y="98001"/>
                  </a:lnTo>
                  <a:cubicBezTo>
                    <a:pt x="143980" y="98481"/>
                    <a:pt x="143362" y="99030"/>
                    <a:pt x="142745" y="99510"/>
                  </a:cubicBezTo>
                  <a:cubicBezTo>
                    <a:pt x="141785" y="100264"/>
                    <a:pt x="140894" y="101087"/>
                    <a:pt x="140002" y="101841"/>
                  </a:cubicBezTo>
                  <a:lnTo>
                    <a:pt x="138356" y="103281"/>
                  </a:lnTo>
                  <a:cubicBezTo>
                    <a:pt x="137808" y="103762"/>
                    <a:pt x="137259" y="104241"/>
                    <a:pt x="136710" y="104722"/>
                  </a:cubicBezTo>
                  <a:cubicBezTo>
                    <a:pt x="135750" y="105545"/>
                    <a:pt x="134790" y="106436"/>
                    <a:pt x="133830" y="107328"/>
                  </a:cubicBezTo>
                  <a:lnTo>
                    <a:pt x="132116" y="108836"/>
                  </a:lnTo>
                  <a:cubicBezTo>
                    <a:pt x="131636" y="109248"/>
                    <a:pt x="131224" y="109659"/>
                    <a:pt x="130744" y="110071"/>
                  </a:cubicBezTo>
                  <a:cubicBezTo>
                    <a:pt x="129235" y="111443"/>
                    <a:pt x="127795" y="112814"/>
                    <a:pt x="126355" y="114186"/>
                  </a:cubicBezTo>
                  <a:lnTo>
                    <a:pt x="124983" y="115489"/>
                  </a:lnTo>
                  <a:cubicBezTo>
                    <a:pt x="123063" y="117340"/>
                    <a:pt x="121143" y="119192"/>
                    <a:pt x="119291" y="121044"/>
                  </a:cubicBezTo>
                  <a:cubicBezTo>
                    <a:pt x="118948" y="121386"/>
                    <a:pt x="118605" y="121730"/>
                    <a:pt x="118262" y="122072"/>
                  </a:cubicBezTo>
                  <a:lnTo>
                    <a:pt x="117097" y="123238"/>
                  </a:lnTo>
                  <a:cubicBezTo>
                    <a:pt x="115930" y="124404"/>
                    <a:pt x="114833" y="125570"/>
                    <a:pt x="113668" y="126736"/>
                  </a:cubicBezTo>
                  <a:cubicBezTo>
                    <a:pt x="113188" y="127216"/>
                    <a:pt x="112776" y="127696"/>
                    <a:pt x="112365" y="128176"/>
                  </a:cubicBezTo>
                  <a:lnTo>
                    <a:pt x="110787" y="129822"/>
                  </a:lnTo>
                  <a:cubicBezTo>
                    <a:pt x="109964" y="130713"/>
                    <a:pt x="109072" y="131673"/>
                    <a:pt x="108250" y="132565"/>
                  </a:cubicBezTo>
                  <a:cubicBezTo>
                    <a:pt x="107769" y="133114"/>
                    <a:pt x="107290" y="133662"/>
                    <a:pt x="106741" y="134211"/>
                  </a:cubicBezTo>
                  <a:lnTo>
                    <a:pt x="105438" y="135720"/>
                  </a:lnTo>
                  <a:cubicBezTo>
                    <a:pt x="104615" y="136680"/>
                    <a:pt x="103723" y="137640"/>
                    <a:pt x="102901" y="138600"/>
                  </a:cubicBezTo>
                  <a:cubicBezTo>
                    <a:pt x="102420" y="139217"/>
                    <a:pt x="101872" y="139766"/>
                    <a:pt x="101392" y="140383"/>
                  </a:cubicBezTo>
                  <a:lnTo>
                    <a:pt x="100088" y="141892"/>
                  </a:lnTo>
                  <a:cubicBezTo>
                    <a:pt x="99334" y="142784"/>
                    <a:pt x="98511" y="143744"/>
                    <a:pt x="97757" y="144704"/>
                  </a:cubicBezTo>
                  <a:cubicBezTo>
                    <a:pt x="97208" y="145389"/>
                    <a:pt x="96659" y="146007"/>
                    <a:pt x="96111" y="146693"/>
                  </a:cubicBezTo>
                  <a:lnTo>
                    <a:pt x="95082" y="147996"/>
                  </a:lnTo>
                  <a:cubicBezTo>
                    <a:pt x="94328" y="148956"/>
                    <a:pt x="93505" y="149916"/>
                    <a:pt x="92750" y="150945"/>
                  </a:cubicBezTo>
                  <a:cubicBezTo>
                    <a:pt x="92133" y="151699"/>
                    <a:pt x="91585" y="152453"/>
                    <a:pt x="90968" y="153208"/>
                  </a:cubicBezTo>
                  <a:lnTo>
                    <a:pt x="90213" y="154168"/>
                  </a:lnTo>
                  <a:cubicBezTo>
                    <a:pt x="89390" y="155197"/>
                    <a:pt x="88636" y="156294"/>
                    <a:pt x="87813" y="157323"/>
                  </a:cubicBezTo>
                  <a:cubicBezTo>
                    <a:pt x="87195" y="158214"/>
                    <a:pt x="86510" y="159037"/>
                    <a:pt x="85892" y="159929"/>
                  </a:cubicBezTo>
                  <a:lnTo>
                    <a:pt x="85618" y="160340"/>
                  </a:lnTo>
                  <a:cubicBezTo>
                    <a:pt x="84795" y="161506"/>
                    <a:pt x="83904" y="162672"/>
                    <a:pt x="83081" y="163838"/>
                  </a:cubicBezTo>
                  <a:cubicBezTo>
                    <a:pt x="82463" y="164729"/>
                    <a:pt x="81846" y="165621"/>
                    <a:pt x="81229" y="166512"/>
                  </a:cubicBezTo>
                  <a:lnTo>
                    <a:pt x="80955" y="166924"/>
                  </a:lnTo>
                  <a:cubicBezTo>
                    <a:pt x="80132" y="168090"/>
                    <a:pt x="79309" y="169255"/>
                    <a:pt x="78555" y="170490"/>
                  </a:cubicBezTo>
                  <a:cubicBezTo>
                    <a:pt x="77937" y="171450"/>
                    <a:pt x="77252" y="172410"/>
                    <a:pt x="76634" y="173370"/>
                  </a:cubicBezTo>
                  <a:lnTo>
                    <a:pt x="76429" y="173645"/>
                  </a:lnTo>
                  <a:cubicBezTo>
                    <a:pt x="75674" y="174810"/>
                    <a:pt x="74851" y="176045"/>
                    <a:pt x="74097" y="177211"/>
                  </a:cubicBezTo>
                  <a:cubicBezTo>
                    <a:pt x="73411" y="178308"/>
                    <a:pt x="72725" y="179337"/>
                    <a:pt x="72040" y="180434"/>
                  </a:cubicBezTo>
                  <a:cubicBezTo>
                    <a:pt x="71285" y="181668"/>
                    <a:pt x="70531" y="182834"/>
                    <a:pt x="69776" y="184069"/>
                  </a:cubicBezTo>
                  <a:cubicBezTo>
                    <a:pt x="69091" y="185166"/>
                    <a:pt x="68473" y="186263"/>
                    <a:pt x="67856" y="187361"/>
                  </a:cubicBezTo>
                  <a:cubicBezTo>
                    <a:pt x="67102" y="188595"/>
                    <a:pt x="66416" y="189829"/>
                    <a:pt x="65662" y="191064"/>
                  </a:cubicBezTo>
                  <a:cubicBezTo>
                    <a:pt x="65044" y="192161"/>
                    <a:pt x="64427" y="193258"/>
                    <a:pt x="63810" y="194424"/>
                  </a:cubicBezTo>
                  <a:cubicBezTo>
                    <a:pt x="63124" y="195659"/>
                    <a:pt x="62438" y="196962"/>
                    <a:pt x="61753" y="198196"/>
                  </a:cubicBezTo>
                  <a:cubicBezTo>
                    <a:pt x="61135" y="199293"/>
                    <a:pt x="60518" y="200459"/>
                    <a:pt x="59969" y="201557"/>
                  </a:cubicBezTo>
                  <a:cubicBezTo>
                    <a:pt x="59284" y="202791"/>
                    <a:pt x="58666" y="204094"/>
                    <a:pt x="57981" y="205397"/>
                  </a:cubicBezTo>
                  <a:cubicBezTo>
                    <a:pt x="57432" y="206563"/>
                    <a:pt x="56815" y="207660"/>
                    <a:pt x="56266" y="208826"/>
                  </a:cubicBezTo>
                  <a:cubicBezTo>
                    <a:pt x="55649" y="210129"/>
                    <a:pt x="54963" y="211432"/>
                    <a:pt x="54346" y="212735"/>
                  </a:cubicBezTo>
                  <a:cubicBezTo>
                    <a:pt x="53797" y="213901"/>
                    <a:pt x="53249" y="215067"/>
                    <a:pt x="52700" y="216233"/>
                  </a:cubicBezTo>
                  <a:cubicBezTo>
                    <a:pt x="52082" y="217536"/>
                    <a:pt x="51466" y="218907"/>
                    <a:pt x="50848" y="220210"/>
                  </a:cubicBezTo>
                  <a:lnTo>
                    <a:pt x="50711" y="220485"/>
                  </a:lnTo>
                  <a:cubicBezTo>
                    <a:pt x="50231" y="221582"/>
                    <a:pt x="49751" y="222611"/>
                    <a:pt x="49271" y="223708"/>
                  </a:cubicBezTo>
                  <a:cubicBezTo>
                    <a:pt x="48722" y="225011"/>
                    <a:pt x="48105" y="226383"/>
                    <a:pt x="47556" y="227754"/>
                  </a:cubicBezTo>
                  <a:lnTo>
                    <a:pt x="47419" y="228097"/>
                  </a:lnTo>
                  <a:cubicBezTo>
                    <a:pt x="46939" y="229194"/>
                    <a:pt x="46528" y="230223"/>
                    <a:pt x="46047" y="231320"/>
                  </a:cubicBezTo>
                  <a:cubicBezTo>
                    <a:pt x="45499" y="232692"/>
                    <a:pt x="44950" y="234064"/>
                    <a:pt x="44402" y="235504"/>
                  </a:cubicBezTo>
                  <a:lnTo>
                    <a:pt x="44127" y="236121"/>
                  </a:lnTo>
                  <a:cubicBezTo>
                    <a:pt x="43716" y="237081"/>
                    <a:pt x="43373" y="238041"/>
                    <a:pt x="43030" y="239070"/>
                  </a:cubicBezTo>
                  <a:cubicBezTo>
                    <a:pt x="42550" y="240373"/>
                    <a:pt x="42070" y="241676"/>
                    <a:pt x="41590" y="242979"/>
                  </a:cubicBezTo>
                  <a:lnTo>
                    <a:pt x="41179" y="244145"/>
                  </a:lnTo>
                  <a:cubicBezTo>
                    <a:pt x="40836" y="245036"/>
                    <a:pt x="40492" y="245996"/>
                    <a:pt x="40218" y="246888"/>
                  </a:cubicBezTo>
                  <a:cubicBezTo>
                    <a:pt x="39807" y="248122"/>
                    <a:pt x="39395" y="249288"/>
                    <a:pt x="38984" y="250523"/>
                  </a:cubicBezTo>
                  <a:lnTo>
                    <a:pt x="38435" y="252169"/>
                  </a:lnTo>
                  <a:cubicBezTo>
                    <a:pt x="38161" y="253060"/>
                    <a:pt x="37818" y="253883"/>
                    <a:pt x="37544" y="254775"/>
                  </a:cubicBezTo>
                  <a:cubicBezTo>
                    <a:pt x="37132" y="256009"/>
                    <a:pt x="36789" y="257244"/>
                    <a:pt x="36378" y="258478"/>
                  </a:cubicBezTo>
                  <a:lnTo>
                    <a:pt x="35760" y="260398"/>
                  </a:lnTo>
                  <a:cubicBezTo>
                    <a:pt x="35486" y="261153"/>
                    <a:pt x="35281" y="261975"/>
                    <a:pt x="35075" y="262730"/>
                  </a:cubicBezTo>
                  <a:cubicBezTo>
                    <a:pt x="34732" y="264033"/>
                    <a:pt x="34321" y="265336"/>
                    <a:pt x="33978" y="266570"/>
                  </a:cubicBezTo>
                  <a:lnTo>
                    <a:pt x="33360" y="268696"/>
                  </a:lnTo>
                  <a:cubicBezTo>
                    <a:pt x="33155" y="269382"/>
                    <a:pt x="32949" y="270068"/>
                    <a:pt x="32743" y="270822"/>
                  </a:cubicBezTo>
                  <a:cubicBezTo>
                    <a:pt x="32331" y="272262"/>
                    <a:pt x="31989" y="273634"/>
                    <a:pt x="31646" y="275074"/>
                  </a:cubicBezTo>
                  <a:lnTo>
                    <a:pt x="31166" y="277063"/>
                  </a:lnTo>
                  <a:cubicBezTo>
                    <a:pt x="31028" y="277680"/>
                    <a:pt x="30823" y="278366"/>
                    <a:pt x="30686" y="278983"/>
                  </a:cubicBezTo>
                  <a:cubicBezTo>
                    <a:pt x="30274" y="280698"/>
                    <a:pt x="29863" y="282412"/>
                    <a:pt x="29520" y="284127"/>
                  </a:cubicBezTo>
                  <a:lnTo>
                    <a:pt x="29108" y="285841"/>
                  </a:lnTo>
                  <a:cubicBezTo>
                    <a:pt x="28971" y="286322"/>
                    <a:pt x="28902" y="286802"/>
                    <a:pt x="28766" y="287282"/>
                  </a:cubicBezTo>
                  <a:cubicBezTo>
                    <a:pt x="28148" y="290093"/>
                    <a:pt x="27599" y="292905"/>
                    <a:pt x="27051" y="295717"/>
                  </a:cubicBezTo>
                  <a:cubicBezTo>
                    <a:pt x="26571" y="298254"/>
                    <a:pt x="26091" y="300860"/>
                    <a:pt x="25679" y="303398"/>
                  </a:cubicBezTo>
                  <a:lnTo>
                    <a:pt x="25337" y="305524"/>
                  </a:lnTo>
                  <a:cubicBezTo>
                    <a:pt x="24994" y="307581"/>
                    <a:pt x="24719" y="309639"/>
                    <a:pt x="24376" y="311696"/>
                  </a:cubicBezTo>
                  <a:lnTo>
                    <a:pt x="24170" y="313342"/>
                  </a:lnTo>
                  <a:cubicBezTo>
                    <a:pt x="23828" y="315879"/>
                    <a:pt x="23485" y="318417"/>
                    <a:pt x="23211" y="320954"/>
                  </a:cubicBezTo>
                  <a:lnTo>
                    <a:pt x="23005" y="322669"/>
                  </a:lnTo>
                  <a:cubicBezTo>
                    <a:pt x="22799" y="324726"/>
                    <a:pt x="22593" y="326784"/>
                    <a:pt x="22388" y="328773"/>
                  </a:cubicBezTo>
                  <a:lnTo>
                    <a:pt x="22182" y="330830"/>
                  </a:lnTo>
                  <a:cubicBezTo>
                    <a:pt x="21976" y="333367"/>
                    <a:pt x="21770" y="335905"/>
                    <a:pt x="21633" y="338442"/>
                  </a:cubicBezTo>
                  <a:lnTo>
                    <a:pt x="21633" y="338717"/>
                  </a:lnTo>
                  <a:cubicBezTo>
                    <a:pt x="21496" y="341186"/>
                    <a:pt x="21359" y="343586"/>
                    <a:pt x="21290" y="346055"/>
                  </a:cubicBezTo>
                  <a:cubicBezTo>
                    <a:pt x="21290" y="346740"/>
                    <a:pt x="21221" y="347426"/>
                    <a:pt x="21221" y="348112"/>
                  </a:cubicBezTo>
                  <a:cubicBezTo>
                    <a:pt x="21153" y="350169"/>
                    <a:pt x="21085" y="352227"/>
                    <a:pt x="21085" y="354284"/>
                  </a:cubicBezTo>
                  <a:lnTo>
                    <a:pt x="21085" y="355862"/>
                  </a:lnTo>
                  <a:cubicBezTo>
                    <a:pt x="21085" y="358331"/>
                    <a:pt x="21085" y="360868"/>
                    <a:pt x="21085" y="363337"/>
                  </a:cubicBezTo>
                  <a:lnTo>
                    <a:pt x="21085" y="365120"/>
                  </a:lnTo>
                  <a:cubicBezTo>
                    <a:pt x="21153" y="367109"/>
                    <a:pt x="21153" y="369098"/>
                    <a:pt x="21221" y="371018"/>
                  </a:cubicBezTo>
                  <a:lnTo>
                    <a:pt x="21290" y="373075"/>
                  </a:lnTo>
                  <a:cubicBezTo>
                    <a:pt x="21359" y="375544"/>
                    <a:pt x="21496" y="378013"/>
                    <a:pt x="21702" y="380482"/>
                  </a:cubicBezTo>
                  <a:lnTo>
                    <a:pt x="21770" y="381030"/>
                  </a:lnTo>
                  <a:cubicBezTo>
                    <a:pt x="21908" y="383362"/>
                    <a:pt x="22113" y="385625"/>
                    <a:pt x="22319" y="387888"/>
                  </a:cubicBezTo>
                  <a:lnTo>
                    <a:pt x="22525" y="390014"/>
                  </a:lnTo>
                  <a:cubicBezTo>
                    <a:pt x="22730" y="392003"/>
                    <a:pt x="22936" y="393992"/>
                    <a:pt x="23142" y="395981"/>
                  </a:cubicBezTo>
                  <a:lnTo>
                    <a:pt x="23279" y="397558"/>
                  </a:lnTo>
                  <a:cubicBezTo>
                    <a:pt x="23553" y="399959"/>
                    <a:pt x="23896" y="402427"/>
                    <a:pt x="24170" y="404828"/>
                  </a:cubicBezTo>
                  <a:lnTo>
                    <a:pt x="24445" y="406748"/>
                  </a:lnTo>
                  <a:cubicBezTo>
                    <a:pt x="24719" y="408600"/>
                    <a:pt x="24994" y="410451"/>
                    <a:pt x="25268" y="412372"/>
                  </a:cubicBezTo>
                  <a:lnTo>
                    <a:pt x="25611" y="414498"/>
                  </a:lnTo>
                  <a:cubicBezTo>
                    <a:pt x="26022" y="416898"/>
                    <a:pt x="26434" y="419230"/>
                    <a:pt x="26845" y="421630"/>
                  </a:cubicBezTo>
                  <a:lnTo>
                    <a:pt x="27051" y="422590"/>
                  </a:lnTo>
                  <a:cubicBezTo>
                    <a:pt x="27463" y="424647"/>
                    <a:pt x="27874" y="426773"/>
                    <a:pt x="28285" y="428831"/>
                  </a:cubicBezTo>
                  <a:lnTo>
                    <a:pt x="28766" y="431025"/>
                  </a:lnTo>
                  <a:cubicBezTo>
                    <a:pt x="29177" y="432877"/>
                    <a:pt x="29588" y="434797"/>
                    <a:pt x="30069" y="436649"/>
                  </a:cubicBezTo>
                  <a:lnTo>
                    <a:pt x="30480" y="438295"/>
                  </a:lnTo>
                  <a:cubicBezTo>
                    <a:pt x="31028" y="440558"/>
                    <a:pt x="31646" y="442890"/>
                    <a:pt x="32195" y="445153"/>
                  </a:cubicBezTo>
                  <a:lnTo>
                    <a:pt x="32743" y="447141"/>
                  </a:lnTo>
                  <a:cubicBezTo>
                    <a:pt x="33223" y="448856"/>
                    <a:pt x="33703" y="450639"/>
                    <a:pt x="34183" y="452354"/>
                  </a:cubicBezTo>
                  <a:lnTo>
                    <a:pt x="34801" y="454480"/>
                  </a:lnTo>
                  <a:cubicBezTo>
                    <a:pt x="35486" y="456743"/>
                    <a:pt x="36172" y="459006"/>
                    <a:pt x="36858" y="461201"/>
                  </a:cubicBezTo>
                  <a:lnTo>
                    <a:pt x="37269" y="462435"/>
                  </a:lnTo>
                  <a:cubicBezTo>
                    <a:pt x="37886" y="464286"/>
                    <a:pt x="38504" y="466207"/>
                    <a:pt x="39121" y="468059"/>
                  </a:cubicBezTo>
                  <a:cubicBezTo>
                    <a:pt x="39395" y="468813"/>
                    <a:pt x="39670" y="469567"/>
                    <a:pt x="39875" y="470322"/>
                  </a:cubicBezTo>
                  <a:cubicBezTo>
                    <a:pt x="40492" y="472105"/>
                    <a:pt x="41110" y="473819"/>
                    <a:pt x="41795" y="475602"/>
                  </a:cubicBezTo>
                  <a:lnTo>
                    <a:pt x="42413" y="477248"/>
                  </a:lnTo>
                  <a:cubicBezTo>
                    <a:pt x="43167" y="479168"/>
                    <a:pt x="43853" y="481089"/>
                    <a:pt x="44608" y="482940"/>
                  </a:cubicBezTo>
                  <a:lnTo>
                    <a:pt x="45362" y="484929"/>
                  </a:lnTo>
                  <a:cubicBezTo>
                    <a:pt x="60038" y="521688"/>
                    <a:pt x="74714" y="547886"/>
                    <a:pt x="87607" y="570997"/>
                  </a:cubicBezTo>
                  <a:cubicBezTo>
                    <a:pt x="115451" y="620855"/>
                    <a:pt x="135476" y="656859"/>
                    <a:pt x="126012" y="745945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460D776-0670-968B-2787-C620AD418ACC}"/>
                </a:ext>
              </a:extLst>
            </p:cNvPr>
            <p:cNvSpPr/>
            <p:nvPr/>
          </p:nvSpPr>
          <p:spPr>
            <a:xfrm>
              <a:off x="5128597" y="2668390"/>
              <a:ext cx="307705" cy="436834"/>
            </a:xfrm>
            <a:custGeom>
              <a:avLst/>
              <a:gdLst>
                <a:gd name="connsiteX0" fmla="*/ 140703 w 307705"/>
                <a:gd name="connsiteY0" fmla="*/ 436834 h 436834"/>
                <a:gd name="connsiteX1" fmla="*/ 119923 w 307705"/>
                <a:gd name="connsiteY1" fmla="*/ 432857 h 436834"/>
                <a:gd name="connsiteX2" fmla="*/ 159700 w 307705"/>
                <a:gd name="connsiteY2" fmla="*/ 260446 h 436834"/>
                <a:gd name="connsiteX3" fmla="*/ 200230 w 307705"/>
                <a:gd name="connsiteY3" fmla="*/ 132887 h 436834"/>
                <a:gd name="connsiteX4" fmla="*/ 202219 w 307705"/>
                <a:gd name="connsiteY4" fmla="*/ 128018 h 436834"/>
                <a:gd name="connsiteX5" fmla="*/ 114025 w 307705"/>
                <a:gd name="connsiteY5" fmla="*/ 109913 h 436834"/>
                <a:gd name="connsiteX6" fmla="*/ 88308 w 307705"/>
                <a:gd name="connsiteY6" fmla="*/ 101204 h 436834"/>
                <a:gd name="connsiteX7" fmla="*/ 86250 w 307705"/>
                <a:gd name="connsiteY7" fmla="*/ 148935 h 436834"/>
                <a:gd name="connsiteX8" fmla="*/ 51755 w 307705"/>
                <a:gd name="connsiteY8" fmla="*/ 420444 h 436834"/>
                <a:gd name="connsiteX9" fmla="*/ 31044 w 307705"/>
                <a:gd name="connsiteY9" fmla="*/ 415986 h 436834"/>
                <a:gd name="connsiteX10" fmla="*/ 65196 w 307705"/>
                <a:gd name="connsiteY10" fmla="*/ 146603 h 436834"/>
                <a:gd name="connsiteX11" fmla="*/ 66499 w 307705"/>
                <a:gd name="connsiteY11" fmla="*/ 92151 h 436834"/>
                <a:gd name="connsiteX12" fmla="*/ 800 w 307705"/>
                <a:gd name="connsiteY12" fmla="*/ 19936 h 436834"/>
                <a:gd name="connsiteX13" fmla="*/ 33718 w 307705"/>
                <a:gd name="connsiteY13" fmla="*/ 528 h 436834"/>
                <a:gd name="connsiteX14" fmla="*/ 76101 w 307705"/>
                <a:gd name="connsiteY14" fmla="*/ 40304 h 436834"/>
                <a:gd name="connsiteX15" fmla="*/ 86250 w 307705"/>
                <a:gd name="connsiteY15" fmla="*/ 77612 h 436834"/>
                <a:gd name="connsiteX16" fmla="*/ 120266 w 307705"/>
                <a:gd name="connsiteY16" fmla="*/ 89682 h 436834"/>
                <a:gd name="connsiteX17" fmla="*/ 211203 w 307705"/>
                <a:gd name="connsiteY17" fmla="*/ 107307 h 436834"/>
                <a:gd name="connsiteX18" fmla="*/ 249745 w 307705"/>
                <a:gd name="connsiteY18" fmla="*/ 52786 h 436834"/>
                <a:gd name="connsiteX19" fmla="*/ 298025 w 307705"/>
                <a:gd name="connsiteY19" fmla="*/ 52512 h 436834"/>
                <a:gd name="connsiteX20" fmla="*/ 302072 w 307705"/>
                <a:gd name="connsiteY20" fmla="*/ 95511 h 436834"/>
                <a:gd name="connsiteX21" fmla="*/ 224851 w 307705"/>
                <a:gd name="connsiteY21" fmla="*/ 128567 h 436834"/>
                <a:gd name="connsiteX22" fmla="*/ 180205 w 307705"/>
                <a:gd name="connsiteY22" fmla="*/ 265796 h 436834"/>
                <a:gd name="connsiteX23" fmla="*/ 140703 w 307705"/>
                <a:gd name="connsiteY23" fmla="*/ 436834 h 436834"/>
                <a:gd name="connsiteX24" fmla="*/ 276080 w 307705"/>
                <a:gd name="connsiteY24" fmla="*/ 65131 h 436834"/>
                <a:gd name="connsiteX25" fmla="*/ 261267 w 307705"/>
                <a:gd name="connsiteY25" fmla="*/ 70411 h 436834"/>
                <a:gd name="connsiteX26" fmla="*/ 234863 w 307705"/>
                <a:gd name="connsiteY26" fmla="*/ 106827 h 436834"/>
                <a:gd name="connsiteX27" fmla="*/ 283829 w 307705"/>
                <a:gd name="connsiteY27" fmla="*/ 84744 h 436834"/>
                <a:gd name="connsiteX28" fmla="*/ 283418 w 307705"/>
                <a:gd name="connsiteY28" fmla="*/ 67736 h 436834"/>
                <a:gd name="connsiteX29" fmla="*/ 276080 w 307705"/>
                <a:gd name="connsiteY29" fmla="*/ 65131 h 436834"/>
                <a:gd name="connsiteX30" fmla="*/ 27615 w 307705"/>
                <a:gd name="connsiteY30" fmla="*/ 21171 h 436834"/>
                <a:gd name="connsiteX31" fmla="*/ 21374 w 307705"/>
                <a:gd name="connsiteY31" fmla="*/ 24874 h 436834"/>
                <a:gd name="connsiteX32" fmla="*/ 62522 w 307705"/>
                <a:gd name="connsiteY32" fmla="*/ 66502 h 436834"/>
                <a:gd name="connsiteX33" fmla="*/ 30083 w 307705"/>
                <a:gd name="connsiteY33" fmla="*/ 21377 h 436834"/>
                <a:gd name="connsiteX34" fmla="*/ 27615 w 307705"/>
                <a:gd name="connsiteY34" fmla="*/ 21171 h 43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7705" h="436834">
                  <a:moveTo>
                    <a:pt x="140703" y="436834"/>
                  </a:moveTo>
                  <a:lnTo>
                    <a:pt x="119923" y="432857"/>
                  </a:lnTo>
                  <a:cubicBezTo>
                    <a:pt x="120060" y="432034"/>
                    <a:pt x="136245" y="348160"/>
                    <a:pt x="159700" y="260446"/>
                  </a:cubicBezTo>
                  <a:cubicBezTo>
                    <a:pt x="173553" y="208806"/>
                    <a:pt x="187132" y="165874"/>
                    <a:pt x="200230" y="132887"/>
                  </a:cubicBezTo>
                  <a:cubicBezTo>
                    <a:pt x="200916" y="131242"/>
                    <a:pt x="201533" y="129596"/>
                    <a:pt x="202219" y="128018"/>
                  </a:cubicBezTo>
                  <a:cubicBezTo>
                    <a:pt x="178559" y="126235"/>
                    <a:pt x="149550" y="120818"/>
                    <a:pt x="114025" y="109913"/>
                  </a:cubicBezTo>
                  <a:cubicBezTo>
                    <a:pt x="104836" y="107102"/>
                    <a:pt x="96263" y="104152"/>
                    <a:pt x="88308" y="101204"/>
                  </a:cubicBezTo>
                  <a:cubicBezTo>
                    <a:pt x="88856" y="115811"/>
                    <a:pt x="88171" y="131790"/>
                    <a:pt x="86250" y="148935"/>
                  </a:cubicBezTo>
                  <a:cubicBezTo>
                    <a:pt x="61424" y="374289"/>
                    <a:pt x="52166" y="418660"/>
                    <a:pt x="51755" y="420444"/>
                  </a:cubicBezTo>
                  <a:lnTo>
                    <a:pt x="31044" y="415986"/>
                  </a:lnTo>
                  <a:cubicBezTo>
                    <a:pt x="31112" y="415574"/>
                    <a:pt x="40644" y="369694"/>
                    <a:pt x="65196" y="146603"/>
                  </a:cubicBezTo>
                  <a:cubicBezTo>
                    <a:pt x="67528" y="125550"/>
                    <a:pt x="67734" y="107513"/>
                    <a:pt x="66499" y="92151"/>
                  </a:cubicBezTo>
                  <a:cubicBezTo>
                    <a:pt x="12184" y="67394"/>
                    <a:pt x="-4001" y="39825"/>
                    <a:pt x="800" y="19936"/>
                  </a:cubicBezTo>
                  <a:cubicBezTo>
                    <a:pt x="4160" y="5946"/>
                    <a:pt x="18013" y="-2215"/>
                    <a:pt x="33718" y="528"/>
                  </a:cubicBezTo>
                  <a:cubicBezTo>
                    <a:pt x="50931" y="3546"/>
                    <a:pt x="66362" y="18016"/>
                    <a:pt x="76101" y="40304"/>
                  </a:cubicBezTo>
                  <a:cubicBezTo>
                    <a:pt x="80833" y="51140"/>
                    <a:pt x="84262" y="63622"/>
                    <a:pt x="86250" y="77612"/>
                  </a:cubicBezTo>
                  <a:cubicBezTo>
                    <a:pt x="96195" y="81658"/>
                    <a:pt x="107442" y="85705"/>
                    <a:pt x="120266" y="89682"/>
                  </a:cubicBezTo>
                  <a:cubicBezTo>
                    <a:pt x="157094" y="100998"/>
                    <a:pt x="187200" y="106279"/>
                    <a:pt x="211203" y="107307"/>
                  </a:cubicBezTo>
                  <a:cubicBezTo>
                    <a:pt x="224439" y="78915"/>
                    <a:pt x="237126" y="61016"/>
                    <a:pt x="249745" y="52786"/>
                  </a:cubicBezTo>
                  <a:cubicBezTo>
                    <a:pt x="271005" y="38933"/>
                    <a:pt x="288699" y="43596"/>
                    <a:pt x="298025" y="52512"/>
                  </a:cubicBezTo>
                  <a:cubicBezTo>
                    <a:pt x="309273" y="63210"/>
                    <a:pt x="310850" y="80492"/>
                    <a:pt x="302072" y="95511"/>
                  </a:cubicBezTo>
                  <a:cubicBezTo>
                    <a:pt x="296516" y="104976"/>
                    <a:pt x="277794" y="127195"/>
                    <a:pt x="224851" y="128567"/>
                  </a:cubicBezTo>
                  <a:cubicBezTo>
                    <a:pt x="212369" y="157919"/>
                    <a:pt x="197419" y="201467"/>
                    <a:pt x="180205" y="265796"/>
                  </a:cubicBezTo>
                  <a:cubicBezTo>
                    <a:pt x="156888" y="352755"/>
                    <a:pt x="140840" y="435943"/>
                    <a:pt x="140703" y="436834"/>
                  </a:cubicBezTo>
                  <a:close/>
                  <a:moveTo>
                    <a:pt x="276080" y="65131"/>
                  </a:moveTo>
                  <a:cubicBezTo>
                    <a:pt x="271828" y="65131"/>
                    <a:pt x="266684" y="66914"/>
                    <a:pt x="261267" y="70411"/>
                  </a:cubicBezTo>
                  <a:cubicBezTo>
                    <a:pt x="255368" y="74252"/>
                    <a:pt x="246522" y="83784"/>
                    <a:pt x="234863" y="106827"/>
                  </a:cubicBezTo>
                  <a:cubicBezTo>
                    <a:pt x="261678" y="104495"/>
                    <a:pt x="277520" y="95511"/>
                    <a:pt x="283829" y="84744"/>
                  </a:cubicBezTo>
                  <a:cubicBezTo>
                    <a:pt x="288150" y="77406"/>
                    <a:pt x="286710" y="70891"/>
                    <a:pt x="283418" y="67736"/>
                  </a:cubicBezTo>
                  <a:cubicBezTo>
                    <a:pt x="281566" y="66022"/>
                    <a:pt x="279029" y="65131"/>
                    <a:pt x="276080" y="65131"/>
                  </a:cubicBezTo>
                  <a:close/>
                  <a:moveTo>
                    <a:pt x="27615" y="21171"/>
                  </a:moveTo>
                  <a:cubicBezTo>
                    <a:pt x="24803" y="21171"/>
                    <a:pt x="21991" y="22131"/>
                    <a:pt x="21374" y="24874"/>
                  </a:cubicBezTo>
                  <a:cubicBezTo>
                    <a:pt x="19659" y="32143"/>
                    <a:pt x="29260" y="48740"/>
                    <a:pt x="62522" y="66502"/>
                  </a:cubicBezTo>
                  <a:cubicBezTo>
                    <a:pt x="55458" y="37218"/>
                    <a:pt x="41673" y="23434"/>
                    <a:pt x="30083" y="21377"/>
                  </a:cubicBezTo>
                  <a:cubicBezTo>
                    <a:pt x="29260" y="21239"/>
                    <a:pt x="28437" y="21171"/>
                    <a:pt x="27615" y="21171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E2AC3F8-AC00-FF4F-7DE0-D78614F2B9C2}"/>
                </a:ext>
              </a:extLst>
            </p:cNvPr>
            <p:cNvSpPr/>
            <p:nvPr/>
          </p:nvSpPr>
          <p:spPr>
            <a:xfrm rot="17274180">
              <a:off x="5192882" y="2986913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5452244-7DBF-5B46-C9F1-1A20773ADDED}"/>
                </a:ext>
              </a:extLst>
            </p:cNvPr>
            <p:cNvSpPr/>
            <p:nvPr/>
          </p:nvSpPr>
          <p:spPr>
            <a:xfrm rot="17274180">
              <a:off x="5187260" y="3016391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319BE1D-42C9-1BA6-E982-3D6ADC26BA2F}"/>
                </a:ext>
              </a:extLst>
            </p:cNvPr>
            <p:cNvSpPr/>
            <p:nvPr/>
          </p:nvSpPr>
          <p:spPr>
            <a:xfrm rot="17274180">
              <a:off x="5181654" y="3045877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59 h 293659"/>
                <a:gd name="connsiteX3" fmla="*/ 0 w 21191"/>
                <a:gd name="connsiteY3" fmla="*/ 293659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59"/>
                  </a:lnTo>
                  <a:lnTo>
                    <a:pt x="0" y="29365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93858B4-6CBA-954C-4BFA-83726F990FB1}"/>
                </a:ext>
              </a:extLst>
            </p:cNvPr>
            <p:cNvSpPr/>
            <p:nvPr/>
          </p:nvSpPr>
          <p:spPr>
            <a:xfrm rot="17274180">
              <a:off x="5169407" y="3080098"/>
              <a:ext cx="21191" cy="279874"/>
            </a:xfrm>
            <a:custGeom>
              <a:avLst/>
              <a:gdLst>
                <a:gd name="connsiteX0" fmla="*/ 0 w 21191"/>
                <a:gd name="connsiteY0" fmla="*/ 0 h 279874"/>
                <a:gd name="connsiteX1" fmla="*/ 21191 w 21191"/>
                <a:gd name="connsiteY1" fmla="*/ 0 h 279874"/>
                <a:gd name="connsiteX2" fmla="*/ 21191 w 21191"/>
                <a:gd name="connsiteY2" fmla="*/ 279875 h 279874"/>
                <a:gd name="connsiteX3" fmla="*/ 0 w 21191"/>
                <a:gd name="connsiteY3" fmla="*/ 279875 h 27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79874">
                  <a:moveTo>
                    <a:pt x="0" y="0"/>
                  </a:moveTo>
                  <a:lnTo>
                    <a:pt x="21191" y="0"/>
                  </a:lnTo>
                  <a:lnTo>
                    <a:pt x="21191" y="279875"/>
                  </a:lnTo>
                  <a:lnTo>
                    <a:pt x="0" y="279875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3701CDDA-2771-0EAD-0E45-F5687A286995}"/>
                </a:ext>
              </a:extLst>
            </p:cNvPr>
            <p:cNvSpPr/>
            <p:nvPr/>
          </p:nvSpPr>
          <p:spPr>
            <a:xfrm rot="16847040">
              <a:off x="5743702" y="2674669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2E8878B-FC08-4583-722D-3F793823E9C8}"/>
                </a:ext>
              </a:extLst>
            </p:cNvPr>
            <p:cNvSpPr/>
            <p:nvPr/>
          </p:nvSpPr>
          <p:spPr>
            <a:xfrm rot="20446140">
              <a:off x="5679914" y="2479200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E3DE742-8FF3-B33A-44E8-CCB2968D6C18}"/>
                </a:ext>
              </a:extLst>
            </p:cNvPr>
            <p:cNvSpPr/>
            <p:nvPr/>
          </p:nvSpPr>
          <p:spPr>
            <a:xfrm rot="18646980">
              <a:off x="5544760" y="2280493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88A4881-3928-9DE6-D590-AE846E6D1FFF}"/>
                </a:ext>
              </a:extLst>
            </p:cNvPr>
            <p:cNvSpPr/>
            <p:nvPr/>
          </p:nvSpPr>
          <p:spPr>
            <a:xfrm rot="16846980">
              <a:off x="5327926" y="2175461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8286E6F-CD16-1ED3-CE17-035EE2843B7E}"/>
                </a:ext>
              </a:extLst>
            </p:cNvPr>
            <p:cNvSpPr/>
            <p:nvPr/>
          </p:nvSpPr>
          <p:spPr>
            <a:xfrm rot="20446860">
              <a:off x="5133253" y="2147763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CF1A1B7-B324-385A-CC78-7D13E199FCE0}"/>
                </a:ext>
              </a:extLst>
            </p:cNvPr>
            <p:cNvSpPr/>
            <p:nvPr/>
          </p:nvSpPr>
          <p:spPr>
            <a:xfrm rot="18646980">
              <a:off x="4934292" y="2283441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298F671-6380-E4A4-22E3-5DB52E5226D8}"/>
                </a:ext>
              </a:extLst>
            </p:cNvPr>
            <p:cNvSpPr/>
            <p:nvPr/>
          </p:nvSpPr>
          <p:spPr>
            <a:xfrm rot="16847040">
              <a:off x="4829702" y="2500585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E35CA2D-3CFC-73C7-7062-DE00E3F4DF07}"/>
              </a:ext>
            </a:extLst>
          </p:cNvPr>
          <p:cNvGrpSpPr/>
          <p:nvPr userDrawn="1"/>
        </p:nvGrpSpPr>
        <p:grpSpPr>
          <a:xfrm>
            <a:off x="186921" y="1231574"/>
            <a:ext cx="1079206" cy="867879"/>
            <a:chOff x="3259139" y="1804193"/>
            <a:chExt cx="1079206" cy="867879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C22BA0F-ABED-0828-6A2D-4DB64AF4720D}"/>
                </a:ext>
              </a:extLst>
            </p:cNvPr>
            <p:cNvSpPr/>
            <p:nvPr/>
          </p:nvSpPr>
          <p:spPr>
            <a:xfrm>
              <a:off x="3316553" y="180419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4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4" y="39159"/>
                    <a:pt x="174604" y="87302"/>
                  </a:cubicBezTo>
                  <a:cubicBezTo>
                    <a:pt x="174673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82" y="50818"/>
                    <a:pt x="123787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2">
              <a:extLst>
                <a:ext uri="{FF2B5EF4-FFF2-40B4-BE49-F238E27FC236}">
                  <a16:creationId xmlns:a16="http://schemas.microsoft.com/office/drawing/2014/main" id="{E09B8EC8-6057-8DF4-EF24-4B2408DE67E2}"/>
                </a:ext>
              </a:extLst>
            </p:cNvPr>
            <p:cNvGrpSpPr/>
            <p:nvPr/>
          </p:nvGrpSpPr>
          <p:grpSpPr>
            <a:xfrm>
              <a:off x="3259139" y="1840871"/>
              <a:ext cx="1079206" cy="831201"/>
              <a:chOff x="3259139" y="1840871"/>
              <a:chExt cx="1079206" cy="831201"/>
            </a:xfrm>
            <a:solidFill>
              <a:srgbClr val="99BBDD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940A70A-C8DB-6EBA-ADC6-0385691A332D}"/>
                  </a:ext>
                </a:extLst>
              </p:cNvPr>
              <p:cNvSpPr/>
              <p:nvPr/>
            </p:nvSpPr>
            <p:spPr>
              <a:xfrm>
                <a:off x="3316553" y="2009110"/>
                <a:ext cx="1021793" cy="662962"/>
              </a:xfrm>
              <a:custGeom>
                <a:avLst/>
                <a:gdLst>
                  <a:gd name="connsiteX0" fmla="*/ 169118 w 1021793"/>
                  <a:gd name="connsiteY0" fmla="*/ 662963 h 662962"/>
                  <a:gd name="connsiteX1" fmla="*/ 94709 w 1021793"/>
                  <a:gd name="connsiteY1" fmla="*/ 605356 h 662962"/>
                  <a:gd name="connsiteX2" fmla="*/ 0 w 1021793"/>
                  <a:gd name="connsiteY2" fmla="*/ 239276 h 662962"/>
                  <a:gd name="connsiteX3" fmla="*/ 20505 w 1021793"/>
                  <a:gd name="connsiteY3" fmla="*/ 233995 h 662962"/>
                  <a:gd name="connsiteX4" fmla="*/ 115214 w 1021793"/>
                  <a:gd name="connsiteY4" fmla="*/ 600075 h 662962"/>
                  <a:gd name="connsiteX5" fmla="*/ 183040 w 1021793"/>
                  <a:gd name="connsiteY5" fmla="*/ 639988 h 662962"/>
                  <a:gd name="connsiteX6" fmla="*/ 958886 w 1021793"/>
                  <a:gd name="connsiteY6" fmla="*/ 439186 h 662962"/>
                  <a:gd name="connsiteX7" fmla="*/ 992901 w 1021793"/>
                  <a:gd name="connsiteY7" fmla="*/ 413537 h 662962"/>
                  <a:gd name="connsiteX8" fmla="*/ 998799 w 1021793"/>
                  <a:gd name="connsiteY8" fmla="*/ 371361 h 662962"/>
                  <a:gd name="connsiteX9" fmla="*/ 904090 w 1021793"/>
                  <a:gd name="connsiteY9" fmla="*/ 5281 h 662962"/>
                  <a:gd name="connsiteX10" fmla="*/ 924596 w 1021793"/>
                  <a:gd name="connsiteY10" fmla="*/ 0 h 662962"/>
                  <a:gd name="connsiteX11" fmla="*/ 1019305 w 1021793"/>
                  <a:gd name="connsiteY11" fmla="*/ 366080 h 662962"/>
                  <a:gd name="connsiteX12" fmla="*/ 1011144 w 1021793"/>
                  <a:gd name="connsiteY12" fmla="*/ 424304 h 662962"/>
                  <a:gd name="connsiteX13" fmla="*/ 964166 w 1021793"/>
                  <a:gd name="connsiteY13" fmla="*/ 459692 h 662962"/>
                  <a:gd name="connsiteX14" fmla="*/ 188320 w 1021793"/>
                  <a:gd name="connsiteY14" fmla="*/ 660494 h 662962"/>
                  <a:gd name="connsiteX15" fmla="*/ 169118 w 1021793"/>
                  <a:gd name="connsiteY15" fmla="*/ 662963 h 66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1793" h="662962">
                    <a:moveTo>
                      <a:pt x="169118" y="662963"/>
                    </a:moveTo>
                    <a:cubicBezTo>
                      <a:pt x="134965" y="662963"/>
                      <a:pt x="103693" y="639988"/>
                      <a:pt x="94709" y="605356"/>
                    </a:cubicBezTo>
                    <a:lnTo>
                      <a:pt x="0" y="239276"/>
                    </a:lnTo>
                    <a:lnTo>
                      <a:pt x="20505" y="233995"/>
                    </a:lnTo>
                    <a:lnTo>
                      <a:pt x="115214" y="600075"/>
                    </a:lnTo>
                    <a:cubicBezTo>
                      <a:pt x="122895" y="629770"/>
                      <a:pt x="153345" y="647670"/>
                      <a:pt x="183040" y="639988"/>
                    </a:cubicBezTo>
                    <a:lnTo>
                      <a:pt x="958886" y="439186"/>
                    </a:lnTo>
                    <a:cubicBezTo>
                      <a:pt x="973287" y="435483"/>
                      <a:pt x="985357" y="426362"/>
                      <a:pt x="992901" y="413537"/>
                    </a:cubicBezTo>
                    <a:cubicBezTo>
                      <a:pt x="1000445" y="400713"/>
                      <a:pt x="1002571" y="385763"/>
                      <a:pt x="998799" y="371361"/>
                    </a:cubicBezTo>
                    <a:lnTo>
                      <a:pt x="904090" y="5281"/>
                    </a:lnTo>
                    <a:lnTo>
                      <a:pt x="924596" y="0"/>
                    </a:lnTo>
                    <a:lnTo>
                      <a:pt x="1019305" y="366080"/>
                    </a:lnTo>
                    <a:cubicBezTo>
                      <a:pt x="1024448" y="385968"/>
                      <a:pt x="1021567" y="406611"/>
                      <a:pt x="1011144" y="424304"/>
                    </a:cubicBezTo>
                    <a:cubicBezTo>
                      <a:pt x="1000719" y="441998"/>
                      <a:pt x="984054" y="454548"/>
                      <a:pt x="964166" y="459692"/>
                    </a:cubicBezTo>
                    <a:lnTo>
                      <a:pt x="188320" y="660494"/>
                    </a:lnTo>
                    <a:cubicBezTo>
                      <a:pt x="181943" y="662140"/>
                      <a:pt x="175496" y="662963"/>
                      <a:pt x="169118" y="66296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AF36FED-9AD4-619D-51C9-A9EFF52CB96A}"/>
                  </a:ext>
                </a:extLst>
              </p:cNvPr>
              <p:cNvSpPr/>
              <p:nvPr/>
            </p:nvSpPr>
            <p:spPr>
              <a:xfrm>
                <a:off x="3259139" y="1840871"/>
                <a:ext cx="996022" cy="449211"/>
              </a:xfrm>
              <a:custGeom>
                <a:avLst/>
                <a:gdLst>
                  <a:gd name="connsiteX0" fmla="*/ 561477 w 996022"/>
                  <a:gd name="connsiteY0" fmla="*/ 449211 h 449211"/>
                  <a:gd name="connsiteX1" fmla="*/ 80045 w 996022"/>
                  <a:gd name="connsiteY1" fmla="*/ 418007 h 449211"/>
                  <a:gd name="connsiteX2" fmla="*/ 23741 w 996022"/>
                  <a:gd name="connsiteY2" fmla="*/ 371441 h 449211"/>
                  <a:gd name="connsiteX3" fmla="*/ 1452 w 996022"/>
                  <a:gd name="connsiteY3" fmla="*/ 285236 h 449211"/>
                  <a:gd name="connsiteX4" fmla="*/ 6321 w 996022"/>
                  <a:gd name="connsiteY4" fmla="*/ 250741 h 449211"/>
                  <a:gd name="connsiteX5" fmla="*/ 34165 w 996022"/>
                  <a:gd name="connsiteY5" fmla="*/ 229755 h 449211"/>
                  <a:gd name="connsiteX6" fmla="*/ 916241 w 996022"/>
                  <a:gd name="connsiteY6" fmla="*/ 1452 h 449211"/>
                  <a:gd name="connsiteX7" fmla="*/ 950737 w 996022"/>
                  <a:gd name="connsiteY7" fmla="*/ 6321 h 449211"/>
                  <a:gd name="connsiteX8" fmla="*/ 971722 w 996022"/>
                  <a:gd name="connsiteY8" fmla="*/ 34165 h 449211"/>
                  <a:gd name="connsiteX9" fmla="*/ 994011 w 996022"/>
                  <a:gd name="connsiteY9" fmla="*/ 120370 h 449211"/>
                  <a:gd name="connsiteX10" fmla="*/ 967333 w 996022"/>
                  <a:gd name="connsiteY10" fmla="*/ 188401 h 449211"/>
                  <a:gd name="connsiteX11" fmla="*/ 961641 w 996022"/>
                  <a:gd name="connsiteY11" fmla="*/ 179486 h 449211"/>
                  <a:gd name="connsiteX12" fmla="*/ 967333 w 996022"/>
                  <a:gd name="connsiteY12" fmla="*/ 188401 h 449211"/>
                  <a:gd name="connsiteX13" fmla="*/ 561477 w 996022"/>
                  <a:gd name="connsiteY13" fmla="*/ 449211 h 449211"/>
                  <a:gd name="connsiteX14" fmla="*/ 927625 w 996022"/>
                  <a:gd name="connsiteY14" fmla="*/ 21203 h 449211"/>
                  <a:gd name="connsiteX15" fmla="*/ 921453 w 996022"/>
                  <a:gd name="connsiteY15" fmla="*/ 21958 h 449211"/>
                  <a:gd name="connsiteX16" fmla="*/ 39377 w 996022"/>
                  <a:gd name="connsiteY16" fmla="*/ 250260 h 449211"/>
                  <a:gd name="connsiteX17" fmla="*/ 24495 w 996022"/>
                  <a:gd name="connsiteY17" fmla="*/ 261507 h 449211"/>
                  <a:gd name="connsiteX18" fmla="*/ 21889 w 996022"/>
                  <a:gd name="connsiteY18" fmla="*/ 279955 h 449211"/>
                  <a:gd name="connsiteX19" fmla="*/ 44177 w 996022"/>
                  <a:gd name="connsiteY19" fmla="*/ 366161 h 449211"/>
                  <a:gd name="connsiteX20" fmla="*/ 81348 w 996022"/>
                  <a:gd name="connsiteY20" fmla="*/ 396953 h 449211"/>
                  <a:gd name="connsiteX21" fmla="*/ 555784 w 996022"/>
                  <a:gd name="connsiteY21" fmla="*/ 427677 h 449211"/>
                  <a:gd name="connsiteX22" fmla="*/ 955743 w 996022"/>
                  <a:gd name="connsiteY22" fmla="*/ 170639 h 449211"/>
                  <a:gd name="connsiteX23" fmla="*/ 973368 w 996022"/>
                  <a:gd name="connsiteY23" fmla="*/ 125719 h 449211"/>
                  <a:gd name="connsiteX24" fmla="*/ 951079 w 996022"/>
                  <a:gd name="connsiteY24" fmla="*/ 39514 h 449211"/>
                  <a:gd name="connsiteX25" fmla="*/ 939832 w 996022"/>
                  <a:gd name="connsiteY25" fmla="*/ 24632 h 449211"/>
                  <a:gd name="connsiteX26" fmla="*/ 927625 w 996022"/>
                  <a:gd name="connsiteY26" fmla="*/ 21203 h 4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6022" h="449211">
                    <a:moveTo>
                      <a:pt x="561477" y="449211"/>
                    </a:moveTo>
                    <a:lnTo>
                      <a:pt x="80045" y="418007"/>
                    </a:lnTo>
                    <a:cubicBezTo>
                      <a:pt x="53093" y="416293"/>
                      <a:pt x="30461" y="397570"/>
                      <a:pt x="23741" y="371441"/>
                    </a:cubicBezTo>
                    <a:lnTo>
                      <a:pt x="1452" y="285236"/>
                    </a:lnTo>
                    <a:cubicBezTo>
                      <a:pt x="-1565" y="273441"/>
                      <a:pt x="149" y="261233"/>
                      <a:pt x="6321" y="250741"/>
                    </a:cubicBezTo>
                    <a:cubicBezTo>
                      <a:pt x="12493" y="240248"/>
                      <a:pt x="22369" y="232841"/>
                      <a:pt x="34165" y="229755"/>
                    </a:cubicBezTo>
                    <a:lnTo>
                      <a:pt x="916241" y="1452"/>
                    </a:lnTo>
                    <a:cubicBezTo>
                      <a:pt x="928037" y="-1565"/>
                      <a:pt x="940244" y="149"/>
                      <a:pt x="950737" y="6321"/>
                    </a:cubicBezTo>
                    <a:cubicBezTo>
                      <a:pt x="961229" y="12493"/>
                      <a:pt x="968636" y="22369"/>
                      <a:pt x="971722" y="34165"/>
                    </a:cubicBezTo>
                    <a:lnTo>
                      <a:pt x="994011" y="120370"/>
                    </a:lnTo>
                    <a:cubicBezTo>
                      <a:pt x="1000800" y="146499"/>
                      <a:pt x="990033" y="173862"/>
                      <a:pt x="967333" y="188401"/>
                    </a:cubicBezTo>
                    <a:lnTo>
                      <a:pt x="961641" y="179486"/>
                    </a:lnTo>
                    <a:lnTo>
                      <a:pt x="967333" y="188401"/>
                    </a:lnTo>
                    <a:lnTo>
                      <a:pt x="561477" y="449211"/>
                    </a:lnTo>
                    <a:close/>
                    <a:moveTo>
                      <a:pt x="927625" y="21203"/>
                    </a:moveTo>
                    <a:cubicBezTo>
                      <a:pt x="925568" y="21203"/>
                      <a:pt x="923510" y="21477"/>
                      <a:pt x="921453" y="21958"/>
                    </a:cubicBezTo>
                    <a:lnTo>
                      <a:pt x="39377" y="250260"/>
                    </a:lnTo>
                    <a:cubicBezTo>
                      <a:pt x="33067" y="251906"/>
                      <a:pt x="27787" y="255884"/>
                      <a:pt x="24495" y="261507"/>
                    </a:cubicBezTo>
                    <a:cubicBezTo>
                      <a:pt x="21203" y="267131"/>
                      <a:pt x="20243" y="273646"/>
                      <a:pt x="21889" y="279955"/>
                    </a:cubicBezTo>
                    <a:lnTo>
                      <a:pt x="44177" y="366161"/>
                    </a:lnTo>
                    <a:cubicBezTo>
                      <a:pt x="48635" y="383374"/>
                      <a:pt x="63586" y="395787"/>
                      <a:pt x="81348" y="396953"/>
                    </a:cubicBezTo>
                    <a:lnTo>
                      <a:pt x="555784" y="427677"/>
                    </a:lnTo>
                    <a:lnTo>
                      <a:pt x="955743" y="170639"/>
                    </a:lnTo>
                    <a:cubicBezTo>
                      <a:pt x="970762" y="161038"/>
                      <a:pt x="977825" y="142933"/>
                      <a:pt x="973368" y="125719"/>
                    </a:cubicBezTo>
                    <a:lnTo>
                      <a:pt x="951079" y="39514"/>
                    </a:lnTo>
                    <a:cubicBezTo>
                      <a:pt x="949434" y="33205"/>
                      <a:pt x="945456" y="27924"/>
                      <a:pt x="939832" y="24632"/>
                    </a:cubicBezTo>
                    <a:cubicBezTo>
                      <a:pt x="936129" y="22301"/>
                      <a:pt x="931946" y="21203"/>
                      <a:pt x="927625" y="2120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E8EBA7C-8F2D-1E30-36A0-F5A5F4C7ED6F}"/>
                  </a:ext>
                </a:extLst>
              </p:cNvPr>
              <p:cNvSpPr/>
              <p:nvPr/>
            </p:nvSpPr>
            <p:spPr>
              <a:xfrm>
                <a:off x="3592967" y="1843252"/>
                <a:ext cx="272225" cy="166200"/>
              </a:xfrm>
              <a:custGeom>
                <a:avLst/>
                <a:gdLst>
                  <a:gd name="connsiteX0" fmla="*/ 21154 w 272225"/>
                  <a:gd name="connsiteY0" fmla="*/ 166201 h 166200"/>
                  <a:gd name="connsiteX1" fmla="*/ 992 w 272225"/>
                  <a:gd name="connsiteY1" fmla="*/ 88157 h 166200"/>
                  <a:gd name="connsiteX2" fmla="*/ 4284 w 272225"/>
                  <a:gd name="connsiteY2" fmla="*/ 64703 h 166200"/>
                  <a:gd name="connsiteX3" fmla="*/ 23212 w 272225"/>
                  <a:gd name="connsiteY3" fmla="*/ 50438 h 166200"/>
                  <a:gd name="connsiteX4" fmla="*/ 214344 w 272225"/>
                  <a:gd name="connsiteY4" fmla="*/ 992 h 166200"/>
                  <a:gd name="connsiteX5" fmla="*/ 237798 w 272225"/>
                  <a:gd name="connsiteY5" fmla="*/ 4284 h 166200"/>
                  <a:gd name="connsiteX6" fmla="*/ 252063 w 272225"/>
                  <a:gd name="connsiteY6" fmla="*/ 23212 h 166200"/>
                  <a:gd name="connsiteX7" fmla="*/ 272226 w 272225"/>
                  <a:gd name="connsiteY7" fmla="*/ 101256 h 166200"/>
                  <a:gd name="connsiteX8" fmla="*/ 21154 w 272225"/>
                  <a:gd name="connsiteY8" fmla="*/ 166201 h 166200"/>
                  <a:gd name="connsiteX9" fmla="*/ 222025 w 272225"/>
                  <a:gd name="connsiteY9" fmla="*/ 21223 h 166200"/>
                  <a:gd name="connsiteX10" fmla="*/ 219556 w 272225"/>
                  <a:gd name="connsiteY10" fmla="*/ 21566 h 166200"/>
                  <a:gd name="connsiteX11" fmla="*/ 28424 w 272225"/>
                  <a:gd name="connsiteY11" fmla="*/ 71012 h 166200"/>
                  <a:gd name="connsiteX12" fmla="*/ 22457 w 272225"/>
                  <a:gd name="connsiteY12" fmla="*/ 75469 h 166200"/>
                  <a:gd name="connsiteX13" fmla="*/ 21429 w 272225"/>
                  <a:gd name="connsiteY13" fmla="*/ 82876 h 166200"/>
                  <a:gd name="connsiteX14" fmla="*/ 36310 w 272225"/>
                  <a:gd name="connsiteY14" fmla="*/ 140415 h 166200"/>
                  <a:gd name="connsiteX15" fmla="*/ 246302 w 272225"/>
                  <a:gd name="connsiteY15" fmla="*/ 86099 h 166200"/>
                  <a:gd name="connsiteX16" fmla="*/ 231421 w 272225"/>
                  <a:gd name="connsiteY16" fmla="*/ 28561 h 166200"/>
                  <a:gd name="connsiteX17" fmla="*/ 226963 w 272225"/>
                  <a:gd name="connsiteY17" fmla="*/ 22594 h 166200"/>
                  <a:gd name="connsiteX18" fmla="*/ 222025 w 272225"/>
                  <a:gd name="connsiteY18" fmla="*/ 21223 h 16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2225" h="166200">
                    <a:moveTo>
                      <a:pt x="21154" y="166201"/>
                    </a:moveTo>
                    <a:lnTo>
                      <a:pt x="992" y="88157"/>
                    </a:lnTo>
                    <a:cubicBezTo>
                      <a:pt x="-1066" y="80133"/>
                      <a:pt x="100" y="71835"/>
                      <a:pt x="4284" y="64703"/>
                    </a:cubicBezTo>
                    <a:cubicBezTo>
                      <a:pt x="8467" y="57570"/>
                      <a:pt x="15188" y="52495"/>
                      <a:pt x="23212" y="50438"/>
                    </a:cubicBezTo>
                    <a:lnTo>
                      <a:pt x="214344" y="992"/>
                    </a:lnTo>
                    <a:cubicBezTo>
                      <a:pt x="222368" y="-1066"/>
                      <a:pt x="230666" y="100"/>
                      <a:pt x="237798" y="4284"/>
                    </a:cubicBezTo>
                    <a:cubicBezTo>
                      <a:pt x="244931" y="8467"/>
                      <a:pt x="250006" y="15188"/>
                      <a:pt x="252063" y="23212"/>
                    </a:cubicBezTo>
                    <a:lnTo>
                      <a:pt x="272226" y="101256"/>
                    </a:lnTo>
                    <a:lnTo>
                      <a:pt x="21154" y="166201"/>
                    </a:lnTo>
                    <a:close/>
                    <a:moveTo>
                      <a:pt x="222025" y="21223"/>
                    </a:moveTo>
                    <a:cubicBezTo>
                      <a:pt x="221202" y="21223"/>
                      <a:pt x="220379" y="21360"/>
                      <a:pt x="219556" y="21566"/>
                    </a:cubicBezTo>
                    <a:lnTo>
                      <a:pt x="28424" y="71012"/>
                    </a:lnTo>
                    <a:cubicBezTo>
                      <a:pt x="25886" y="71698"/>
                      <a:pt x="23760" y="73275"/>
                      <a:pt x="22457" y="75469"/>
                    </a:cubicBezTo>
                    <a:cubicBezTo>
                      <a:pt x="21154" y="77733"/>
                      <a:pt x="20743" y="80339"/>
                      <a:pt x="21429" y="82876"/>
                    </a:cubicBezTo>
                    <a:lnTo>
                      <a:pt x="36310" y="140415"/>
                    </a:lnTo>
                    <a:lnTo>
                      <a:pt x="246302" y="86099"/>
                    </a:lnTo>
                    <a:lnTo>
                      <a:pt x="231421" y="28561"/>
                    </a:lnTo>
                    <a:cubicBezTo>
                      <a:pt x="230803" y="26023"/>
                      <a:pt x="229157" y="23897"/>
                      <a:pt x="226963" y="22594"/>
                    </a:cubicBezTo>
                    <a:cubicBezTo>
                      <a:pt x="225385" y="21703"/>
                      <a:pt x="223740" y="21223"/>
                      <a:pt x="222025" y="2122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AB795AD9-2BFC-C3B3-05A2-8CBA12312C72}"/>
              </a:ext>
            </a:extLst>
          </p:cNvPr>
          <p:cNvGrpSpPr/>
          <p:nvPr userDrawn="1"/>
        </p:nvGrpSpPr>
        <p:grpSpPr>
          <a:xfrm>
            <a:off x="240746" y="728796"/>
            <a:ext cx="11710508" cy="5481388"/>
            <a:chOff x="627651" y="1486575"/>
            <a:chExt cx="10936697" cy="5119188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08FD7FE-75F4-BE09-9AC2-552BAADA7FA7}"/>
                </a:ext>
              </a:extLst>
            </p:cNvPr>
            <p:cNvGrpSpPr/>
            <p:nvPr/>
          </p:nvGrpSpPr>
          <p:grpSpPr>
            <a:xfrm>
              <a:off x="1271248" y="1486575"/>
              <a:ext cx="10293100" cy="5118998"/>
              <a:chOff x="1271248" y="1486575"/>
              <a:chExt cx="10293100" cy="5118998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A4DE4BF-9B6C-DABC-E66A-CB15EC54F80E}"/>
                  </a:ext>
                </a:extLst>
              </p:cNvPr>
              <p:cNvSpPr/>
              <p:nvPr/>
            </p:nvSpPr>
            <p:spPr>
              <a:xfrm>
                <a:off x="10949294" y="1486694"/>
                <a:ext cx="615054" cy="516417"/>
              </a:xfrm>
              <a:custGeom>
                <a:avLst/>
                <a:gdLst>
                  <a:gd name="connsiteX0" fmla="*/ 0 w 354078"/>
                  <a:gd name="connsiteY0" fmla="*/ 177074 h 297294"/>
                  <a:gd name="connsiteX1" fmla="*/ 0 w 354078"/>
                  <a:gd name="connsiteY1" fmla="*/ 297294 h 297294"/>
                  <a:gd name="connsiteX2" fmla="*/ 69 w 354078"/>
                  <a:gd name="connsiteY2" fmla="*/ 297294 h 297294"/>
                  <a:gd name="connsiteX3" fmla="*/ 354079 w 354078"/>
                  <a:gd name="connsiteY3" fmla="*/ 297294 h 297294"/>
                  <a:gd name="connsiteX4" fmla="*/ 354079 w 354078"/>
                  <a:gd name="connsiteY4" fmla="*/ 177005 h 297294"/>
                  <a:gd name="connsiteX5" fmla="*/ 177074 w 354078"/>
                  <a:gd name="connsiteY5" fmla="*/ 0 h 297294"/>
                  <a:gd name="connsiteX6" fmla="*/ 176594 w 354078"/>
                  <a:gd name="connsiteY6" fmla="*/ 0 h 297294"/>
                  <a:gd name="connsiteX7" fmla="*/ 176388 w 354078"/>
                  <a:gd name="connsiteY7" fmla="*/ 0 h 297294"/>
                  <a:gd name="connsiteX8" fmla="*/ 70432 w 354078"/>
                  <a:gd name="connsiteY8" fmla="*/ 35662 h 297294"/>
                  <a:gd name="connsiteX9" fmla="*/ 69 w 354078"/>
                  <a:gd name="connsiteY9" fmla="*/ 172479 h 297294"/>
                  <a:gd name="connsiteX10" fmla="*/ 0 w 354078"/>
                  <a:gd name="connsiteY10" fmla="*/ 172479 h 297294"/>
                  <a:gd name="connsiteX11" fmla="*/ 0 w 354078"/>
                  <a:gd name="connsiteY11" fmla="*/ 177074 h 297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4078" h="297294">
                    <a:moveTo>
                      <a:pt x="0" y="177074"/>
                    </a:moveTo>
                    <a:lnTo>
                      <a:pt x="0" y="297294"/>
                    </a:lnTo>
                    <a:lnTo>
                      <a:pt x="69" y="297294"/>
                    </a:lnTo>
                    <a:lnTo>
                      <a:pt x="354079" y="297294"/>
                    </a:lnTo>
                    <a:lnTo>
                      <a:pt x="354079" y="177005"/>
                    </a:lnTo>
                    <a:cubicBezTo>
                      <a:pt x="354079" y="79210"/>
                      <a:pt x="274800" y="0"/>
                      <a:pt x="177074" y="0"/>
                    </a:cubicBezTo>
                    <a:cubicBezTo>
                      <a:pt x="176937" y="0"/>
                      <a:pt x="176731" y="0"/>
                      <a:pt x="176594" y="0"/>
                    </a:cubicBezTo>
                    <a:cubicBezTo>
                      <a:pt x="176525" y="0"/>
                      <a:pt x="176456" y="0"/>
                      <a:pt x="176388" y="0"/>
                    </a:cubicBezTo>
                    <a:cubicBezTo>
                      <a:pt x="169941" y="411"/>
                      <a:pt x="116723" y="4458"/>
                      <a:pt x="70432" y="35662"/>
                    </a:cubicBezTo>
                    <a:cubicBezTo>
                      <a:pt x="28735" y="67071"/>
                      <a:pt x="1440" y="116586"/>
                      <a:pt x="69" y="172479"/>
                    </a:cubicBezTo>
                    <a:lnTo>
                      <a:pt x="0" y="172479"/>
                    </a:lnTo>
                    <a:cubicBezTo>
                      <a:pt x="0" y="173987"/>
                      <a:pt x="0" y="175496"/>
                      <a:pt x="0" y="177074"/>
                    </a:cubicBezTo>
                    <a:close/>
                  </a:path>
                </a:pathLst>
              </a:custGeom>
              <a:solidFill>
                <a:srgbClr val="86B1F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C99483AD-D46F-E257-25BC-AA9F37CF5009}"/>
                  </a:ext>
                </a:extLst>
              </p:cNvPr>
              <p:cNvGrpSpPr/>
              <p:nvPr/>
            </p:nvGrpSpPr>
            <p:grpSpPr>
              <a:xfrm>
                <a:off x="1271248" y="1486575"/>
                <a:ext cx="10059595" cy="5118998"/>
                <a:chOff x="1271248" y="1486575"/>
                <a:chExt cx="10059595" cy="5118998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53C50050-204C-D70C-B187-E599F2AEDB0B}"/>
                    </a:ext>
                  </a:extLst>
                </p:cNvPr>
                <p:cNvSpPr/>
                <p:nvPr/>
              </p:nvSpPr>
              <p:spPr>
                <a:xfrm>
                  <a:off x="1271248" y="1486575"/>
                  <a:ext cx="10059595" cy="2005450"/>
                </a:xfrm>
                <a:custGeom>
                  <a:avLst/>
                  <a:gdLst>
                    <a:gd name="connsiteX0" fmla="*/ 307589 w 10059595"/>
                    <a:gd name="connsiteY0" fmla="*/ 0 h 2005450"/>
                    <a:gd name="connsiteX1" fmla="*/ 1984188 w 10059595"/>
                    <a:gd name="connsiteY1" fmla="*/ 0 h 2005450"/>
                    <a:gd name="connsiteX2" fmla="*/ 3353200 w 10059595"/>
                    <a:gd name="connsiteY2" fmla="*/ 0 h 2005450"/>
                    <a:gd name="connsiteX3" fmla="*/ 3660787 w 10059595"/>
                    <a:gd name="connsiteY3" fmla="*/ 0 h 2005450"/>
                    <a:gd name="connsiteX4" fmla="*/ 5029799 w 10059595"/>
                    <a:gd name="connsiteY4" fmla="*/ 0 h 2005450"/>
                    <a:gd name="connsiteX5" fmla="*/ 5337386 w 10059595"/>
                    <a:gd name="connsiteY5" fmla="*/ 0 h 2005450"/>
                    <a:gd name="connsiteX6" fmla="*/ 6706398 w 10059595"/>
                    <a:gd name="connsiteY6" fmla="*/ 0 h 2005450"/>
                    <a:gd name="connsiteX7" fmla="*/ 7013985 w 10059595"/>
                    <a:gd name="connsiteY7" fmla="*/ 0 h 2005450"/>
                    <a:gd name="connsiteX8" fmla="*/ 8382997 w 10059595"/>
                    <a:gd name="connsiteY8" fmla="*/ 0 h 2005450"/>
                    <a:gd name="connsiteX9" fmla="*/ 10059595 w 10059595"/>
                    <a:gd name="connsiteY9" fmla="*/ 0 h 2005450"/>
                    <a:gd name="connsiteX10" fmla="*/ 10058762 w 10059595"/>
                    <a:gd name="connsiteY10" fmla="*/ 119 h 2005450"/>
                    <a:gd name="connsiteX11" fmla="*/ 10058403 w 10059595"/>
                    <a:gd name="connsiteY11" fmla="*/ 119 h 2005450"/>
                    <a:gd name="connsiteX12" fmla="*/ 9874352 w 10059595"/>
                    <a:gd name="connsiteY12" fmla="*/ 62066 h 2005450"/>
                    <a:gd name="connsiteX13" fmla="*/ 9752008 w 10059595"/>
                    <a:gd name="connsiteY13" fmla="*/ 299724 h 2005450"/>
                    <a:gd name="connsiteX14" fmla="*/ 9751890 w 10059595"/>
                    <a:gd name="connsiteY14" fmla="*/ 307706 h 2005450"/>
                    <a:gd name="connsiteX15" fmla="*/ 9751890 w 10059595"/>
                    <a:gd name="connsiteY15" fmla="*/ 516537 h 2005450"/>
                    <a:gd name="connsiteX16" fmla="*/ 9751890 w 10059595"/>
                    <a:gd name="connsiteY16" fmla="*/ 2005450 h 2005450"/>
                    <a:gd name="connsiteX17" fmla="*/ 0 w 10059595"/>
                    <a:gd name="connsiteY17" fmla="*/ 2005450 h 2005450"/>
                    <a:gd name="connsiteX18" fmla="*/ 0 w 10059595"/>
                    <a:gd name="connsiteY18" fmla="*/ 307706 h 2005450"/>
                    <a:gd name="connsiteX19" fmla="*/ 307589 w 10059595"/>
                    <a:gd name="connsiteY19" fmla="*/ 0 h 2005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059595" h="2005450">
                      <a:moveTo>
                        <a:pt x="307589" y="0"/>
                      </a:moveTo>
                      <a:lnTo>
                        <a:pt x="1984188" y="0"/>
                      </a:lnTo>
                      <a:lnTo>
                        <a:pt x="3353200" y="0"/>
                      </a:lnTo>
                      <a:lnTo>
                        <a:pt x="3660787" y="0"/>
                      </a:lnTo>
                      <a:lnTo>
                        <a:pt x="5029799" y="0"/>
                      </a:lnTo>
                      <a:lnTo>
                        <a:pt x="5337386" y="0"/>
                      </a:lnTo>
                      <a:lnTo>
                        <a:pt x="6706398" y="0"/>
                      </a:lnTo>
                      <a:lnTo>
                        <a:pt x="7013985" y="0"/>
                      </a:lnTo>
                      <a:lnTo>
                        <a:pt x="8382997" y="0"/>
                      </a:lnTo>
                      <a:lnTo>
                        <a:pt x="10059595" y="0"/>
                      </a:lnTo>
                      <a:cubicBezTo>
                        <a:pt x="10059595" y="0"/>
                        <a:pt x="10059358" y="0"/>
                        <a:pt x="10058762" y="119"/>
                      </a:cubicBezTo>
                      <a:cubicBezTo>
                        <a:pt x="10058643" y="119"/>
                        <a:pt x="10058524" y="119"/>
                        <a:pt x="10058403" y="119"/>
                      </a:cubicBezTo>
                      <a:cubicBezTo>
                        <a:pt x="9989311" y="358"/>
                        <a:pt x="9925576" y="23350"/>
                        <a:pt x="9874352" y="62066"/>
                      </a:cubicBezTo>
                      <a:cubicBezTo>
                        <a:pt x="9810500" y="104952"/>
                        <a:pt x="9754271" y="177499"/>
                        <a:pt x="9752008" y="299724"/>
                      </a:cubicBezTo>
                      <a:cubicBezTo>
                        <a:pt x="9751890" y="302346"/>
                        <a:pt x="9751890" y="304967"/>
                        <a:pt x="9751890" y="307706"/>
                      </a:cubicBezTo>
                      <a:lnTo>
                        <a:pt x="9751890" y="516537"/>
                      </a:lnTo>
                      <a:lnTo>
                        <a:pt x="9751890" y="2005450"/>
                      </a:lnTo>
                      <a:lnTo>
                        <a:pt x="0" y="2005450"/>
                      </a:lnTo>
                      <a:lnTo>
                        <a:pt x="0" y="307706"/>
                      </a:lnTo>
                      <a:cubicBezTo>
                        <a:pt x="0" y="137592"/>
                        <a:pt x="137831" y="119"/>
                        <a:pt x="307589" y="0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BBFB876F-D330-1D1E-D98C-4E17AF751CD8}"/>
                    </a:ext>
                  </a:extLst>
                </p:cNvPr>
                <p:cNvSpPr/>
                <p:nvPr/>
              </p:nvSpPr>
              <p:spPr>
                <a:xfrm>
                  <a:off x="1271248" y="4600122"/>
                  <a:ext cx="9751890" cy="2005451"/>
                </a:xfrm>
                <a:custGeom>
                  <a:avLst/>
                  <a:gdLst>
                    <a:gd name="connsiteX0" fmla="*/ 0 w 9751890"/>
                    <a:gd name="connsiteY0" fmla="*/ 0 h 2005451"/>
                    <a:gd name="connsiteX1" fmla="*/ 9751890 w 9751890"/>
                    <a:gd name="connsiteY1" fmla="*/ 0 h 2005451"/>
                    <a:gd name="connsiteX2" fmla="*/ 9751890 w 9751890"/>
                    <a:gd name="connsiteY2" fmla="*/ 1697865 h 2005451"/>
                    <a:gd name="connsiteX3" fmla="*/ 9444302 w 9751890"/>
                    <a:gd name="connsiteY3" fmla="*/ 2005451 h 2005451"/>
                    <a:gd name="connsiteX4" fmla="*/ 9160904 w 9751890"/>
                    <a:gd name="connsiteY4" fmla="*/ 1817642 h 2005451"/>
                    <a:gd name="connsiteX5" fmla="*/ 9142552 w 9751890"/>
                    <a:gd name="connsiteY5" fmla="*/ 1726767 h 2005451"/>
                    <a:gd name="connsiteX6" fmla="*/ 0 w 9751890"/>
                    <a:gd name="connsiteY6" fmla="*/ 1726767 h 2005451"/>
                    <a:gd name="connsiteX7" fmla="*/ 0 w 9751890"/>
                    <a:gd name="connsiteY7" fmla="*/ 1689477 h 2005451"/>
                    <a:gd name="connsiteX8" fmla="*/ 0 w 9751890"/>
                    <a:gd name="connsiteY8" fmla="*/ 825135 h 2005451"/>
                    <a:gd name="connsiteX9" fmla="*/ 0 w 9751890"/>
                    <a:gd name="connsiteY9" fmla="*/ 0 h 2005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51890" h="2005451">
                      <a:moveTo>
                        <a:pt x="0" y="0"/>
                      </a:moveTo>
                      <a:lnTo>
                        <a:pt x="9751890" y="0"/>
                      </a:lnTo>
                      <a:lnTo>
                        <a:pt x="9751890" y="1697865"/>
                      </a:lnTo>
                      <a:cubicBezTo>
                        <a:pt x="9751890" y="1867859"/>
                        <a:pt x="9614297" y="2005451"/>
                        <a:pt x="9444302" y="2005451"/>
                      </a:cubicBezTo>
                      <a:cubicBezTo>
                        <a:pt x="9316985" y="2005451"/>
                        <a:pt x="9207626" y="1928056"/>
                        <a:pt x="9160904" y="1817642"/>
                      </a:cubicBezTo>
                      <a:lnTo>
                        <a:pt x="9142552" y="1726767"/>
                      </a:lnTo>
                      <a:lnTo>
                        <a:pt x="0" y="1726767"/>
                      </a:lnTo>
                      <a:lnTo>
                        <a:pt x="0" y="1689477"/>
                      </a:lnTo>
                      <a:lnTo>
                        <a:pt x="0" y="8251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04A33A81-CF3E-221A-5AF3-162DA322A248}"/>
                    </a:ext>
                  </a:extLst>
                </p:cNvPr>
                <p:cNvSpPr/>
                <p:nvPr/>
              </p:nvSpPr>
              <p:spPr>
                <a:xfrm>
                  <a:off x="1271248" y="2886595"/>
                  <a:ext cx="9751890" cy="2005451"/>
                </a:xfrm>
                <a:custGeom>
                  <a:avLst/>
                  <a:gdLst>
                    <a:gd name="connsiteX0" fmla="*/ 0 w 9751890"/>
                    <a:gd name="connsiteY0" fmla="*/ 0 h 2005451"/>
                    <a:gd name="connsiteX1" fmla="*/ 9751890 w 9751890"/>
                    <a:gd name="connsiteY1" fmla="*/ 0 h 2005451"/>
                    <a:gd name="connsiteX2" fmla="*/ 9751890 w 9751890"/>
                    <a:gd name="connsiteY2" fmla="*/ 1697865 h 2005451"/>
                    <a:gd name="connsiteX3" fmla="*/ 9444302 w 9751890"/>
                    <a:gd name="connsiteY3" fmla="*/ 2005451 h 2005451"/>
                    <a:gd name="connsiteX4" fmla="*/ 9160904 w 9751890"/>
                    <a:gd name="connsiteY4" fmla="*/ 1817642 h 2005451"/>
                    <a:gd name="connsiteX5" fmla="*/ 9142552 w 9751890"/>
                    <a:gd name="connsiteY5" fmla="*/ 1726767 h 2005451"/>
                    <a:gd name="connsiteX6" fmla="*/ 0 w 9751890"/>
                    <a:gd name="connsiteY6" fmla="*/ 1726767 h 2005451"/>
                    <a:gd name="connsiteX7" fmla="*/ 0 w 9751890"/>
                    <a:gd name="connsiteY7" fmla="*/ 1689477 h 2005451"/>
                    <a:gd name="connsiteX8" fmla="*/ 0 w 9751890"/>
                    <a:gd name="connsiteY8" fmla="*/ 825135 h 2005451"/>
                    <a:gd name="connsiteX9" fmla="*/ 0 w 9751890"/>
                    <a:gd name="connsiteY9" fmla="*/ 0 h 2005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51890" h="2005451">
                      <a:moveTo>
                        <a:pt x="0" y="0"/>
                      </a:moveTo>
                      <a:lnTo>
                        <a:pt x="9751890" y="0"/>
                      </a:lnTo>
                      <a:lnTo>
                        <a:pt x="9751890" y="1697865"/>
                      </a:lnTo>
                      <a:cubicBezTo>
                        <a:pt x="9751890" y="1867859"/>
                        <a:pt x="9614297" y="2005451"/>
                        <a:pt x="9444302" y="2005451"/>
                      </a:cubicBezTo>
                      <a:cubicBezTo>
                        <a:pt x="9316985" y="2005451"/>
                        <a:pt x="9207626" y="1928056"/>
                        <a:pt x="9160904" y="1817642"/>
                      </a:cubicBezTo>
                      <a:lnTo>
                        <a:pt x="9142552" y="1726767"/>
                      </a:lnTo>
                      <a:lnTo>
                        <a:pt x="0" y="1726767"/>
                      </a:lnTo>
                      <a:lnTo>
                        <a:pt x="0" y="1689477"/>
                      </a:lnTo>
                      <a:lnTo>
                        <a:pt x="0" y="8251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C6878D5-DC12-14B4-6639-061D37D91A00}"/>
                </a:ext>
              </a:extLst>
            </p:cNvPr>
            <p:cNvSpPr/>
            <p:nvPr/>
          </p:nvSpPr>
          <p:spPr>
            <a:xfrm>
              <a:off x="627651" y="6298175"/>
              <a:ext cx="10095245" cy="307588"/>
            </a:xfrm>
            <a:custGeom>
              <a:avLst/>
              <a:gdLst>
                <a:gd name="connsiteX0" fmla="*/ 0 w 8946015"/>
                <a:gd name="connsiteY0" fmla="*/ 0 h 272573"/>
                <a:gd name="connsiteX1" fmla="*/ 544933 w 8946015"/>
                <a:gd name="connsiteY1" fmla="*/ 0 h 272573"/>
                <a:gd name="connsiteX2" fmla="*/ 1517962 w 8946015"/>
                <a:gd name="connsiteY2" fmla="*/ 0 h 272573"/>
                <a:gd name="connsiteX3" fmla="*/ 2062895 w 8946015"/>
                <a:gd name="connsiteY3" fmla="*/ 0 h 272573"/>
                <a:gd name="connsiteX4" fmla="*/ 2698588 w 8946015"/>
                <a:gd name="connsiteY4" fmla="*/ 0 h 272573"/>
                <a:gd name="connsiteX5" fmla="*/ 3035924 w 8946015"/>
                <a:gd name="connsiteY5" fmla="*/ 0 h 272573"/>
                <a:gd name="connsiteX6" fmla="*/ 3580856 w 8946015"/>
                <a:gd name="connsiteY6" fmla="*/ 0 h 272573"/>
                <a:gd name="connsiteX7" fmla="*/ 4216549 w 8946015"/>
                <a:gd name="connsiteY7" fmla="*/ 0 h 272573"/>
                <a:gd name="connsiteX8" fmla="*/ 4553886 w 8946015"/>
                <a:gd name="connsiteY8" fmla="*/ 0 h 272573"/>
                <a:gd name="connsiteX9" fmla="*/ 5098818 w 8946015"/>
                <a:gd name="connsiteY9" fmla="*/ 0 h 272573"/>
                <a:gd name="connsiteX10" fmla="*/ 5734511 w 8946015"/>
                <a:gd name="connsiteY10" fmla="*/ 0 h 272573"/>
                <a:gd name="connsiteX11" fmla="*/ 5974857 w 8946015"/>
                <a:gd name="connsiteY11" fmla="*/ 0 h 272573"/>
                <a:gd name="connsiteX12" fmla="*/ 6519790 w 8946015"/>
                <a:gd name="connsiteY12" fmla="*/ 0 h 272573"/>
                <a:gd name="connsiteX13" fmla="*/ 7252473 w 8946015"/>
                <a:gd name="connsiteY13" fmla="*/ 0 h 272573"/>
                <a:gd name="connsiteX14" fmla="*/ 8673444 w 8946015"/>
                <a:gd name="connsiteY14" fmla="*/ 0 h 272573"/>
                <a:gd name="connsiteX15" fmla="*/ 8946015 w 8946015"/>
                <a:gd name="connsiteY15" fmla="*/ 272573 h 272573"/>
                <a:gd name="connsiteX16" fmla="*/ 7525044 w 8946015"/>
                <a:gd name="connsiteY16" fmla="*/ 272573 h 272573"/>
                <a:gd name="connsiteX17" fmla="*/ 6247217 w 8946015"/>
                <a:gd name="connsiteY17" fmla="*/ 272573 h 272573"/>
                <a:gd name="connsiteX18" fmla="*/ 6007082 w 8946015"/>
                <a:gd name="connsiteY18" fmla="*/ 272573 h 272573"/>
                <a:gd name="connsiteX19" fmla="*/ 4826246 w 8946015"/>
                <a:gd name="connsiteY19" fmla="*/ 272573 h 272573"/>
                <a:gd name="connsiteX20" fmla="*/ 4489120 w 8946015"/>
                <a:gd name="connsiteY20" fmla="*/ 272573 h 272573"/>
                <a:gd name="connsiteX21" fmla="*/ 3308284 w 8946015"/>
                <a:gd name="connsiteY21" fmla="*/ 272573 h 272573"/>
                <a:gd name="connsiteX22" fmla="*/ 2971159 w 8946015"/>
                <a:gd name="connsiteY22" fmla="*/ 272573 h 272573"/>
                <a:gd name="connsiteX23" fmla="*/ 1790323 w 8946015"/>
                <a:gd name="connsiteY23" fmla="*/ 272573 h 272573"/>
                <a:gd name="connsiteX24" fmla="*/ 272360 w 8946015"/>
                <a:gd name="connsiteY24" fmla="*/ 272573 h 272573"/>
                <a:gd name="connsiteX25" fmla="*/ 0 w 8946015"/>
                <a:gd name="connsiteY25" fmla="*/ 0 h 27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946015" h="272573">
                  <a:moveTo>
                    <a:pt x="0" y="0"/>
                  </a:moveTo>
                  <a:lnTo>
                    <a:pt x="544933" y="0"/>
                  </a:lnTo>
                  <a:lnTo>
                    <a:pt x="1517962" y="0"/>
                  </a:lnTo>
                  <a:lnTo>
                    <a:pt x="2062895" y="0"/>
                  </a:lnTo>
                  <a:lnTo>
                    <a:pt x="2698588" y="0"/>
                  </a:lnTo>
                  <a:lnTo>
                    <a:pt x="3035924" y="0"/>
                  </a:lnTo>
                  <a:lnTo>
                    <a:pt x="3580856" y="0"/>
                  </a:lnTo>
                  <a:lnTo>
                    <a:pt x="4216549" y="0"/>
                  </a:lnTo>
                  <a:lnTo>
                    <a:pt x="4553886" y="0"/>
                  </a:lnTo>
                  <a:lnTo>
                    <a:pt x="5098818" y="0"/>
                  </a:lnTo>
                  <a:lnTo>
                    <a:pt x="5734511" y="0"/>
                  </a:lnTo>
                  <a:lnTo>
                    <a:pt x="5974857" y="0"/>
                  </a:lnTo>
                  <a:lnTo>
                    <a:pt x="6519790" y="0"/>
                  </a:lnTo>
                  <a:lnTo>
                    <a:pt x="7252473" y="0"/>
                  </a:lnTo>
                  <a:lnTo>
                    <a:pt x="8673444" y="0"/>
                  </a:lnTo>
                  <a:cubicBezTo>
                    <a:pt x="8673444" y="150644"/>
                    <a:pt x="8795584" y="272573"/>
                    <a:pt x="8946015" y="272573"/>
                  </a:cubicBezTo>
                  <a:lnTo>
                    <a:pt x="7525044" y="272573"/>
                  </a:lnTo>
                  <a:lnTo>
                    <a:pt x="6247217" y="272573"/>
                  </a:lnTo>
                  <a:lnTo>
                    <a:pt x="6007082" y="272573"/>
                  </a:lnTo>
                  <a:lnTo>
                    <a:pt x="4826246" y="272573"/>
                  </a:lnTo>
                  <a:lnTo>
                    <a:pt x="4489120" y="272573"/>
                  </a:lnTo>
                  <a:lnTo>
                    <a:pt x="3308284" y="272573"/>
                  </a:lnTo>
                  <a:lnTo>
                    <a:pt x="2971159" y="272573"/>
                  </a:lnTo>
                  <a:lnTo>
                    <a:pt x="1790323" y="272573"/>
                  </a:lnTo>
                  <a:lnTo>
                    <a:pt x="272360" y="272573"/>
                  </a:lnTo>
                  <a:cubicBezTo>
                    <a:pt x="121929" y="272573"/>
                    <a:pt x="0" y="150644"/>
                    <a:pt x="0" y="0"/>
                  </a:cubicBezTo>
                  <a:close/>
                </a:path>
              </a:pathLst>
            </a:custGeom>
            <a:solidFill>
              <a:srgbClr val="86B1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5EAA1D3-B6BA-3BBC-F81C-64EACABE6444}"/>
              </a:ext>
            </a:extLst>
          </p:cNvPr>
          <p:cNvSpPr/>
          <p:nvPr userDrawn="1"/>
        </p:nvSpPr>
        <p:spPr>
          <a:xfrm>
            <a:off x="-101600" y="4945227"/>
            <a:ext cx="12395200" cy="2244826"/>
          </a:xfrm>
          <a:custGeom>
            <a:avLst/>
            <a:gdLst>
              <a:gd name="connsiteX0" fmla="*/ 12192000 w 12192000"/>
              <a:gd name="connsiteY0" fmla="*/ 0 h 2244826"/>
              <a:gd name="connsiteX1" fmla="*/ 12192000 w 12192000"/>
              <a:gd name="connsiteY1" fmla="*/ 2244826 h 2244826"/>
              <a:gd name="connsiteX2" fmla="*/ 0 w 12192000"/>
              <a:gd name="connsiteY2" fmla="*/ 2244826 h 2244826"/>
              <a:gd name="connsiteX3" fmla="*/ 0 w 12192000"/>
              <a:gd name="connsiteY3" fmla="*/ 1815300 h 2244826"/>
              <a:gd name="connsiteX4" fmla="*/ 56555 w 12192000"/>
              <a:gd name="connsiteY4" fmla="*/ 1766691 h 2244826"/>
              <a:gd name="connsiteX5" fmla="*/ 952500 w 12192000"/>
              <a:gd name="connsiteY5" fmla="*/ 1228826 h 2244826"/>
              <a:gd name="connsiteX6" fmla="*/ 2235200 w 12192000"/>
              <a:gd name="connsiteY6" fmla="*/ 1838426 h 2244826"/>
              <a:gd name="connsiteX7" fmla="*/ 4241800 w 12192000"/>
              <a:gd name="connsiteY7" fmla="*/ 1559026 h 2244826"/>
              <a:gd name="connsiteX8" fmla="*/ 6388100 w 12192000"/>
              <a:gd name="connsiteY8" fmla="*/ 1749526 h 2244826"/>
              <a:gd name="connsiteX9" fmla="*/ 7632700 w 12192000"/>
              <a:gd name="connsiteY9" fmla="*/ 1127226 h 2244826"/>
              <a:gd name="connsiteX10" fmla="*/ 9601200 w 12192000"/>
              <a:gd name="connsiteY10" fmla="*/ 1800326 h 2244826"/>
              <a:gd name="connsiteX11" fmla="*/ 10896600 w 12192000"/>
              <a:gd name="connsiteY11" fmla="*/ 1038326 h 2244826"/>
              <a:gd name="connsiteX12" fmla="*/ 11823700 w 12192000"/>
              <a:gd name="connsiteY12" fmla="*/ 771626 h 2244826"/>
              <a:gd name="connsiteX13" fmla="*/ 12121431 w 12192000"/>
              <a:gd name="connsiteY13" fmla="*/ 188704 h 224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244826">
                <a:moveTo>
                  <a:pt x="12192000" y="0"/>
                </a:moveTo>
                <a:lnTo>
                  <a:pt x="12192000" y="2244826"/>
                </a:lnTo>
                <a:lnTo>
                  <a:pt x="0" y="2244826"/>
                </a:lnTo>
                <a:lnTo>
                  <a:pt x="0" y="1815300"/>
                </a:lnTo>
                <a:lnTo>
                  <a:pt x="56555" y="1766691"/>
                </a:lnTo>
                <a:cubicBezTo>
                  <a:pt x="298053" y="1555851"/>
                  <a:pt x="655637" y="1239939"/>
                  <a:pt x="952500" y="1228826"/>
                </a:cubicBezTo>
                <a:cubicBezTo>
                  <a:pt x="1348317" y="1214009"/>
                  <a:pt x="1686983" y="1783393"/>
                  <a:pt x="2235200" y="1838426"/>
                </a:cubicBezTo>
                <a:cubicBezTo>
                  <a:pt x="2783417" y="1893459"/>
                  <a:pt x="3549650" y="1573843"/>
                  <a:pt x="4241800" y="1559026"/>
                </a:cubicBezTo>
                <a:cubicBezTo>
                  <a:pt x="4933950" y="1544209"/>
                  <a:pt x="5822950" y="1821493"/>
                  <a:pt x="6388100" y="1749526"/>
                </a:cubicBezTo>
                <a:cubicBezTo>
                  <a:pt x="6953250" y="1677559"/>
                  <a:pt x="7097183" y="1118759"/>
                  <a:pt x="7632700" y="1127226"/>
                </a:cubicBezTo>
                <a:cubicBezTo>
                  <a:pt x="8168217" y="1135693"/>
                  <a:pt x="9057217" y="1815143"/>
                  <a:pt x="9601200" y="1800326"/>
                </a:cubicBezTo>
                <a:cubicBezTo>
                  <a:pt x="10145183" y="1785509"/>
                  <a:pt x="10526183" y="1209776"/>
                  <a:pt x="10896600" y="1038326"/>
                </a:cubicBezTo>
                <a:cubicBezTo>
                  <a:pt x="11267017" y="866876"/>
                  <a:pt x="11554883" y="1078543"/>
                  <a:pt x="11823700" y="771626"/>
                </a:cubicBezTo>
                <a:cubicBezTo>
                  <a:pt x="11924506" y="656532"/>
                  <a:pt x="12026206" y="433092"/>
                  <a:pt x="12121431" y="188704"/>
                </a:cubicBezTo>
                <a:close/>
              </a:path>
            </a:pathLst>
          </a:custGeom>
          <a:noFill/>
          <a:ln w="9525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20E0BD6-EDBA-0D4A-E8B0-095864208473}"/>
              </a:ext>
            </a:extLst>
          </p:cNvPr>
          <p:cNvSpPr/>
          <p:nvPr userDrawn="1"/>
        </p:nvSpPr>
        <p:spPr>
          <a:xfrm>
            <a:off x="11875769" y="1734730"/>
            <a:ext cx="549278" cy="549278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7A67045C-690C-DCD6-1FCC-C67F295FDD3D}"/>
              </a:ext>
            </a:extLst>
          </p:cNvPr>
          <p:cNvSpPr/>
          <p:nvPr userDrawn="1"/>
        </p:nvSpPr>
        <p:spPr>
          <a:xfrm>
            <a:off x="580070" y="2274507"/>
            <a:ext cx="175269" cy="175269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81C8E373-0D80-EADD-EC78-1F68A10F256B}"/>
              </a:ext>
            </a:extLst>
          </p:cNvPr>
          <p:cNvSpPr/>
          <p:nvPr userDrawn="1"/>
        </p:nvSpPr>
        <p:spPr>
          <a:xfrm>
            <a:off x="-420327" y="235260"/>
            <a:ext cx="1350207" cy="561674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ED00F-3310-45D0-9DFE-4C8423ECACDF}" type="datetimeFigureOut">
              <a:rPr lang="zh-CN" altLang="en-US" smtClean="0"/>
              <a:t>2022/12/11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6BBFF-604F-451F-845C-6866DB53A8A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BDCCC44E-7018-0F31-4ECF-55534D4942D8}"/>
              </a:ext>
            </a:extLst>
          </p:cNvPr>
          <p:cNvGrpSpPr/>
          <p:nvPr/>
        </p:nvGrpSpPr>
        <p:grpSpPr>
          <a:xfrm>
            <a:off x="627651" y="1092683"/>
            <a:ext cx="10936697" cy="4010901"/>
            <a:chOff x="627651" y="1092683"/>
            <a:chExt cx="10936697" cy="4010901"/>
          </a:xfrm>
        </p:grpSpPr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3775F04A-5CAC-0B30-2F83-13CEB51C4389}"/>
                </a:ext>
              </a:extLst>
            </p:cNvPr>
            <p:cNvSpPr/>
            <p:nvPr/>
          </p:nvSpPr>
          <p:spPr>
            <a:xfrm>
              <a:off x="10949294" y="1092803"/>
              <a:ext cx="615054" cy="516417"/>
            </a:xfrm>
            <a:custGeom>
              <a:avLst/>
              <a:gdLst>
                <a:gd name="connsiteX0" fmla="*/ 0 w 354078"/>
                <a:gd name="connsiteY0" fmla="*/ 177074 h 297294"/>
                <a:gd name="connsiteX1" fmla="*/ 0 w 354078"/>
                <a:gd name="connsiteY1" fmla="*/ 297294 h 297294"/>
                <a:gd name="connsiteX2" fmla="*/ 69 w 354078"/>
                <a:gd name="connsiteY2" fmla="*/ 297294 h 297294"/>
                <a:gd name="connsiteX3" fmla="*/ 354079 w 354078"/>
                <a:gd name="connsiteY3" fmla="*/ 297294 h 297294"/>
                <a:gd name="connsiteX4" fmla="*/ 354079 w 354078"/>
                <a:gd name="connsiteY4" fmla="*/ 177005 h 297294"/>
                <a:gd name="connsiteX5" fmla="*/ 177074 w 354078"/>
                <a:gd name="connsiteY5" fmla="*/ 0 h 297294"/>
                <a:gd name="connsiteX6" fmla="*/ 176594 w 354078"/>
                <a:gd name="connsiteY6" fmla="*/ 0 h 297294"/>
                <a:gd name="connsiteX7" fmla="*/ 176388 w 354078"/>
                <a:gd name="connsiteY7" fmla="*/ 0 h 297294"/>
                <a:gd name="connsiteX8" fmla="*/ 70432 w 354078"/>
                <a:gd name="connsiteY8" fmla="*/ 35662 h 297294"/>
                <a:gd name="connsiteX9" fmla="*/ 69 w 354078"/>
                <a:gd name="connsiteY9" fmla="*/ 172479 h 297294"/>
                <a:gd name="connsiteX10" fmla="*/ 0 w 354078"/>
                <a:gd name="connsiteY10" fmla="*/ 172479 h 297294"/>
                <a:gd name="connsiteX11" fmla="*/ 0 w 354078"/>
                <a:gd name="connsiteY11" fmla="*/ 177074 h 29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4078" h="297294">
                  <a:moveTo>
                    <a:pt x="0" y="177074"/>
                  </a:moveTo>
                  <a:lnTo>
                    <a:pt x="0" y="297294"/>
                  </a:lnTo>
                  <a:lnTo>
                    <a:pt x="69" y="297294"/>
                  </a:lnTo>
                  <a:lnTo>
                    <a:pt x="354079" y="297294"/>
                  </a:lnTo>
                  <a:lnTo>
                    <a:pt x="354079" y="177005"/>
                  </a:lnTo>
                  <a:cubicBezTo>
                    <a:pt x="354079" y="79210"/>
                    <a:pt x="274800" y="0"/>
                    <a:pt x="177074" y="0"/>
                  </a:cubicBezTo>
                  <a:cubicBezTo>
                    <a:pt x="176937" y="0"/>
                    <a:pt x="176731" y="0"/>
                    <a:pt x="176594" y="0"/>
                  </a:cubicBezTo>
                  <a:cubicBezTo>
                    <a:pt x="176525" y="0"/>
                    <a:pt x="176456" y="0"/>
                    <a:pt x="176388" y="0"/>
                  </a:cubicBezTo>
                  <a:cubicBezTo>
                    <a:pt x="169941" y="411"/>
                    <a:pt x="116723" y="4458"/>
                    <a:pt x="70432" y="35662"/>
                  </a:cubicBezTo>
                  <a:cubicBezTo>
                    <a:pt x="28735" y="67071"/>
                    <a:pt x="1440" y="116586"/>
                    <a:pt x="69" y="172479"/>
                  </a:cubicBezTo>
                  <a:lnTo>
                    <a:pt x="0" y="172479"/>
                  </a:lnTo>
                  <a:cubicBezTo>
                    <a:pt x="0" y="173987"/>
                    <a:pt x="0" y="175496"/>
                    <a:pt x="0" y="177074"/>
                  </a:cubicBezTo>
                  <a:close/>
                </a:path>
              </a:pathLst>
            </a:custGeom>
            <a:solidFill>
              <a:srgbClr val="86B1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5502EFF8-2D18-C3C8-7B20-A9BA5A77523A}"/>
                </a:ext>
              </a:extLst>
            </p:cNvPr>
            <p:cNvSpPr/>
            <p:nvPr/>
          </p:nvSpPr>
          <p:spPr>
            <a:xfrm>
              <a:off x="1271248" y="1092683"/>
              <a:ext cx="10059595" cy="4010901"/>
            </a:xfrm>
            <a:custGeom>
              <a:avLst/>
              <a:gdLst>
                <a:gd name="connsiteX0" fmla="*/ 272573 w 8914423"/>
                <a:gd name="connsiteY0" fmla="*/ 0 h 3554305"/>
                <a:gd name="connsiteX1" fmla="*/ 1758310 w 8914423"/>
                <a:gd name="connsiteY1" fmla="*/ 0 h 3554305"/>
                <a:gd name="connsiteX2" fmla="*/ 2971476 w 8914423"/>
                <a:gd name="connsiteY2" fmla="*/ 0 h 3554305"/>
                <a:gd name="connsiteX3" fmla="*/ 3244047 w 8914423"/>
                <a:gd name="connsiteY3" fmla="*/ 0 h 3554305"/>
                <a:gd name="connsiteX4" fmla="*/ 4457213 w 8914423"/>
                <a:gd name="connsiteY4" fmla="*/ 0 h 3554305"/>
                <a:gd name="connsiteX5" fmla="*/ 4729784 w 8914423"/>
                <a:gd name="connsiteY5" fmla="*/ 0 h 3554305"/>
                <a:gd name="connsiteX6" fmla="*/ 5942950 w 8914423"/>
                <a:gd name="connsiteY6" fmla="*/ 0 h 3554305"/>
                <a:gd name="connsiteX7" fmla="*/ 6215521 w 8914423"/>
                <a:gd name="connsiteY7" fmla="*/ 0 h 3554305"/>
                <a:gd name="connsiteX8" fmla="*/ 7428687 w 8914423"/>
                <a:gd name="connsiteY8" fmla="*/ 0 h 3554305"/>
                <a:gd name="connsiteX9" fmla="*/ 8914423 w 8914423"/>
                <a:gd name="connsiteY9" fmla="*/ 0 h 3554305"/>
                <a:gd name="connsiteX10" fmla="*/ 8913685 w 8914423"/>
                <a:gd name="connsiteY10" fmla="*/ 105 h 3554305"/>
                <a:gd name="connsiteX11" fmla="*/ 8913367 w 8914423"/>
                <a:gd name="connsiteY11" fmla="*/ 105 h 3554305"/>
                <a:gd name="connsiteX12" fmla="*/ 8750268 w 8914423"/>
                <a:gd name="connsiteY12" fmla="*/ 55000 h 3554305"/>
                <a:gd name="connsiteX13" fmla="*/ 8641851 w 8914423"/>
                <a:gd name="connsiteY13" fmla="*/ 265604 h 3554305"/>
                <a:gd name="connsiteX14" fmla="*/ 8641747 w 8914423"/>
                <a:gd name="connsiteY14" fmla="*/ 272677 h 3554305"/>
                <a:gd name="connsiteX15" fmla="*/ 8641747 w 8914423"/>
                <a:gd name="connsiteY15" fmla="*/ 457735 h 3554305"/>
                <a:gd name="connsiteX16" fmla="*/ 8641747 w 8914423"/>
                <a:gd name="connsiteY16" fmla="*/ 3281734 h 3554305"/>
                <a:gd name="connsiteX17" fmla="*/ 8369174 w 8914423"/>
                <a:gd name="connsiteY17" fmla="*/ 3554305 h 3554305"/>
                <a:gd name="connsiteX18" fmla="*/ 8118038 w 8914423"/>
                <a:gd name="connsiteY18" fmla="*/ 3387876 h 3554305"/>
                <a:gd name="connsiteX19" fmla="*/ 8101775 w 8914423"/>
                <a:gd name="connsiteY19" fmla="*/ 3307346 h 3554305"/>
                <a:gd name="connsiteX20" fmla="*/ 0 w 8914423"/>
                <a:gd name="connsiteY20" fmla="*/ 3307346 h 3554305"/>
                <a:gd name="connsiteX21" fmla="*/ 0 w 8914423"/>
                <a:gd name="connsiteY21" fmla="*/ 3274301 h 3554305"/>
                <a:gd name="connsiteX22" fmla="*/ 0 w 8914423"/>
                <a:gd name="connsiteY22" fmla="*/ 2508355 h 3554305"/>
                <a:gd name="connsiteX23" fmla="*/ 0 w 8914423"/>
                <a:gd name="connsiteY23" fmla="*/ 272677 h 3554305"/>
                <a:gd name="connsiteX24" fmla="*/ 272573 w 8914423"/>
                <a:gd name="connsiteY24" fmla="*/ 0 h 35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14423" h="3554305">
                  <a:moveTo>
                    <a:pt x="272573" y="0"/>
                  </a:moveTo>
                  <a:lnTo>
                    <a:pt x="1758310" y="0"/>
                  </a:lnTo>
                  <a:lnTo>
                    <a:pt x="2971476" y="0"/>
                  </a:lnTo>
                  <a:lnTo>
                    <a:pt x="3244047" y="0"/>
                  </a:lnTo>
                  <a:lnTo>
                    <a:pt x="4457213" y="0"/>
                  </a:lnTo>
                  <a:lnTo>
                    <a:pt x="4729784" y="0"/>
                  </a:lnTo>
                  <a:lnTo>
                    <a:pt x="5942950" y="0"/>
                  </a:lnTo>
                  <a:lnTo>
                    <a:pt x="6215521" y="0"/>
                  </a:lnTo>
                  <a:lnTo>
                    <a:pt x="7428687" y="0"/>
                  </a:lnTo>
                  <a:lnTo>
                    <a:pt x="8914423" y="0"/>
                  </a:lnTo>
                  <a:cubicBezTo>
                    <a:pt x="8914423" y="0"/>
                    <a:pt x="8914213" y="0"/>
                    <a:pt x="8913685" y="105"/>
                  </a:cubicBezTo>
                  <a:cubicBezTo>
                    <a:pt x="8913579" y="105"/>
                    <a:pt x="8913474" y="105"/>
                    <a:pt x="8913367" y="105"/>
                  </a:cubicBezTo>
                  <a:cubicBezTo>
                    <a:pt x="8852140" y="317"/>
                    <a:pt x="8795661" y="20692"/>
                    <a:pt x="8750268" y="55000"/>
                  </a:cubicBezTo>
                  <a:cubicBezTo>
                    <a:pt x="8693685" y="93004"/>
                    <a:pt x="8643857" y="157293"/>
                    <a:pt x="8641851" y="265604"/>
                  </a:cubicBezTo>
                  <a:cubicBezTo>
                    <a:pt x="8641747" y="267927"/>
                    <a:pt x="8641747" y="270250"/>
                    <a:pt x="8641747" y="272677"/>
                  </a:cubicBezTo>
                  <a:lnTo>
                    <a:pt x="8641747" y="457735"/>
                  </a:lnTo>
                  <a:lnTo>
                    <a:pt x="8641747" y="3281734"/>
                  </a:lnTo>
                  <a:cubicBezTo>
                    <a:pt x="8641747" y="3432376"/>
                    <a:pt x="8519817" y="3554305"/>
                    <a:pt x="8369174" y="3554305"/>
                  </a:cubicBezTo>
                  <a:cubicBezTo>
                    <a:pt x="8256351" y="3554305"/>
                    <a:pt x="8159441" y="3485720"/>
                    <a:pt x="8118038" y="3387876"/>
                  </a:cubicBezTo>
                  <a:lnTo>
                    <a:pt x="8101775" y="3307346"/>
                  </a:lnTo>
                  <a:lnTo>
                    <a:pt x="0" y="3307346"/>
                  </a:lnTo>
                  <a:lnTo>
                    <a:pt x="0" y="3274301"/>
                  </a:lnTo>
                  <a:lnTo>
                    <a:pt x="0" y="2508355"/>
                  </a:lnTo>
                  <a:lnTo>
                    <a:pt x="0" y="272677"/>
                  </a:lnTo>
                  <a:cubicBezTo>
                    <a:pt x="0" y="121929"/>
                    <a:pt x="122140" y="105"/>
                    <a:pt x="272573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5D4701FF-DB01-377E-C5DE-FB45E7573A84}"/>
                </a:ext>
              </a:extLst>
            </p:cNvPr>
            <p:cNvSpPr/>
            <p:nvPr/>
          </p:nvSpPr>
          <p:spPr>
            <a:xfrm>
              <a:off x="627651" y="4795996"/>
              <a:ext cx="10095245" cy="307588"/>
            </a:xfrm>
            <a:custGeom>
              <a:avLst/>
              <a:gdLst>
                <a:gd name="connsiteX0" fmla="*/ 0 w 8946015"/>
                <a:gd name="connsiteY0" fmla="*/ 0 h 272573"/>
                <a:gd name="connsiteX1" fmla="*/ 544933 w 8946015"/>
                <a:gd name="connsiteY1" fmla="*/ 0 h 272573"/>
                <a:gd name="connsiteX2" fmla="*/ 1517962 w 8946015"/>
                <a:gd name="connsiteY2" fmla="*/ 0 h 272573"/>
                <a:gd name="connsiteX3" fmla="*/ 2062895 w 8946015"/>
                <a:gd name="connsiteY3" fmla="*/ 0 h 272573"/>
                <a:gd name="connsiteX4" fmla="*/ 2698588 w 8946015"/>
                <a:gd name="connsiteY4" fmla="*/ 0 h 272573"/>
                <a:gd name="connsiteX5" fmla="*/ 3035924 w 8946015"/>
                <a:gd name="connsiteY5" fmla="*/ 0 h 272573"/>
                <a:gd name="connsiteX6" fmla="*/ 3580856 w 8946015"/>
                <a:gd name="connsiteY6" fmla="*/ 0 h 272573"/>
                <a:gd name="connsiteX7" fmla="*/ 4216549 w 8946015"/>
                <a:gd name="connsiteY7" fmla="*/ 0 h 272573"/>
                <a:gd name="connsiteX8" fmla="*/ 4553886 w 8946015"/>
                <a:gd name="connsiteY8" fmla="*/ 0 h 272573"/>
                <a:gd name="connsiteX9" fmla="*/ 5098818 w 8946015"/>
                <a:gd name="connsiteY9" fmla="*/ 0 h 272573"/>
                <a:gd name="connsiteX10" fmla="*/ 5734511 w 8946015"/>
                <a:gd name="connsiteY10" fmla="*/ 0 h 272573"/>
                <a:gd name="connsiteX11" fmla="*/ 5974857 w 8946015"/>
                <a:gd name="connsiteY11" fmla="*/ 0 h 272573"/>
                <a:gd name="connsiteX12" fmla="*/ 6519790 w 8946015"/>
                <a:gd name="connsiteY12" fmla="*/ 0 h 272573"/>
                <a:gd name="connsiteX13" fmla="*/ 7252473 w 8946015"/>
                <a:gd name="connsiteY13" fmla="*/ 0 h 272573"/>
                <a:gd name="connsiteX14" fmla="*/ 8673444 w 8946015"/>
                <a:gd name="connsiteY14" fmla="*/ 0 h 272573"/>
                <a:gd name="connsiteX15" fmla="*/ 8946015 w 8946015"/>
                <a:gd name="connsiteY15" fmla="*/ 272573 h 272573"/>
                <a:gd name="connsiteX16" fmla="*/ 7525044 w 8946015"/>
                <a:gd name="connsiteY16" fmla="*/ 272573 h 272573"/>
                <a:gd name="connsiteX17" fmla="*/ 6247217 w 8946015"/>
                <a:gd name="connsiteY17" fmla="*/ 272573 h 272573"/>
                <a:gd name="connsiteX18" fmla="*/ 6007082 w 8946015"/>
                <a:gd name="connsiteY18" fmla="*/ 272573 h 272573"/>
                <a:gd name="connsiteX19" fmla="*/ 4826246 w 8946015"/>
                <a:gd name="connsiteY19" fmla="*/ 272573 h 272573"/>
                <a:gd name="connsiteX20" fmla="*/ 4489120 w 8946015"/>
                <a:gd name="connsiteY20" fmla="*/ 272573 h 272573"/>
                <a:gd name="connsiteX21" fmla="*/ 3308284 w 8946015"/>
                <a:gd name="connsiteY21" fmla="*/ 272573 h 272573"/>
                <a:gd name="connsiteX22" fmla="*/ 2971159 w 8946015"/>
                <a:gd name="connsiteY22" fmla="*/ 272573 h 272573"/>
                <a:gd name="connsiteX23" fmla="*/ 1790323 w 8946015"/>
                <a:gd name="connsiteY23" fmla="*/ 272573 h 272573"/>
                <a:gd name="connsiteX24" fmla="*/ 272360 w 8946015"/>
                <a:gd name="connsiteY24" fmla="*/ 272573 h 272573"/>
                <a:gd name="connsiteX25" fmla="*/ 0 w 8946015"/>
                <a:gd name="connsiteY25" fmla="*/ 0 h 27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946015" h="272573">
                  <a:moveTo>
                    <a:pt x="0" y="0"/>
                  </a:moveTo>
                  <a:lnTo>
                    <a:pt x="544933" y="0"/>
                  </a:lnTo>
                  <a:lnTo>
                    <a:pt x="1517962" y="0"/>
                  </a:lnTo>
                  <a:lnTo>
                    <a:pt x="2062895" y="0"/>
                  </a:lnTo>
                  <a:lnTo>
                    <a:pt x="2698588" y="0"/>
                  </a:lnTo>
                  <a:lnTo>
                    <a:pt x="3035924" y="0"/>
                  </a:lnTo>
                  <a:lnTo>
                    <a:pt x="3580856" y="0"/>
                  </a:lnTo>
                  <a:lnTo>
                    <a:pt x="4216549" y="0"/>
                  </a:lnTo>
                  <a:lnTo>
                    <a:pt x="4553886" y="0"/>
                  </a:lnTo>
                  <a:lnTo>
                    <a:pt x="5098818" y="0"/>
                  </a:lnTo>
                  <a:lnTo>
                    <a:pt x="5734511" y="0"/>
                  </a:lnTo>
                  <a:lnTo>
                    <a:pt x="5974857" y="0"/>
                  </a:lnTo>
                  <a:lnTo>
                    <a:pt x="6519790" y="0"/>
                  </a:lnTo>
                  <a:lnTo>
                    <a:pt x="7252473" y="0"/>
                  </a:lnTo>
                  <a:lnTo>
                    <a:pt x="8673444" y="0"/>
                  </a:lnTo>
                  <a:cubicBezTo>
                    <a:pt x="8673444" y="150644"/>
                    <a:pt x="8795584" y="272573"/>
                    <a:pt x="8946015" y="272573"/>
                  </a:cubicBezTo>
                  <a:lnTo>
                    <a:pt x="7525044" y="272573"/>
                  </a:lnTo>
                  <a:lnTo>
                    <a:pt x="6247217" y="272573"/>
                  </a:lnTo>
                  <a:lnTo>
                    <a:pt x="6007082" y="272573"/>
                  </a:lnTo>
                  <a:lnTo>
                    <a:pt x="4826246" y="272573"/>
                  </a:lnTo>
                  <a:lnTo>
                    <a:pt x="4489120" y="272573"/>
                  </a:lnTo>
                  <a:lnTo>
                    <a:pt x="3308284" y="272573"/>
                  </a:lnTo>
                  <a:lnTo>
                    <a:pt x="2971159" y="272573"/>
                  </a:lnTo>
                  <a:lnTo>
                    <a:pt x="1790323" y="272573"/>
                  </a:lnTo>
                  <a:lnTo>
                    <a:pt x="272360" y="272573"/>
                  </a:lnTo>
                  <a:cubicBezTo>
                    <a:pt x="121929" y="272573"/>
                    <a:pt x="0" y="150644"/>
                    <a:pt x="0" y="0"/>
                  </a:cubicBezTo>
                  <a:close/>
                </a:path>
              </a:pathLst>
            </a:custGeom>
            <a:solidFill>
              <a:srgbClr val="86B1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67" name="矩形: 圆角 566">
            <a:extLst>
              <a:ext uri="{FF2B5EF4-FFF2-40B4-BE49-F238E27FC236}">
                <a16:creationId xmlns:a16="http://schemas.microsoft.com/office/drawing/2014/main" id="{763AEE42-5831-8F43-A4F3-3DE9AB6378A1}"/>
              </a:ext>
            </a:extLst>
          </p:cNvPr>
          <p:cNvSpPr/>
          <p:nvPr/>
        </p:nvSpPr>
        <p:spPr>
          <a:xfrm>
            <a:off x="3243813" y="3236650"/>
            <a:ext cx="5704373" cy="371078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07D050D-8F3D-53B0-68E7-67E8FE2BEAA1}"/>
              </a:ext>
            </a:extLst>
          </p:cNvPr>
          <p:cNvSpPr/>
          <p:nvPr/>
        </p:nvSpPr>
        <p:spPr>
          <a:xfrm>
            <a:off x="7207922" y="5579356"/>
            <a:ext cx="3946000" cy="1278644"/>
          </a:xfrm>
          <a:custGeom>
            <a:avLst/>
            <a:gdLst>
              <a:gd name="connsiteX0" fmla="*/ 3318525 w 3946000"/>
              <a:gd name="connsiteY0" fmla="*/ 244 h 1278644"/>
              <a:gd name="connsiteX1" fmla="*/ 3348466 w 3946000"/>
              <a:gd name="connsiteY1" fmla="*/ 7947 h 1278644"/>
              <a:gd name="connsiteX2" fmla="*/ 3929009 w 3946000"/>
              <a:gd name="connsiteY2" fmla="*/ 1192748 h 1278644"/>
              <a:gd name="connsiteX3" fmla="*/ 3946000 w 3946000"/>
              <a:gd name="connsiteY3" fmla="*/ 1278644 h 1278644"/>
              <a:gd name="connsiteX4" fmla="*/ 0 w 3946000"/>
              <a:gd name="connsiteY4" fmla="*/ 1278644 h 1278644"/>
              <a:gd name="connsiteX5" fmla="*/ 100504 w 3946000"/>
              <a:gd name="connsiteY5" fmla="*/ 1192374 h 1278644"/>
              <a:gd name="connsiteX6" fmla="*/ 2356495 w 3946000"/>
              <a:gd name="connsiteY6" fmla="*/ 524974 h 1278644"/>
              <a:gd name="connsiteX7" fmla="*/ 3318525 w 3946000"/>
              <a:gd name="connsiteY7" fmla="*/ 244 h 127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6000" h="1278644">
                <a:moveTo>
                  <a:pt x="3318525" y="244"/>
                </a:moveTo>
                <a:cubicBezTo>
                  <a:pt x="3328354" y="-818"/>
                  <a:pt x="3338277" y="1568"/>
                  <a:pt x="3348466" y="7947"/>
                </a:cubicBezTo>
                <a:cubicBezTo>
                  <a:pt x="3460546" y="78112"/>
                  <a:pt x="3815811" y="720909"/>
                  <a:pt x="3929009" y="1192748"/>
                </a:cubicBezTo>
                <a:lnTo>
                  <a:pt x="3946000" y="1278644"/>
                </a:lnTo>
                <a:lnTo>
                  <a:pt x="0" y="1278644"/>
                </a:lnTo>
                <a:lnTo>
                  <a:pt x="100504" y="1192374"/>
                </a:lnTo>
                <a:cubicBezTo>
                  <a:pt x="594645" y="777830"/>
                  <a:pt x="1549401" y="113475"/>
                  <a:pt x="2356495" y="524974"/>
                </a:cubicBezTo>
                <a:cubicBezTo>
                  <a:pt x="3044741" y="807346"/>
                  <a:pt x="3171089" y="16152"/>
                  <a:pt x="3318525" y="244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E2874C7-3373-CC3A-447E-8AF5B72F3E34}"/>
              </a:ext>
            </a:extLst>
          </p:cNvPr>
          <p:cNvSpPr/>
          <p:nvPr/>
        </p:nvSpPr>
        <p:spPr>
          <a:xfrm rot="1502984">
            <a:off x="389688" y="5884371"/>
            <a:ext cx="2927320" cy="1671982"/>
          </a:xfrm>
          <a:custGeom>
            <a:avLst/>
            <a:gdLst>
              <a:gd name="connsiteX0" fmla="*/ 1414173 w 2927320"/>
              <a:gd name="connsiteY0" fmla="*/ 160012 h 1671982"/>
              <a:gd name="connsiteX1" fmla="*/ 2891897 w 2927320"/>
              <a:gd name="connsiteY1" fmla="*/ 205753 h 1671982"/>
              <a:gd name="connsiteX2" fmla="*/ 2919576 w 2927320"/>
              <a:gd name="connsiteY2" fmla="*/ 270011 h 1671982"/>
              <a:gd name="connsiteX3" fmla="*/ 2927320 w 2927320"/>
              <a:gd name="connsiteY3" fmla="*/ 303856 h 1671982"/>
              <a:gd name="connsiteX4" fmla="*/ 0 w 2927320"/>
              <a:gd name="connsiteY4" fmla="*/ 1671982 h 1671982"/>
              <a:gd name="connsiteX5" fmla="*/ 40115 w 2927320"/>
              <a:gd name="connsiteY5" fmla="*/ 1620166 h 1671982"/>
              <a:gd name="connsiteX6" fmla="*/ 1317097 w 2927320"/>
              <a:gd name="connsiteY6" fmla="*/ 205753 h 1671982"/>
              <a:gd name="connsiteX7" fmla="*/ 1414173 w 2927320"/>
              <a:gd name="connsiteY7" fmla="*/ 160012 h 167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320" h="1671982">
                <a:moveTo>
                  <a:pt x="1414173" y="160012"/>
                </a:moveTo>
                <a:cubicBezTo>
                  <a:pt x="1921165" y="-55192"/>
                  <a:pt x="2731163" y="-66107"/>
                  <a:pt x="2891897" y="205753"/>
                </a:cubicBezTo>
                <a:cubicBezTo>
                  <a:pt x="2902613" y="223877"/>
                  <a:pt x="2911832" y="245441"/>
                  <a:pt x="2919576" y="270011"/>
                </a:cubicBezTo>
                <a:lnTo>
                  <a:pt x="2927320" y="303856"/>
                </a:lnTo>
                <a:lnTo>
                  <a:pt x="0" y="1671982"/>
                </a:lnTo>
                <a:lnTo>
                  <a:pt x="40115" y="1620166"/>
                </a:lnTo>
                <a:cubicBezTo>
                  <a:pt x="330863" y="1237826"/>
                  <a:pt x="885562" y="431707"/>
                  <a:pt x="1317097" y="205753"/>
                </a:cubicBezTo>
                <a:cubicBezTo>
                  <a:pt x="1347921" y="189613"/>
                  <a:pt x="1380374" y="174358"/>
                  <a:pt x="1414173" y="160012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8" name="文本框 367">
            <a:extLst>
              <a:ext uri="{FF2B5EF4-FFF2-40B4-BE49-F238E27FC236}">
                <a16:creationId xmlns:a16="http://schemas.microsoft.com/office/drawing/2014/main" id="{90AF31DC-9342-4203-06AC-593DB60B010F}"/>
              </a:ext>
            </a:extLst>
          </p:cNvPr>
          <p:cNvSpPr txBox="1"/>
          <p:nvPr/>
        </p:nvSpPr>
        <p:spPr>
          <a:xfrm>
            <a:off x="3296026" y="1472416"/>
            <a:ext cx="56092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rgbClr val="466EB6"/>
                </a:solidFill>
                <a:effectLst>
                  <a:outerShdw dist="63500" dir="2700000" algn="tl" rotWithShape="0">
                    <a:schemeClr val="tx1">
                      <a:lumMod val="95000"/>
                      <a:lumOff val="5000"/>
                      <a:alpha val="11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年终总结</a:t>
            </a:r>
          </a:p>
        </p:txBody>
      </p:sp>
      <p:sp>
        <p:nvSpPr>
          <p:cNvPr id="441" name="任意多边形: 形状 440">
            <a:extLst>
              <a:ext uri="{FF2B5EF4-FFF2-40B4-BE49-F238E27FC236}">
                <a16:creationId xmlns:a16="http://schemas.microsoft.com/office/drawing/2014/main" id="{A58BE05C-CC6C-F038-DB65-07B09B859A9E}"/>
              </a:ext>
            </a:extLst>
          </p:cNvPr>
          <p:cNvSpPr/>
          <p:nvPr/>
        </p:nvSpPr>
        <p:spPr>
          <a:xfrm>
            <a:off x="-101600" y="4804740"/>
            <a:ext cx="12395200" cy="2244826"/>
          </a:xfrm>
          <a:custGeom>
            <a:avLst/>
            <a:gdLst>
              <a:gd name="connsiteX0" fmla="*/ 12192000 w 12192000"/>
              <a:gd name="connsiteY0" fmla="*/ 0 h 2244826"/>
              <a:gd name="connsiteX1" fmla="*/ 12192000 w 12192000"/>
              <a:gd name="connsiteY1" fmla="*/ 2244826 h 2244826"/>
              <a:gd name="connsiteX2" fmla="*/ 0 w 12192000"/>
              <a:gd name="connsiteY2" fmla="*/ 2244826 h 2244826"/>
              <a:gd name="connsiteX3" fmla="*/ 0 w 12192000"/>
              <a:gd name="connsiteY3" fmla="*/ 1815300 h 2244826"/>
              <a:gd name="connsiteX4" fmla="*/ 56555 w 12192000"/>
              <a:gd name="connsiteY4" fmla="*/ 1766691 h 2244826"/>
              <a:gd name="connsiteX5" fmla="*/ 952500 w 12192000"/>
              <a:gd name="connsiteY5" fmla="*/ 1228826 h 2244826"/>
              <a:gd name="connsiteX6" fmla="*/ 2235200 w 12192000"/>
              <a:gd name="connsiteY6" fmla="*/ 1838426 h 2244826"/>
              <a:gd name="connsiteX7" fmla="*/ 4241800 w 12192000"/>
              <a:gd name="connsiteY7" fmla="*/ 1559026 h 2244826"/>
              <a:gd name="connsiteX8" fmla="*/ 6388100 w 12192000"/>
              <a:gd name="connsiteY8" fmla="*/ 1749526 h 2244826"/>
              <a:gd name="connsiteX9" fmla="*/ 7632700 w 12192000"/>
              <a:gd name="connsiteY9" fmla="*/ 1127226 h 2244826"/>
              <a:gd name="connsiteX10" fmla="*/ 9601200 w 12192000"/>
              <a:gd name="connsiteY10" fmla="*/ 1800326 h 2244826"/>
              <a:gd name="connsiteX11" fmla="*/ 10896600 w 12192000"/>
              <a:gd name="connsiteY11" fmla="*/ 1038326 h 2244826"/>
              <a:gd name="connsiteX12" fmla="*/ 11823700 w 12192000"/>
              <a:gd name="connsiteY12" fmla="*/ 771626 h 2244826"/>
              <a:gd name="connsiteX13" fmla="*/ 12121431 w 12192000"/>
              <a:gd name="connsiteY13" fmla="*/ 188704 h 224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244826">
                <a:moveTo>
                  <a:pt x="12192000" y="0"/>
                </a:moveTo>
                <a:lnTo>
                  <a:pt x="12192000" y="2244826"/>
                </a:lnTo>
                <a:lnTo>
                  <a:pt x="0" y="2244826"/>
                </a:lnTo>
                <a:lnTo>
                  <a:pt x="0" y="1815300"/>
                </a:lnTo>
                <a:lnTo>
                  <a:pt x="56555" y="1766691"/>
                </a:lnTo>
                <a:cubicBezTo>
                  <a:pt x="298053" y="1555851"/>
                  <a:pt x="655637" y="1239939"/>
                  <a:pt x="952500" y="1228826"/>
                </a:cubicBezTo>
                <a:cubicBezTo>
                  <a:pt x="1348317" y="1214009"/>
                  <a:pt x="1686983" y="1783393"/>
                  <a:pt x="2235200" y="1838426"/>
                </a:cubicBezTo>
                <a:cubicBezTo>
                  <a:pt x="2783417" y="1893459"/>
                  <a:pt x="3549650" y="1573843"/>
                  <a:pt x="4241800" y="1559026"/>
                </a:cubicBezTo>
                <a:cubicBezTo>
                  <a:pt x="4933950" y="1544209"/>
                  <a:pt x="5822950" y="1821493"/>
                  <a:pt x="6388100" y="1749526"/>
                </a:cubicBezTo>
                <a:cubicBezTo>
                  <a:pt x="6953250" y="1677559"/>
                  <a:pt x="7097183" y="1118759"/>
                  <a:pt x="7632700" y="1127226"/>
                </a:cubicBezTo>
                <a:cubicBezTo>
                  <a:pt x="8168217" y="1135693"/>
                  <a:pt x="9057217" y="1815143"/>
                  <a:pt x="9601200" y="1800326"/>
                </a:cubicBezTo>
                <a:cubicBezTo>
                  <a:pt x="10145183" y="1785509"/>
                  <a:pt x="10526183" y="1209776"/>
                  <a:pt x="10896600" y="1038326"/>
                </a:cubicBezTo>
                <a:cubicBezTo>
                  <a:pt x="11267017" y="866876"/>
                  <a:pt x="11554883" y="1078543"/>
                  <a:pt x="11823700" y="771626"/>
                </a:cubicBezTo>
                <a:cubicBezTo>
                  <a:pt x="11924506" y="656532"/>
                  <a:pt x="12026206" y="433092"/>
                  <a:pt x="12121431" y="188704"/>
                </a:cubicBezTo>
                <a:close/>
              </a:path>
            </a:pathLst>
          </a:custGeom>
          <a:noFill/>
          <a:ln w="9525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1" name="图形 2">
            <a:extLst>
              <a:ext uri="{FF2B5EF4-FFF2-40B4-BE49-F238E27FC236}">
                <a16:creationId xmlns:a16="http://schemas.microsoft.com/office/drawing/2014/main" id="{A0B09BB8-4BF3-55AF-7D4D-2BE2AF9918E6}"/>
              </a:ext>
            </a:extLst>
          </p:cNvPr>
          <p:cNvGrpSpPr/>
          <p:nvPr/>
        </p:nvGrpSpPr>
        <p:grpSpPr>
          <a:xfrm>
            <a:off x="1469104" y="3635040"/>
            <a:ext cx="2036886" cy="2964701"/>
            <a:chOff x="777298" y="3275643"/>
            <a:chExt cx="1114710" cy="1622468"/>
          </a:xfrm>
        </p:grpSpPr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6829495-9D1D-FDE1-7B79-44CA9F0E9423}"/>
                </a:ext>
              </a:extLst>
            </p:cNvPr>
            <p:cNvSpPr/>
            <p:nvPr/>
          </p:nvSpPr>
          <p:spPr>
            <a:xfrm>
              <a:off x="979278" y="4009177"/>
              <a:ext cx="257312" cy="776599"/>
            </a:xfrm>
            <a:custGeom>
              <a:avLst/>
              <a:gdLst>
                <a:gd name="connsiteX0" fmla="*/ 167610 w 257312"/>
                <a:gd name="connsiteY0" fmla="*/ 0 h 776599"/>
                <a:gd name="connsiteX1" fmla="*/ 107122 w 257312"/>
                <a:gd name="connsiteY1" fmla="*/ 0 h 776599"/>
                <a:gd name="connsiteX2" fmla="*/ 39845 w 257312"/>
                <a:gd name="connsiteY2" fmla="*/ 81953 h 776599"/>
                <a:gd name="connsiteX3" fmla="*/ 23523 w 257312"/>
                <a:gd name="connsiteY3" fmla="*/ 83530 h 776599"/>
                <a:gd name="connsiteX4" fmla="*/ 20985 w 257312"/>
                <a:gd name="connsiteY4" fmla="*/ 83462 h 776599"/>
                <a:gd name="connsiteX5" fmla="*/ 411 w 257312"/>
                <a:gd name="connsiteY5" fmla="*/ 762609 h 776599"/>
                <a:gd name="connsiteX6" fmla="*/ 0 w 257312"/>
                <a:gd name="connsiteY6" fmla="*/ 776600 h 776599"/>
                <a:gd name="connsiteX7" fmla="*/ 9053 w 257312"/>
                <a:gd name="connsiteY7" fmla="*/ 776600 h 776599"/>
                <a:gd name="connsiteX8" fmla="*/ 20094 w 257312"/>
                <a:gd name="connsiteY8" fmla="*/ 776600 h 776599"/>
                <a:gd name="connsiteX9" fmla="*/ 154031 w 257312"/>
                <a:gd name="connsiteY9" fmla="*/ 776600 h 776599"/>
                <a:gd name="connsiteX10" fmla="*/ 164935 w 257312"/>
                <a:gd name="connsiteY10" fmla="*/ 776600 h 776599"/>
                <a:gd name="connsiteX11" fmla="*/ 166581 w 257312"/>
                <a:gd name="connsiteY11" fmla="*/ 762678 h 776599"/>
                <a:gd name="connsiteX12" fmla="*/ 225491 w 257312"/>
                <a:gd name="connsiteY12" fmla="*/ 267530 h 776599"/>
                <a:gd name="connsiteX13" fmla="*/ 257312 w 257312"/>
                <a:gd name="connsiteY13" fmla="*/ 68 h 776599"/>
                <a:gd name="connsiteX14" fmla="*/ 167610 w 257312"/>
                <a:gd name="connsiteY14" fmla="*/ 68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7312" h="776599">
                  <a:moveTo>
                    <a:pt x="167610" y="0"/>
                  </a:moveTo>
                  <a:lnTo>
                    <a:pt x="107122" y="0"/>
                  </a:lnTo>
                  <a:cubicBezTo>
                    <a:pt x="107122" y="40531"/>
                    <a:pt x="78250" y="74409"/>
                    <a:pt x="39845" y="81953"/>
                  </a:cubicBezTo>
                  <a:cubicBezTo>
                    <a:pt x="34564" y="83050"/>
                    <a:pt x="29147" y="83530"/>
                    <a:pt x="23523" y="83530"/>
                  </a:cubicBezTo>
                  <a:lnTo>
                    <a:pt x="20985" y="83462"/>
                  </a:lnTo>
                  <a:lnTo>
                    <a:pt x="411" y="762609"/>
                  </a:lnTo>
                  <a:lnTo>
                    <a:pt x="0" y="776600"/>
                  </a:lnTo>
                  <a:lnTo>
                    <a:pt x="9053" y="776600"/>
                  </a:lnTo>
                  <a:lnTo>
                    <a:pt x="20094" y="776600"/>
                  </a:lnTo>
                  <a:lnTo>
                    <a:pt x="154031" y="776600"/>
                  </a:lnTo>
                  <a:lnTo>
                    <a:pt x="164935" y="776600"/>
                  </a:lnTo>
                  <a:lnTo>
                    <a:pt x="166581" y="762678"/>
                  </a:lnTo>
                  <a:lnTo>
                    <a:pt x="225491" y="267530"/>
                  </a:lnTo>
                  <a:lnTo>
                    <a:pt x="257312" y="68"/>
                  </a:lnTo>
                  <a:lnTo>
                    <a:pt x="167610" y="68"/>
                  </a:lnTo>
                  <a:close/>
                </a:path>
              </a:pathLst>
            </a:custGeom>
            <a:solidFill>
              <a:srgbClr val="A3BF5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F88D86F1-BBC8-6837-626F-83D15DB0DD32}"/>
                </a:ext>
              </a:extLst>
            </p:cNvPr>
            <p:cNvSpPr/>
            <p:nvPr/>
          </p:nvSpPr>
          <p:spPr>
            <a:xfrm>
              <a:off x="1204906" y="4009177"/>
              <a:ext cx="278297" cy="776599"/>
            </a:xfrm>
            <a:custGeom>
              <a:avLst/>
              <a:gdLst>
                <a:gd name="connsiteX0" fmla="*/ 31752 w 278297"/>
                <a:gd name="connsiteY0" fmla="*/ 0 h 776599"/>
                <a:gd name="connsiteX1" fmla="*/ 92240 w 278297"/>
                <a:gd name="connsiteY1" fmla="*/ 0 h 776599"/>
                <a:gd name="connsiteX2" fmla="*/ 160066 w 278297"/>
                <a:gd name="connsiteY2" fmla="*/ 80856 h 776599"/>
                <a:gd name="connsiteX3" fmla="*/ 186881 w 278297"/>
                <a:gd name="connsiteY3" fmla="*/ 83599 h 776599"/>
                <a:gd name="connsiteX4" fmla="*/ 276446 w 278297"/>
                <a:gd name="connsiteY4" fmla="*/ 762609 h 776599"/>
                <a:gd name="connsiteX5" fmla="*/ 278298 w 278297"/>
                <a:gd name="connsiteY5" fmla="*/ 776600 h 776599"/>
                <a:gd name="connsiteX6" fmla="*/ 267393 w 278297"/>
                <a:gd name="connsiteY6" fmla="*/ 776600 h 776599"/>
                <a:gd name="connsiteX7" fmla="*/ 260741 w 278297"/>
                <a:gd name="connsiteY7" fmla="*/ 776600 h 776599"/>
                <a:gd name="connsiteX8" fmla="*/ 122415 w 278297"/>
                <a:gd name="connsiteY8" fmla="*/ 776600 h 776599"/>
                <a:gd name="connsiteX9" fmla="*/ 110208 w 278297"/>
                <a:gd name="connsiteY9" fmla="*/ 776600 h 776599"/>
                <a:gd name="connsiteX10" fmla="*/ 107190 w 278297"/>
                <a:gd name="connsiteY10" fmla="*/ 762609 h 776599"/>
                <a:gd name="connsiteX11" fmla="*/ 0 w 278297"/>
                <a:gd name="connsiteY11" fmla="*/ 267462 h 776599"/>
                <a:gd name="connsiteX12" fmla="*/ 31752 w 278297"/>
                <a:gd name="connsiteY12" fmla="*/ 0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8297" h="776599">
                  <a:moveTo>
                    <a:pt x="31752" y="0"/>
                  </a:moveTo>
                  <a:lnTo>
                    <a:pt x="92240" y="0"/>
                  </a:lnTo>
                  <a:cubicBezTo>
                    <a:pt x="92240" y="38747"/>
                    <a:pt x="116655" y="71392"/>
                    <a:pt x="160066" y="80856"/>
                  </a:cubicBezTo>
                  <a:cubicBezTo>
                    <a:pt x="168295" y="82639"/>
                    <a:pt x="177279" y="83599"/>
                    <a:pt x="186881" y="83599"/>
                  </a:cubicBezTo>
                  <a:lnTo>
                    <a:pt x="276446" y="762609"/>
                  </a:lnTo>
                  <a:lnTo>
                    <a:pt x="278298" y="776600"/>
                  </a:lnTo>
                  <a:lnTo>
                    <a:pt x="267393" y="776600"/>
                  </a:lnTo>
                  <a:lnTo>
                    <a:pt x="260741" y="776600"/>
                  </a:lnTo>
                  <a:lnTo>
                    <a:pt x="122415" y="776600"/>
                  </a:lnTo>
                  <a:lnTo>
                    <a:pt x="110208" y="776600"/>
                  </a:lnTo>
                  <a:lnTo>
                    <a:pt x="107190" y="762609"/>
                  </a:lnTo>
                  <a:lnTo>
                    <a:pt x="0" y="267462"/>
                  </a:lnTo>
                  <a:lnTo>
                    <a:pt x="31752" y="0"/>
                  </a:lnTo>
                  <a:close/>
                </a:path>
              </a:pathLst>
            </a:custGeom>
            <a:solidFill>
              <a:srgbClr val="7A8F3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3468D53-1CB9-89D8-5D07-0A68B2736B6A}"/>
                </a:ext>
              </a:extLst>
            </p:cNvPr>
            <p:cNvSpPr/>
            <p:nvPr/>
          </p:nvSpPr>
          <p:spPr>
            <a:xfrm>
              <a:off x="1182203" y="4851820"/>
              <a:ext cx="50546" cy="33946"/>
            </a:xfrm>
            <a:custGeom>
              <a:avLst/>
              <a:gdLst>
                <a:gd name="connsiteX0" fmla="*/ 16325 w 50546"/>
                <a:gd name="connsiteY0" fmla="*/ 0 h 33946"/>
                <a:gd name="connsiteX1" fmla="*/ 1512 w 50546"/>
                <a:gd name="connsiteY1" fmla="*/ 33947 h 33946"/>
                <a:gd name="connsiteX2" fmla="*/ 50546 w 50546"/>
                <a:gd name="connsiteY2" fmla="*/ 33947 h 33946"/>
                <a:gd name="connsiteX3" fmla="*/ 36213 w 50546"/>
                <a:gd name="connsiteY3" fmla="*/ 11933 h 33946"/>
                <a:gd name="connsiteX4" fmla="*/ 16325 w 50546"/>
                <a:gd name="connsiteY4" fmla="*/ 0 h 3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6" h="33946">
                  <a:moveTo>
                    <a:pt x="16325" y="0"/>
                  </a:moveTo>
                  <a:cubicBezTo>
                    <a:pt x="16325" y="0"/>
                    <a:pt x="-5895" y="10835"/>
                    <a:pt x="1512" y="33947"/>
                  </a:cubicBezTo>
                  <a:lnTo>
                    <a:pt x="50546" y="33947"/>
                  </a:lnTo>
                  <a:cubicBezTo>
                    <a:pt x="49449" y="24826"/>
                    <a:pt x="44237" y="16665"/>
                    <a:pt x="36213" y="11933"/>
                  </a:cubicBezTo>
                  <a:cubicBezTo>
                    <a:pt x="28464" y="7338"/>
                    <a:pt x="22017" y="3498"/>
                    <a:pt x="16325" y="0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E92C065C-88CA-19AF-5627-FB2F8A87FDA6}"/>
                </a:ext>
              </a:extLst>
            </p:cNvPr>
            <p:cNvSpPr/>
            <p:nvPr/>
          </p:nvSpPr>
          <p:spPr>
            <a:xfrm>
              <a:off x="979278" y="4811152"/>
              <a:ext cx="40210" cy="43479"/>
            </a:xfrm>
            <a:custGeom>
              <a:avLst/>
              <a:gdLst>
                <a:gd name="connsiteX0" fmla="*/ 0 w 40210"/>
                <a:gd name="connsiteY0" fmla="*/ 8847 h 43479"/>
                <a:gd name="connsiteX1" fmla="*/ 0 w 40210"/>
                <a:gd name="connsiteY1" fmla="*/ 43479 h 43479"/>
                <a:gd name="connsiteX2" fmla="*/ 40051 w 40210"/>
                <a:gd name="connsiteY2" fmla="*/ 3018 h 43479"/>
                <a:gd name="connsiteX3" fmla="*/ 9396 w 40210"/>
                <a:gd name="connsiteY3" fmla="*/ 68 h 43479"/>
                <a:gd name="connsiteX4" fmla="*/ 9053 w 40210"/>
                <a:gd name="connsiteY4" fmla="*/ 0 h 43479"/>
                <a:gd name="connsiteX5" fmla="*/ 8847 w 40210"/>
                <a:gd name="connsiteY5" fmla="*/ 0 h 43479"/>
                <a:gd name="connsiteX6" fmla="*/ 0 w 40210"/>
                <a:gd name="connsiteY6" fmla="*/ 8847 h 4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0" h="43479">
                  <a:moveTo>
                    <a:pt x="0" y="8847"/>
                  </a:moveTo>
                  <a:lnTo>
                    <a:pt x="0" y="43479"/>
                  </a:lnTo>
                  <a:cubicBezTo>
                    <a:pt x="44988" y="42931"/>
                    <a:pt x="40051" y="3018"/>
                    <a:pt x="40051" y="3018"/>
                  </a:cubicBezTo>
                  <a:cubicBezTo>
                    <a:pt x="22083" y="1851"/>
                    <a:pt x="11316" y="343"/>
                    <a:pt x="9396" y="68"/>
                  </a:cubicBezTo>
                  <a:cubicBezTo>
                    <a:pt x="9190" y="68"/>
                    <a:pt x="9053" y="0"/>
                    <a:pt x="9053" y="0"/>
                  </a:cubicBezTo>
                  <a:lnTo>
                    <a:pt x="8847" y="0"/>
                  </a:lnTo>
                  <a:cubicBezTo>
                    <a:pt x="3978" y="0"/>
                    <a:pt x="0" y="3977"/>
                    <a:pt x="0" y="884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A91BD9E9-45D8-7649-3471-D913673BCAFC}"/>
                </a:ext>
              </a:extLst>
            </p:cNvPr>
            <p:cNvSpPr/>
            <p:nvPr/>
          </p:nvSpPr>
          <p:spPr>
            <a:xfrm>
              <a:off x="979278" y="4811152"/>
              <a:ext cx="219250" cy="74614"/>
            </a:xfrm>
            <a:custGeom>
              <a:avLst/>
              <a:gdLst>
                <a:gd name="connsiteX0" fmla="*/ 166444 w 219250"/>
                <a:gd name="connsiteY0" fmla="*/ 7475 h 74614"/>
                <a:gd name="connsiteX1" fmla="*/ 154511 w 219250"/>
                <a:gd name="connsiteY1" fmla="*/ 0 h 74614"/>
                <a:gd name="connsiteX2" fmla="*/ 142578 w 219250"/>
                <a:gd name="connsiteY2" fmla="*/ 1371 h 74614"/>
                <a:gd name="connsiteX3" fmla="*/ 81542 w 219250"/>
                <a:gd name="connsiteY3" fmla="*/ 4320 h 74614"/>
                <a:gd name="connsiteX4" fmla="*/ 75027 w 219250"/>
                <a:gd name="connsiteY4" fmla="*/ 4252 h 74614"/>
                <a:gd name="connsiteX5" fmla="*/ 40051 w 219250"/>
                <a:gd name="connsiteY5" fmla="*/ 3018 h 74614"/>
                <a:gd name="connsiteX6" fmla="*/ 0 w 219250"/>
                <a:gd name="connsiteY6" fmla="*/ 43479 h 74614"/>
                <a:gd name="connsiteX7" fmla="*/ 0 w 219250"/>
                <a:gd name="connsiteY7" fmla="*/ 74615 h 74614"/>
                <a:gd name="connsiteX8" fmla="*/ 204437 w 219250"/>
                <a:gd name="connsiteY8" fmla="*/ 74615 h 74614"/>
                <a:gd name="connsiteX9" fmla="*/ 219250 w 219250"/>
                <a:gd name="connsiteY9" fmla="*/ 40668 h 74614"/>
                <a:gd name="connsiteX10" fmla="*/ 186469 w 219250"/>
                <a:gd name="connsiteY10" fmla="*/ 20163 h 74614"/>
                <a:gd name="connsiteX11" fmla="*/ 166444 w 219250"/>
                <a:gd name="connsiteY11" fmla="*/ 7475 h 7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250" h="74614">
                  <a:moveTo>
                    <a:pt x="166444" y="7475"/>
                  </a:moveTo>
                  <a:cubicBezTo>
                    <a:pt x="162809" y="5144"/>
                    <a:pt x="158831" y="2674"/>
                    <a:pt x="154511" y="0"/>
                  </a:cubicBezTo>
                  <a:cubicBezTo>
                    <a:pt x="154511" y="0"/>
                    <a:pt x="150190" y="617"/>
                    <a:pt x="142578" y="1371"/>
                  </a:cubicBezTo>
                  <a:cubicBezTo>
                    <a:pt x="129891" y="2606"/>
                    <a:pt x="108014" y="4320"/>
                    <a:pt x="81542" y="4320"/>
                  </a:cubicBezTo>
                  <a:cubicBezTo>
                    <a:pt x="79347" y="4320"/>
                    <a:pt x="77153" y="4320"/>
                    <a:pt x="75027" y="4252"/>
                  </a:cubicBezTo>
                  <a:cubicBezTo>
                    <a:pt x="61448" y="4115"/>
                    <a:pt x="49721" y="3635"/>
                    <a:pt x="40051" y="3018"/>
                  </a:cubicBezTo>
                  <a:cubicBezTo>
                    <a:pt x="40051" y="3018"/>
                    <a:pt x="44988" y="42931"/>
                    <a:pt x="0" y="43479"/>
                  </a:cubicBezTo>
                  <a:lnTo>
                    <a:pt x="0" y="74615"/>
                  </a:lnTo>
                  <a:lnTo>
                    <a:pt x="204437" y="74615"/>
                  </a:lnTo>
                  <a:cubicBezTo>
                    <a:pt x="196962" y="51503"/>
                    <a:pt x="219250" y="40668"/>
                    <a:pt x="219250" y="40668"/>
                  </a:cubicBezTo>
                  <a:cubicBezTo>
                    <a:pt x="207317" y="33398"/>
                    <a:pt x="198471" y="27843"/>
                    <a:pt x="186469" y="20163"/>
                  </a:cubicBezTo>
                  <a:cubicBezTo>
                    <a:pt x="180708" y="16528"/>
                    <a:pt x="174262" y="12481"/>
                    <a:pt x="166444" y="7475"/>
                  </a:cubicBezTo>
                  <a:close/>
                </a:path>
              </a:pathLst>
            </a:custGeom>
            <a:solidFill>
              <a:srgbClr val="F4745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C0A91FA9-4FEF-9DF9-A3A3-F344CAFA4F08}"/>
                </a:ext>
              </a:extLst>
            </p:cNvPr>
            <p:cNvSpPr/>
            <p:nvPr/>
          </p:nvSpPr>
          <p:spPr>
            <a:xfrm>
              <a:off x="979278" y="4885767"/>
              <a:ext cx="253677" cy="12344"/>
            </a:xfrm>
            <a:custGeom>
              <a:avLst/>
              <a:gdLst>
                <a:gd name="connsiteX0" fmla="*/ 0 w 253677"/>
                <a:gd name="connsiteY0" fmla="*/ 0 h 12344"/>
                <a:gd name="connsiteX1" fmla="*/ 0 w 253677"/>
                <a:gd name="connsiteY1" fmla="*/ 1098 h 12344"/>
                <a:gd name="connsiteX2" fmla="*/ 11179 w 253677"/>
                <a:gd name="connsiteY2" fmla="*/ 12345 h 12344"/>
                <a:gd name="connsiteX3" fmla="*/ 244831 w 253677"/>
                <a:gd name="connsiteY3" fmla="*/ 12345 h 12344"/>
                <a:gd name="connsiteX4" fmla="*/ 251071 w 253677"/>
                <a:gd name="connsiteY4" fmla="*/ 9739 h 12344"/>
                <a:gd name="connsiteX5" fmla="*/ 253677 w 253677"/>
                <a:gd name="connsiteY5" fmla="*/ 3498 h 12344"/>
                <a:gd name="connsiteX6" fmla="*/ 253472 w 253677"/>
                <a:gd name="connsiteY6" fmla="*/ 0 h 12344"/>
                <a:gd name="connsiteX7" fmla="*/ 204437 w 253677"/>
                <a:gd name="connsiteY7" fmla="*/ 0 h 12344"/>
                <a:gd name="connsiteX8" fmla="*/ 0 w 253677"/>
                <a:gd name="connsiteY8" fmla="*/ 0 h 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677" h="12344">
                  <a:moveTo>
                    <a:pt x="0" y="0"/>
                  </a:moveTo>
                  <a:lnTo>
                    <a:pt x="0" y="1098"/>
                  </a:lnTo>
                  <a:cubicBezTo>
                    <a:pt x="0" y="7270"/>
                    <a:pt x="5006" y="12345"/>
                    <a:pt x="11179" y="12345"/>
                  </a:cubicBezTo>
                  <a:lnTo>
                    <a:pt x="244831" y="12345"/>
                  </a:lnTo>
                  <a:cubicBezTo>
                    <a:pt x="247299" y="12345"/>
                    <a:pt x="249494" y="11385"/>
                    <a:pt x="251071" y="9739"/>
                  </a:cubicBezTo>
                  <a:cubicBezTo>
                    <a:pt x="252649" y="8161"/>
                    <a:pt x="253677" y="5898"/>
                    <a:pt x="253677" y="3498"/>
                  </a:cubicBezTo>
                  <a:cubicBezTo>
                    <a:pt x="253677" y="2332"/>
                    <a:pt x="253609" y="1166"/>
                    <a:pt x="253472" y="0"/>
                  </a:cubicBezTo>
                  <a:lnTo>
                    <a:pt x="204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2A3EE32F-9280-358C-C861-C45E315AC44E}"/>
                </a:ext>
              </a:extLst>
            </p:cNvPr>
            <p:cNvSpPr/>
            <p:nvPr/>
          </p:nvSpPr>
          <p:spPr>
            <a:xfrm>
              <a:off x="988330" y="4785777"/>
              <a:ext cx="144978" cy="29694"/>
            </a:xfrm>
            <a:custGeom>
              <a:avLst/>
              <a:gdLst>
                <a:gd name="connsiteX0" fmla="*/ 0 w 144978"/>
                <a:gd name="connsiteY0" fmla="*/ 0 h 29694"/>
                <a:gd name="connsiteX1" fmla="*/ 0 w 144978"/>
                <a:gd name="connsiteY1" fmla="*/ 25375 h 29694"/>
                <a:gd name="connsiteX2" fmla="*/ 343 w 144978"/>
                <a:gd name="connsiteY2" fmla="*/ 25443 h 29694"/>
                <a:gd name="connsiteX3" fmla="*/ 65974 w 144978"/>
                <a:gd name="connsiteY3" fmla="*/ 29627 h 29694"/>
                <a:gd name="connsiteX4" fmla="*/ 72489 w 144978"/>
                <a:gd name="connsiteY4" fmla="*/ 29695 h 29694"/>
                <a:gd name="connsiteX5" fmla="*/ 133525 w 144978"/>
                <a:gd name="connsiteY5" fmla="*/ 26746 h 29694"/>
                <a:gd name="connsiteX6" fmla="*/ 144978 w 144978"/>
                <a:gd name="connsiteY6" fmla="*/ 25375 h 29694"/>
                <a:gd name="connsiteX7" fmla="*/ 144978 w 144978"/>
                <a:gd name="connsiteY7" fmla="*/ 0 h 29694"/>
                <a:gd name="connsiteX8" fmla="*/ 11041 w 144978"/>
                <a:gd name="connsiteY8" fmla="*/ 0 h 29694"/>
                <a:gd name="connsiteX9" fmla="*/ 0 w 144978"/>
                <a:gd name="connsiteY9" fmla="*/ 0 h 2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978" h="29694">
                  <a:moveTo>
                    <a:pt x="0" y="0"/>
                  </a:moveTo>
                  <a:lnTo>
                    <a:pt x="0" y="25375"/>
                  </a:lnTo>
                  <a:cubicBezTo>
                    <a:pt x="0" y="25375"/>
                    <a:pt x="137" y="25375"/>
                    <a:pt x="343" y="25443"/>
                  </a:cubicBezTo>
                  <a:cubicBezTo>
                    <a:pt x="3772" y="25786"/>
                    <a:pt x="35044" y="29215"/>
                    <a:pt x="65974" y="29627"/>
                  </a:cubicBezTo>
                  <a:cubicBezTo>
                    <a:pt x="68100" y="29695"/>
                    <a:pt x="70295" y="29695"/>
                    <a:pt x="72489" y="29695"/>
                  </a:cubicBezTo>
                  <a:cubicBezTo>
                    <a:pt x="98961" y="29695"/>
                    <a:pt x="120838" y="28049"/>
                    <a:pt x="133525" y="26746"/>
                  </a:cubicBezTo>
                  <a:cubicBezTo>
                    <a:pt x="140863" y="25992"/>
                    <a:pt x="144978" y="25375"/>
                    <a:pt x="144978" y="25375"/>
                  </a:cubicBezTo>
                  <a:lnTo>
                    <a:pt x="144978" y="0"/>
                  </a:lnTo>
                  <a:lnTo>
                    <a:pt x="110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AE29E80-461D-C635-62ED-E1F9681102EA}"/>
                </a:ext>
              </a:extLst>
            </p:cNvPr>
            <p:cNvSpPr/>
            <p:nvPr/>
          </p:nvSpPr>
          <p:spPr>
            <a:xfrm>
              <a:off x="1124256" y="4817255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4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43728DF-3264-7014-7AAA-994191B620BB}"/>
                </a:ext>
              </a:extLst>
            </p:cNvPr>
            <p:cNvSpPr/>
            <p:nvPr/>
          </p:nvSpPr>
          <p:spPr>
            <a:xfrm>
              <a:off x="1134268" y="4824113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5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C1142C6-3BEC-51C0-1C0C-C9D88B0FBF06}"/>
                </a:ext>
              </a:extLst>
            </p:cNvPr>
            <p:cNvSpPr/>
            <p:nvPr/>
          </p:nvSpPr>
          <p:spPr>
            <a:xfrm>
              <a:off x="1144350" y="4829820"/>
              <a:ext cx="22822" cy="23370"/>
            </a:xfrm>
            <a:custGeom>
              <a:avLst/>
              <a:gdLst>
                <a:gd name="connsiteX0" fmla="*/ 1372 w 22822"/>
                <a:gd name="connsiteY0" fmla="*/ 23371 h 23370"/>
                <a:gd name="connsiteX1" fmla="*/ 411 w 22822"/>
                <a:gd name="connsiteY1" fmla="*/ 22959 h 23370"/>
                <a:gd name="connsiteX2" fmla="*/ 411 w 22822"/>
                <a:gd name="connsiteY2" fmla="*/ 21039 h 23370"/>
                <a:gd name="connsiteX3" fmla="*/ 20437 w 22822"/>
                <a:gd name="connsiteY3" fmla="*/ 534 h 23370"/>
                <a:gd name="connsiteX4" fmla="*/ 22289 w 22822"/>
                <a:gd name="connsiteY4" fmla="*/ 259 h 23370"/>
                <a:gd name="connsiteX5" fmla="*/ 22563 w 22822"/>
                <a:gd name="connsiteY5" fmla="*/ 2180 h 23370"/>
                <a:gd name="connsiteX6" fmla="*/ 22494 w 22822"/>
                <a:gd name="connsiteY6" fmla="*/ 2317 h 23370"/>
                <a:gd name="connsiteX7" fmla="*/ 2400 w 22822"/>
                <a:gd name="connsiteY7" fmla="*/ 22959 h 23370"/>
                <a:gd name="connsiteX8" fmla="*/ 1372 w 22822"/>
                <a:gd name="connsiteY8" fmla="*/ 23371 h 2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22" h="23370">
                  <a:moveTo>
                    <a:pt x="1372" y="23371"/>
                  </a:moveTo>
                  <a:cubicBezTo>
                    <a:pt x="1029" y="23371"/>
                    <a:pt x="686" y="23234"/>
                    <a:pt x="411" y="22959"/>
                  </a:cubicBezTo>
                  <a:cubicBezTo>
                    <a:pt x="-137" y="22411"/>
                    <a:pt x="-137" y="21588"/>
                    <a:pt x="411" y="21039"/>
                  </a:cubicBezTo>
                  <a:lnTo>
                    <a:pt x="20437" y="534"/>
                  </a:lnTo>
                  <a:cubicBezTo>
                    <a:pt x="20917" y="-84"/>
                    <a:pt x="21740" y="-152"/>
                    <a:pt x="22289" y="259"/>
                  </a:cubicBezTo>
                  <a:cubicBezTo>
                    <a:pt x="22906" y="671"/>
                    <a:pt x="22974" y="1562"/>
                    <a:pt x="22563" y="2180"/>
                  </a:cubicBezTo>
                  <a:lnTo>
                    <a:pt x="22494" y="2317"/>
                  </a:lnTo>
                  <a:lnTo>
                    <a:pt x="2400" y="22959"/>
                  </a:lnTo>
                  <a:cubicBezTo>
                    <a:pt x="2057" y="23234"/>
                    <a:pt x="1715" y="23371"/>
                    <a:pt x="1372" y="23371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F5BE72F9-FD02-BF30-C9A0-7BA28369C1BA}"/>
                </a:ext>
              </a:extLst>
            </p:cNvPr>
            <p:cNvGrpSpPr/>
            <p:nvPr/>
          </p:nvGrpSpPr>
          <p:grpSpPr>
            <a:xfrm>
              <a:off x="1318474" y="4785777"/>
              <a:ext cx="253746" cy="112334"/>
              <a:chOff x="1318474" y="4785777"/>
              <a:chExt cx="253746" cy="112334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6D5A3A6-7EB6-8FF5-E00D-300FADFFF4C5}"/>
                  </a:ext>
                </a:extLst>
              </p:cNvPr>
              <p:cNvSpPr/>
              <p:nvPr/>
            </p:nvSpPr>
            <p:spPr>
              <a:xfrm>
                <a:off x="1521400" y="4851820"/>
                <a:ext cx="50546" cy="33946"/>
              </a:xfrm>
              <a:custGeom>
                <a:avLst/>
                <a:gdLst>
                  <a:gd name="connsiteX0" fmla="*/ 16325 w 50546"/>
                  <a:gd name="connsiteY0" fmla="*/ 0 h 33946"/>
                  <a:gd name="connsiteX1" fmla="*/ 1512 w 50546"/>
                  <a:gd name="connsiteY1" fmla="*/ 33947 h 33946"/>
                  <a:gd name="connsiteX2" fmla="*/ 50546 w 50546"/>
                  <a:gd name="connsiteY2" fmla="*/ 33947 h 33946"/>
                  <a:gd name="connsiteX3" fmla="*/ 36213 w 50546"/>
                  <a:gd name="connsiteY3" fmla="*/ 11933 h 33946"/>
                  <a:gd name="connsiteX4" fmla="*/ 16325 w 50546"/>
                  <a:gd name="connsiteY4" fmla="*/ 0 h 3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46" h="33946">
                    <a:moveTo>
                      <a:pt x="16325" y="0"/>
                    </a:moveTo>
                    <a:cubicBezTo>
                      <a:pt x="16325" y="0"/>
                      <a:pt x="-5895" y="10835"/>
                      <a:pt x="1512" y="33947"/>
                    </a:cubicBezTo>
                    <a:lnTo>
                      <a:pt x="50546" y="33947"/>
                    </a:lnTo>
                    <a:cubicBezTo>
                      <a:pt x="49449" y="24826"/>
                      <a:pt x="44237" y="16665"/>
                      <a:pt x="36213" y="11933"/>
                    </a:cubicBezTo>
                    <a:cubicBezTo>
                      <a:pt x="28463" y="7338"/>
                      <a:pt x="22017" y="3498"/>
                      <a:pt x="16325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5423F788-80E7-3355-1F54-2DF11B0E60D0}"/>
                  </a:ext>
                </a:extLst>
              </p:cNvPr>
              <p:cNvSpPr/>
              <p:nvPr/>
            </p:nvSpPr>
            <p:spPr>
              <a:xfrm>
                <a:off x="1318543" y="4811152"/>
                <a:ext cx="40210" cy="43479"/>
              </a:xfrm>
              <a:custGeom>
                <a:avLst/>
                <a:gdLst>
                  <a:gd name="connsiteX0" fmla="*/ 0 w 40210"/>
                  <a:gd name="connsiteY0" fmla="*/ 8847 h 43479"/>
                  <a:gd name="connsiteX1" fmla="*/ 0 w 40210"/>
                  <a:gd name="connsiteY1" fmla="*/ 43479 h 43479"/>
                  <a:gd name="connsiteX2" fmla="*/ 40051 w 40210"/>
                  <a:gd name="connsiteY2" fmla="*/ 3018 h 43479"/>
                  <a:gd name="connsiteX3" fmla="*/ 9395 w 40210"/>
                  <a:gd name="connsiteY3" fmla="*/ 68 h 43479"/>
                  <a:gd name="connsiteX4" fmla="*/ 9053 w 40210"/>
                  <a:gd name="connsiteY4" fmla="*/ 0 h 43479"/>
                  <a:gd name="connsiteX5" fmla="*/ 8847 w 40210"/>
                  <a:gd name="connsiteY5" fmla="*/ 0 h 43479"/>
                  <a:gd name="connsiteX6" fmla="*/ 0 w 40210"/>
                  <a:gd name="connsiteY6" fmla="*/ 8847 h 4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10" h="43479">
                    <a:moveTo>
                      <a:pt x="0" y="8847"/>
                    </a:moveTo>
                    <a:lnTo>
                      <a:pt x="0" y="43479"/>
                    </a:lnTo>
                    <a:cubicBezTo>
                      <a:pt x="44988" y="42931"/>
                      <a:pt x="40051" y="3018"/>
                      <a:pt x="40051" y="3018"/>
                    </a:cubicBezTo>
                    <a:cubicBezTo>
                      <a:pt x="22083" y="1851"/>
                      <a:pt x="11316" y="343"/>
                      <a:pt x="9395" y="68"/>
                    </a:cubicBezTo>
                    <a:cubicBezTo>
                      <a:pt x="9190" y="68"/>
                      <a:pt x="9053" y="0"/>
                      <a:pt x="9053" y="0"/>
                    </a:cubicBezTo>
                    <a:lnTo>
                      <a:pt x="8847" y="0"/>
                    </a:lnTo>
                    <a:cubicBezTo>
                      <a:pt x="3909" y="0"/>
                      <a:pt x="0" y="3977"/>
                      <a:pt x="0" y="884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A5FE7C8C-44D2-0EB6-16A3-F967C9EFA390}"/>
                  </a:ext>
                </a:extLst>
              </p:cNvPr>
              <p:cNvSpPr/>
              <p:nvPr/>
            </p:nvSpPr>
            <p:spPr>
              <a:xfrm>
                <a:off x="1318474" y="4811152"/>
                <a:ext cx="219250" cy="74614"/>
              </a:xfrm>
              <a:custGeom>
                <a:avLst/>
                <a:gdLst>
                  <a:gd name="connsiteX0" fmla="*/ 166444 w 219250"/>
                  <a:gd name="connsiteY0" fmla="*/ 7475 h 74614"/>
                  <a:gd name="connsiteX1" fmla="*/ 154511 w 219250"/>
                  <a:gd name="connsiteY1" fmla="*/ 0 h 74614"/>
                  <a:gd name="connsiteX2" fmla="*/ 142578 w 219250"/>
                  <a:gd name="connsiteY2" fmla="*/ 1371 h 74614"/>
                  <a:gd name="connsiteX3" fmla="*/ 81542 w 219250"/>
                  <a:gd name="connsiteY3" fmla="*/ 4320 h 74614"/>
                  <a:gd name="connsiteX4" fmla="*/ 75027 w 219250"/>
                  <a:gd name="connsiteY4" fmla="*/ 4252 h 74614"/>
                  <a:gd name="connsiteX5" fmla="*/ 40051 w 219250"/>
                  <a:gd name="connsiteY5" fmla="*/ 3018 h 74614"/>
                  <a:gd name="connsiteX6" fmla="*/ 0 w 219250"/>
                  <a:gd name="connsiteY6" fmla="*/ 43479 h 74614"/>
                  <a:gd name="connsiteX7" fmla="*/ 0 w 219250"/>
                  <a:gd name="connsiteY7" fmla="*/ 74615 h 74614"/>
                  <a:gd name="connsiteX8" fmla="*/ 204437 w 219250"/>
                  <a:gd name="connsiteY8" fmla="*/ 74615 h 74614"/>
                  <a:gd name="connsiteX9" fmla="*/ 219250 w 219250"/>
                  <a:gd name="connsiteY9" fmla="*/ 40668 h 74614"/>
                  <a:gd name="connsiteX10" fmla="*/ 186469 w 219250"/>
                  <a:gd name="connsiteY10" fmla="*/ 20163 h 74614"/>
                  <a:gd name="connsiteX11" fmla="*/ 166444 w 219250"/>
                  <a:gd name="connsiteY11" fmla="*/ 7475 h 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9250" h="74614">
                    <a:moveTo>
                      <a:pt x="166444" y="7475"/>
                    </a:moveTo>
                    <a:cubicBezTo>
                      <a:pt x="162809" y="5144"/>
                      <a:pt x="158831" y="2674"/>
                      <a:pt x="154511" y="0"/>
                    </a:cubicBezTo>
                    <a:cubicBezTo>
                      <a:pt x="154511" y="0"/>
                      <a:pt x="150190" y="617"/>
                      <a:pt x="142578" y="1371"/>
                    </a:cubicBezTo>
                    <a:cubicBezTo>
                      <a:pt x="129891" y="2606"/>
                      <a:pt x="108014" y="4320"/>
                      <a:pt x="81542" y="4320"/>
                    </a:cubicBezTo>
                    <a:cubicBezTo>
                      <a:pt x="79347" y="4320"/>
                      <a:pt x="77153" y="4320"/>
                      <a:pt x="75027" y="4252"/>
                    </a:cubicBezTo>
                    <a:cubicBezTo>
                      <a:pt x="61448" y="4115"/>
                      <a:pt x="49721" y="3635"/>
                      <a:pt x="40051" y="3018"/>
                    </a:cubicBezTo>
                    <a:cubicBezTo>
                      <a:pt x="40051" y="3018"/>
                      <a:pt x="44988" y="42931"/>
                      <a:pt x="0" y="43479"/>
                    </a:cubicBezTo>
                    <a:lnTo>
                      <a:pt x="0" y="74615"/>
                    </a:lnTo>
                    <a:lnTo>
                      <a:pt x="204437" y="74615"/>
                    </a:lnTo>
                    <a:cubicBezTo>
                      <a:pt x="196962" y="51503"/>
                      <a:pt x="219250" y="40668"/>
                      <a:pt x="219250" y="40668"/>
                    </a:cubicBezTo>
                    <a:cubicBezTo>
                      <a:pt x="207317" y="33398"/>
                      <a:pt x="198471" y="27843"/>
                      <a:pt x="186469" y="20163"/>
                    </a:cubicBezTo>
                    <a:cubicBezTo>
                      <a:pt x="180777" y="16528"/>
                      <a:pt x="174330" y="12481"/>
                      <a:pt x="166444" y="7475"/>
                    </a:cubicBezTo>
                    <a:close/>
                  </a:path>
                </a:pathLst>
              </a:custGeom>
              <a:solidFill>
                <a:srgbClr val="F474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ABB08596-8A86-71C9-B012-68A7D8CA2652}"/>
                  </a:ext>
                </a:extLst>
              </p:cNvPr>
              <p:cNvSpPr/>
              <p:nvPr/>
            </p:nvSpPr>
            <p:spPr>
              <a:xfrm>
                <a:off x="1318543" y="4885767"/>
                <a:ext cx="253677" cy="12344"/>
              </a:xfrm>
              <a:custGeom>
                <a:avLst/>
                <a:gdLst>
                  <a:gd name="connsiteX0" fmla="*/ 0 w 253677"/>
                  <a:gd name="connsiteY0" fmla="*/ 0 h 12344"/>
                  <a:gd name="connsiteX1" fmla="*/ 0 w 253677"/>
                  <a:gd name="connsiteY1" fmla="*/ 1098 h 12344"/>
                  <a:gd name="connsiteX2" fmla="*/ 11179 w 253677"/>
                  <a:gd name="connsiteY2" fmla="*/ 12345 h 12344"/>
                  <a:gd name="connsiteX3" fmla="*/ 244831 w 253677"/>
                  <a:gd name="connsiteY3" fmla="*/ 12345 h 12344"/>
                  <a:gd name="connsiteX4" fmla="*/ 251071 w 253677"/>
                  <a:gd name="connsiteY4" fmla="*/ 9739 h 12344"/>
                  <a:gd name="connsiteX5" fmla="*/ 253677 w 253677"/>
                  <a:gd name="connsiteY5" fmla="*/ 3498 h 12344"/>
                  <a:gd name="connsiteX6" fmla="*/ 253472 w 253677"/>
                  <a:gd name="connsiteY6" fmla="*/ 0 h 12344"/>
                  <a:gd name="connsiteX7" fmla="*/ 204437 w 253677"/>
                  <a:gd name="connsiteY7" fmla="*/ 0 h 12344"/>
                  <a:gd name="connsiteX8" fmla="*/ 0 w 253677"/>
                  <a:gd name="connsiteY8" fmla="*/ 0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677" h="12344">
                    <a:moveTo>
                      <a:pt x="0" y="0"/>
                    </a:moveTo>
                    <a:lnTo>
                      <a:pt x="0" y="1098"/>
                    </a:lnTo>
                    <a:cubicBezTo>
                      <a:pt x="0" y="7270"/>
                      <a:pt x="5006" y="12345"/>
                      <a:pt x="11179" y="12345"/>
                    </a:cubicBezTo>
                    <a:lnTo>
                      <a:pt x="244831" y="12345"/>
                    </a:lnTo>
                    <a:cubicBezTo>
                      <a:pt x="247299" y="12345"/>
                      <a:pt x="249494" y="11385"/>
                      <a:pt x="251071" y="9739"/>
                    </a:cubicBezTo>
                    <a:cubicBezTo>
                      <a:pt x="252649" y="8161"/>
                      <a:pt x="253677" y="5898"/>
                      <a:pt x="253677" y="3498"/>
                    </a:cubicBezTo>
                    <a:cubicBezTo>
                      <a:pt x="253677" y="2332"/>
                      <a:pt x="253609" y="1166"/>
                      <a:pt x="253472" y="0"/>
                    </a:cubicBezTo>
                    <a:lnTo>
                      <a:pt x="204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F2AAF349-3737-9BE9-9CF4-2D0866C6BBF4}"/>
                  </a:ext>
                </a:extLst>
              </p:cNvPr>
              <p:cNvSpPr/>
              <p:nvPr/>
            </p:nvSpPr>
            <p:spPr>
              <a:xfrm>
                <a:off x="1327595" y="4785777"/>
                <a:ext cx="144978" cy="29694"/>
              </a:xfrm>
              <a:custGeom>
                <a:avLst/>
                <a:gdLst>
                  <a:gd name="connsiteX0" fmla="*/ 0 w 144978"/>
                  <a:gd name="connsiteY0" fmla="*/ 0 h 29694"/>
                  <a:gd name="connsiteX1" fmla="*/ 0 w 144978"/>
                  <a:gd name="connsiteY1" fmla="*/ 25375 h 29694"/>
                  <a:gd name="connsiteX2" fmla="*/ 343 w 144978"/>
                  <a:gd name="connsiteY2" fmla="*/ 25443 h 29694"/>
                  <a:gd name="connsiteX3" fmla="*/ 65974 w 144978"/>
                  <a:gd name="connsiteY3" fmla="*/ 29627 h 29694"/>
                  <a:gd name="connsiteX4" fmla="*/ 72489 w 144978"/>
                  <a:gd name="connsiteY4" fmla="*/ 29695 h 29694"/>
                  <a:gd name="connsiteX5" fmla="*/ 133525 w 144978"/>
                  <a:gd name="connsiteY5" fmla="*/ 26746 h 29694"/>
                  <a:gd name="connsiteX6" fmla="*/ 144978 w 144978"/>
                  <a:gd name="connsiteY6" fmla="*/ 25375 h 29694"/>
                  <a:gd name="connsiteX7" fmla="*/ 144978 w 144978"/>
                  <a:gd name="connsiteY7" fmla="*/ 0 h 29694"/>
                  <a:gd name="connsiteX8" fmla="*/ 11041 w 144978"/>
                  <a:gd name="connsiteY8" fmla="*/ 0 h 29694"/>
                  <a:gd name="connsiteX9" fmla="*/ 0 w 144978"/>
                  <a:gd name="connsiteY9" fmla="*/ 0 h 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978" h="29694">
                    <a:moveTo>
                      <a:pt x="0" y="0"/>
                    </a:moveTo>
                    <a:lnTo>
                      <a:pt x="0" y="25375"/>
                    </a:lnTo>
                    <a:cubicBezTo>
                      <a:pt x="0" y="25375"/>
                      <a:pt x="137" y="25375"/>
                      <a:pt x="343" y="25443"/>
                    </a:cubicBezTo>
                    <a:cubicBezTo>
                      <a:pt x="3772" y="25786"/>
                      <a:pt x="35044" y="29215"/>
                      <a:pt x="65974" y="29627"/>
                    </a:cubicBezTo>
                    <a:cubicBezTo>
                      <a:pt x="68100" y="29695"/>
                      <a:pt x="70295" y="29695"/>
                      <a:pt x="72489" y="29695"/>
                    </a:cubicBezTo>
                    <a:cubicBezTo>
                      <a:pt x="98961" y="29695"/>
                      <a:pt x="120838" y="28049"/>
                      <a:pt x="133525" y="26746"/>
                    </a:cubicBezTo>
                    <a:cubicBezTo>
                      <a:pt x="140863" y="25992"/>
                      <a:pt x="144978" y="25375"/>
                      <a:pt x="144978" y="25375"/>
                    </a:cubicBezTo>
                    <a:lnTo>
                      <a:pt x="144978" y="0"/>
                    </a:lnTo>
                    <a:lnTo>
                      <a:pt x="11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910247B-38BD-6CCA-42D4-3454159126C8}"/>
                  </a:ext>
                </a:extLst>
              </p:cNvPr>
              <p:cNvSpPr/>
              <p:nvPr/>
            </p:nvSpPr>
            <p:spPr>
              <a:xfrm>
                <a:off x="1463521" y="4817255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C5452543-E121-F3BD-38F9-E1DE05F130C5}"/>
                  </a:ext>
                </a:extLst>
              </p:cNvPr>
              <p:cNvSpPr/>
              <p:nvPr/>
            </p:nvSpPr>
            <p:spPr>
              <a:xfrm>
                <a:off x="1473534" y="4824113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FDFAE46-DA48-CE9A-CFE6-1A92424A8A42}"/>
                  </a:ext>
                </a:extLst>
              </p:cNvPr>
              <p:cNvSpPr/>
              <p:nvPr/>
            </p:nvSpPr>
            <p:spPr>
              <a:xfrm>
                <a:off x="1483546" y="4829820"/>
                <a:ext cx="22822" cy="23370"/>
              </a:xfrm>
              <a:custGeom>
                <a:avLst/>
                <a:gdLst>
                  <a:gd name="connsiteX0" fmla="*/ 1372 w 22822"/>
                  <a:gd name="connsiteY0" fmla="*/ 23371 h 23370"/>
                  <a:gd name="connsiteX1" fmla="*/ 411 w 22822"/>
                  <a:gd name="connsiteY1" fmla="*/ 22959 h 23370"/>
                  <a:gd name="connsiteX2" fmla="*/ 411 w 22822"/>
                  <a:gd name="connsiteY2" fmla="*/ 21039 h 23370"/>
                  <a:gd name="connsiteX3" fmla="*/ 20437 w 22822"/>
                  <a:gd name="connsiteY3" fmla="*/ 534 h 23370"/>
                  <a:gd name="connsiteX4" fmla="*/ 22288 w 22822"/>
                  <a:gd name="connsiteY4" fmla="*/ 259 h 23370"/>
                  <a:gd name="connsiteX5" fmla="*/ 22563 w 22822"/>
                  <a:gd name="connsiteY5" fmla="*/ 2180 h 23370"/>
                  <a:gd name="connsiteX6" fmla="*/ 22494 w 22822"/>
                  <a:gd name="connsiteY6" fmla="*/ 2317 h 23370"/>
                  <a:gd name="connsiteX7" fmla="*/ 2400 w 22822"/>
                  <a:gd name="connsiteY7" fmla="*/ 22959 h 23370"/>
                  <a:gd name="connsiteX8" fmla="*/ 1372 w 22822"/>
                  <a:gd name="connsiteY8" fmla="*/ 23371 h 2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22" h="23370">
                    <a:moveTo>
                      <a:pt x="1372" y="23371"/>
                    </a:moveTo>
                    <a:cubicBezTo>
                      <a:pt x="1029" y="23371"/>
                      <a:pt x="686" y="23234"/>
                      <a:pt x="411" y="22959"/>
                    </a:cubicBezTo>
                    <a:cubicBezTo>
                      <a:pt x="-137" y="22411"/>
                      <a:pt x="-137" y="21588"/>
                      <a:pt x="411" y="21039"/>
                    </a:cubicBezTo>
                    <a:lnTo>
                      <a:pt x="20437" y="534"/>
                    </a:lnTo>
                    <a:cubicBezTo>
                      <a:pt x="20917" y="-84"/>
                      <a:pt x="21740" y="-152"/>
                      <a:pt x="22288" y="259"/>
                    </a:cubicBezTo>
                    <a:cubicBezTo>
                      <a:pt x="22906" y="671"/>
                      <a:pt x="22974" y="1562"/>
                      <a:pt x="22563" y="2180"/>
                    </a:cubicBezTo>
                    <a:lnTo>
                      <a:pt x="22494" y="2317"/>
                    </a:lnTo>
                    <a:lnTo>
                      <a:pt x="2400" y="22959"/>
                    </a:lnTo>
                    <a:cubicBezTo>
                      <a:pt x="2057" y="23234"/>
                      <a:pt x="1714" y="23371"/>
                      <a:pt x="1372" y="23371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">
              <a:extLst>
                <a:ext uri="{FF2B5EF4-FFF2-40B4-BE49-F238E27FC236}">
                  <a16:creationId xmlns:a16="http://schemas.microsoft.com/office/drawing/2014/main" id="{92A8985C-B392-4DBA-D491-E269C4C5CF6A}"/>
                </a:ext>
              </a:extLst>
            </p:cNvPr>
            <p:cNvGrpSpPr/>
            <p:nvPr/>
          </p:nvGrpSpPr>
          <p:grpSpPr>
            <a:xfrm>
              <a:off x="978386" y="4007737"/>
              <a:ext cx="503857" cy="779343"/>
              <a:chOff x="978386" y="4007737"/>
              <a:chExt cx="503857" cy="779343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EAB6C175-058E-B97A-B49A-2443B0C160F2}"/>
                  </a:ext>
                </a:extLst>
              </p:cNvPr>
              <p:cNvSpPr/>
              <p:nvPr/>
            </p:nvSpPr>
            <p:spPr>
              <a:xfrm>
                <a:off x="1204769" y="4009177"/>
                <a:ext cx="31889" cy="367108"/>
              </a:xfrm>
              <a:custGeom>
                <a:avLst/>
                <a:gdLst>
                  <a:gd name="connsiteX0" fmla="*/ 31890 w 31889"/>
                  <a:gd name="connsiteY0" fmla="*/ 0 h 367108"/>
                  <a:gd name="connsiteX1" fmla="*/ 21603 w 31889"/>
                  <a:gd name="connsiteY1" fmla="*/ 367109 h 367108"/>
                  <a:gd name="connsiteX2" fmla="*/ 0 w 31889"/>
                  <a:gd name="connsiteY2" fmla="*/ 267462 h 36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889" h="367108">
                    <a:moveTo>
                      <a:pt x="31890" y="0"/>
                    </a:moveTo>
                    <a:lnTo>
                      <a:pt x="21603" y="367109"/>
                    </a:lnTo>
                    <a:lnTo>
                      <a:pt x="0" y="267462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E2BAAFEF-FDA4-1EE6-A018-93F054506B2A}"/>
                  </a:ext>
                </a:extLst>
              </p:cNvPr>
              <p:cNvSpPr/>
              <p:nvPr/>
            </p:nvSpPr>
            <p:spPr>
              <a:xfrm>
                <a:off x="1000332" y="4009177"/>
                <a:ext cx="86136" cy="83599"/>
              </a:xfrm>
              <a:custGeom>
                <a:avLst/>
                <a:gdLst>
                  <a:gd name="connsiteX0" fmla="*/ 2537 w 86136"/>
                  <a:gd name="connsiteY0" fmla="*/ 0 h 83599"/>
                  <a:gd name="connsiteX1" fmla="*/ 0 w 86136"/>
                  <a:gd name="connsiteY1" fmla="*/ 83530 h 83599"/>
                  <a:gd name="connsiteX2" fmla="*/ 2537 w 86136"/>
                  <a:gd name="connsiteY2" fmla="*/ 83599 h 83599"/>
                  <a:gd name="connsiteX3" fmla="*/ 18860 w 86136"/>
                  <a:gd name="connsiteY3" fmla="*/ 82021 h 83599"/>
                  <a:gd name="connsiteX4" fmla="*/ 86136 w 86136"/>
                  <a:gd name="connsiteY4" fmla="*/ 68 h 83599"/>
                  <a:gd name="connsiteX5" fmla="*/ 2537 w 86136"/>
                  <a:gd name="connsiteY5" fmla="*/ 68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36" h="83599">
                    <a:moveTo>
                      <a:pt x="2537" y="0"/>
                    </a:moveTo>
                    <a:lnTo>
                      <a:pt x="0" y="83530"/>
                    </a:lnTo>
                    <a:lnTo>
                      <a:pt x="2537" y="83599"/>
                    </a:lnTo>
                    <a:cubicBezTo>
                      <a:pt x="8161" y="83599"/>
                      <a:pt x="13579" y="83050"/>
                      <a:pt x="18860" y="82021"/>
                    </a:cubicBezTo>
                    <a:cubicBezTo>
                      <a:pt x="57196" y="74409"/>
                      <a:pt x="86136" y="40599"/>
                      <a:pt x="86136" y="68"/>
                    </a:cubicBezTo>
                    <a:lnTo>
                      <a:pt x="2537" y="68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A3AF00DE-C406-4B2D-2AA1-C7C44D47E2AD}"/>
                  </a:ext>
                </a:extLst>
              </p:cNvPr>
              <p:cNvSpPr/>
              <p:nvPr/>
            </p:nvSpPr>
            <p:spPr>
              <a:xfrm>
                <a:off x="1297146" y="4009177"/>
                <a:ext cx="94640" cy="83599"/>
              </a:xfrm>
              <a:custGeom>
                <a:avLst/>
                <a:gdLst>
                  <a:gd name="connsiteX0" fmla="*/ 83530 w 94640"/>
                  <a:gd name="connsiteY0" fmla="*/ 0 h 83599"/>
                  <a:gd name="connsiteX1" fmla="*/ 0 w 94640"/>
                  <a:gd name="connsiteY1" fmla="*/ 0 h 83599"/>
                  <a:gd name="connsiteX2" fmla="*/ 67826 w 94640"/>
                  <a:gd name="connsiteY2" fmla="*/ 80856 h 83599"/>
                  <a:gd name="connsiteX3" fmla="*/ 94640 w 94640"/>
                  <a:gd name="connsiteY3" fmla="*/ 83599 h 83599"/>
                  <a:gd name="connsiteX4" fmla="*/ 83530 w 94640"/>
                  <a:gd name="connsiteY4" fmla="*/ 0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40" h="83599">
                    <a:moveTo>
                      <a:pt x="83530" y="0"/>
                    </a:moveTo>
                    <a:lnTo>
                      <a:pt x="0" y="0"/>
                    </a:lnTo>
                    <a:cubicBezTo>
                      <a:pt x="0" y="38747"/>
                      <a:pt x="24414" y="71392"/>
                      <a:pt x="67826" y="80856"/>
                    </a:cubicBezTo>
                    <a:cubicBezTo>
                      <a:pt x="76055" y="82639"/>
                      <a:pt x="85039" y="83599"/>
                      <a:pt x="94640" y="83599"/>
                    </a:cubicBezTo>
                    <a:lnTo>
                      <a:pt x="83530" y="0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48CB2346-052E-BD4E-8AFB-D33A2E7834D5}"/>
                  </a:ext>
                </a:extLst>
              </p:cNvPr>
              <p:cNvSpPr/>
              <p:nvPr/>
            </p:nvSpPr>
            <p:spPr>
              <a:xfrm>
                <a:off x="998891" y="4007737"/>
                <a:ext cx="88879" cy="86273"/>
              </a:xfrm>
              <a:custGeom>
                <a:avLst/>
                <a:gdLst>
                  <a:gd name="connsiteX0" fmla="*/ 1440 w 88879"/>
                  <a:gd name="connsiteY0" fmla="*/ 86274 h 86273"/>
                  <a:gd name="connsiteX1" fmla="*/ 20574 w 88879"/>
                  <a:gd name="connsiteY1" fmla="*/ 84696 h 86273"/>
                  <a:gd name="connsiteX2" fmla="*/ 88880 w 88879"/>
                  <a:gd name="connsiteY2" fmla="*/ 1372 h 86273"/>
                  <a:gd name="connsiteX3" fmla="*/ 87508 w 88879"/>
                  <a:gd name="connsiteY3" fmla="*/ 0 h 86273"/>
                  <a:gd name="connsiteX4" fmla="*/ 86136 w 88879"/>
                  <a:gd name="connsiteY4" fmla="*/ 1372 h 86273"/>
                  <a:gd name="connsiteX5" fmla="*/ 19957 w 88879"/>
                  <a:gd name="connsiteY5" fmla="*/ 82022 h 86273"/>
                  <a:gd name="connsiteX6" fmla="*/ 1372 w 88879"/>
                  <a:gd name="connsiteY6" fmla="*/ 83530 h 86273"/>
                  <a:gd name="connsiteX7" fmla="*/ 0 w 88879"/>
                  <a:gd name="connsiteY7" fmla="*/ 84902 h 86273"/>
                  <a:gd name="connsiteX8" fmla="*/ 1440 w 88879"/>
                  <a:gd name="connsiteY8" fmla="*/ 86274 h 86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879" h="86273">
                    <a:moveTo>
                      <a:pt x="1440" y="86274"/>
                    </a:moveTo>
                    <a:cubicBezTo>
                      <a:pt x="6721" y="86274"/>
                      <a:pt x="14950" y="85862"/>
                      <a:pt x="20574" y="84696"/>
                    </a:cubicBezTo>
                    <a:cubicBezTo>
                      <a:pt x="60145" y="76878"/>
                      <a:pt x="88880" y="41834"/>
                      <a:pt x="88880" y="1372"/>
                    </a:cubicBezTo>
                    <a:cubicBezTo>
                      <a:pt x="88880" y="617"/>
                      <a:pt x="88262" y="0"/>
                      <a:pt x="87508" y="0"/>
                    </a:cubicBezTo>
                    <a:cubicBezTo>
                      <a:pt x="86754" y="0"/>
                      <a:pt x="86136" y="617"/>
                      <a:pt x="86136" y="1372"/>
                    </a:cubicBezTo>
                    <a:cubicBezTo>
                      <a:pt x="86136" y="40531"/>
                      <a:pt x="58293" y="74478"/>
                      <a:pt x="19957" y="82022"/>
                    </a:cubicBezTo>
                    <a:cubicBezTo>
                      <a:pt x="14813" y="83050"/>
                      <a:pt x="6927" y="83530"/>
                      <a:pt x="1372" y="83530"/>
                    </a:cubicBezTo>
                    <a:cubicBezTo>
                      <a:pt x="617" y="83530"/>
                      <a:pt x="0" y="84148"/>
                      <a:pt x="0" y="84902"/>
                    </a:cubicBezTo>
                    <a:cubicBezTo>
                      <a:pt x="0" y="85656"/>
                      <a:pt x="686" y="86274"/>
                      <a:pt x="1440" y="862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8F41201-6E01-A9CF-9F9D-2C0AA30BF63D}"/>
                  </a:ext>
                </a:extLst>
              </p:cNvPr>
              <p:cNvSpPr/>
              <p:nvPr/>
            </p:nvSpPr>
            <p:spPr>
              <a:xfrm>
                <a:off x="1363662" y="4088655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2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2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4CEE49C-9B30-AC8D-EBE3-20507EE9C64C}"/>
                  </a:ext>
                </a:extLst>
              </p:cNvPr>
              <p:cNvSpPr/>
              <p:nvPr/>
            </p:nvSpPr>
            <p:spPr>
              <a:xfrm>
                <a:off x="1365293" y="4100573"/>
                <a:ext cx="99963" cy="674642"/>
              </a:xfrm>
              <a:custGeom>
                <a:avLst/>
                <a:gdLst>
                  <a:gd name="connsiteX0" fmla="*/ 97267 w 99963"/>
                  <a:gd name="connsiteY0" fmla="*/ 673477 h 674642"/>
                  <a:gd name="connsiteX1" fmla="*/ 96102 w 99963"/>
                  <a:gd name="connsiteY1" fmla="*/ 665590 h 674642"/>
                  <a:gd name="connsiteX2" fmla="*/ 97267 w 99963"/>
                  <a:gd name="connsiteY2" fmla="*/ 664081 h 674642"/>
                  <a:gd name="connsiteX3" fmla="*/ 98776 w 99963"/>
                  <a:gd name="connsiteY3" fmla="*/ 665247 h 674642"/>
                  <a:gd name="connsiteX4" fmla="*/ 99942 w 99963"/>
                  <a:gd name="connsiteY4" fmla="*/ 673134 h 674642"/>
                  <a:gd name="connsiteX5" fmla="*/ 98776 w 99963"/>
                  <a:gd name="connsiteY5" fmla="*/ 674642 h 674642"/>
                  <a:gd name="connsiteX6" fmla="*/ 98571 w 99963"/>
                  <a:gd name="connsiteY6" fmla="*/ 674642 h 674642"/>
                  <a:gd name="connsiteX7" fmla="*/ 97267 w 99963"/>
                  <a:gd name="connsiteY7" fmla="*/ 673477 h 674642"/>
                  <a:gd name="connsiteX8" fmla="*/ 94936 w 99963"/>
                  <a:gd name="connsiteY8" fmla="*/ 657703 h 674642"/>
                  <a:gd name="connsiteX9" fmla="*/ 93770 w 99963"/>
                  <a:gd name="connsiteY9" fmla="*/ 649817 h 674642"/>
                  <a:gd name="connsiteX10" fmla="*/ 94936 w 99963"/>
                  <a:gd name="connsiteY10" fmla="*/ 648308 h 674642"/>
                  <a:gd name="connsiteX11" fmla="*/ 96445 w 99963"/>
                  <a:gd name="connsiteY11" fmla="*/ 649474 h 674642"/>
                  <a:gd name="connsiteX12" fmla="*/ 97610 w 99963"/>
                  <a:gd name="connsiteY12" fmla="*/ 657361 h 674642"/>
                  <a:gd name="connsiteX13" fmla="*/ 96445 w 99963"/>
                  <a:gd name="connsiteY13" fmla="*/ 658869 h 674642"/>
                  <a:gd name="connsiteX14" fmla="*/ 96239 w 99963"/>
                  <a:gd name="connsiteY14" fmla="*/ 658869 h 674642"/>
                  <a:gd name="connsiteX15" fmla="*/ 94936 w 99963"/>
                  <a:gd name="connsiteY15" fmla="*/ 657703 h 674642"/>
                  <a:gd name="connsiteX16" fmla="*/ 92673 w 99963"/>
                  <a:gd name="connsiteY16" fmla="*/ 641861 h 674642"/>
                  <a:gd name="connsiteX17" fmla="*/ 91507 w 99963"/>
                  <a:gd name="connsiteY17" fmla="*/ 633975 h 674642"/>
                  <a:gd name="connsiteX18" fmla="*/ 92673 w 99963"/>
                  <a:gd name="connsiteY18" fmla="*/ 632466 h 674642"/>
                  <a:gd name="connsiteX19" fmla="*/ 94181 w 99963"/>
                  <a:gd name="connsiteY19" fmla="*/ 633632 h 674642"/>
                  <a:gd name="connsiteX20" fmla="*/ 95347 w 99963"/>
                  <a:gd name="connsiteY20" fmla="*/ 641519 h 674642"/>
                  <a:gd name="connsiteX21" fmla="*/ 94181 w 99963"/>
                  <a:gd name="connsiteY21" fmla="*/ 643027 h 674642"/>
                  <a:gd name="connsiteX22" fmla="*/ 93976 w 99963"/>
                  <a:gd name="connsiteY22" fmla="*/ 643027 h 674642"/>
                  <a:gd name="connsiteX23" fmla="*/ 92673 w 99963"/>
                  <a:gd name="connsiteY23" fmla="*/ 641861 h 674642"/>
                  <a:gd name="connsiteX24" fmla="*/ 90409 w 99963"/>
                  <a:gd name="connsiteY24" fmla="*/ 626088 h 674642"/>
                  <a:gd name="connsiteX25" fmla="*/ 89244 w 99963"/>
                  <a:gd name="connsiteY25" fmla="*/ 618201 h 674642"/>
                  <a:gd name="connsiteX26" fmla="*/ 90409 w 99963"/>
                  <a:gd name="connsiteY26" fmla="*/ 616693 h 674642"/>
                  <a:gd name="connsiteX27" fmla="*/ 91918 w 99963"/>
                  <a:gd name="connsiteY27" fmla="*/ 617858 h 674642"/>
                  <a:gd name="connsiteX28" fmla="*/ 93084 w 99963"/>
                  <a:gd name="connsiteY28" fmla="*/ 625745 h 674642"/>
                  <a:gd name="connsiteX29" fmla="*/ 91918 w 99963"/>
                  <a:gd name="connsiteY29" fmla="*/ 627254 h 674642"/>
                  <a:gd name="connsiteX30" fmla="*/ 91713 w 99963"/>
                  <a:gd name="connsiteY30" fmla="*/ 627254 h 674642"/>
                  <a:gd name="connsiteX31" fmla="*/ 90409 w 99963"/>
                  <a:gd name="connsiteY31" fmla="*/ 626088 h 674642"/>
                  <a:gd name="connsiteX32" fmla="*/ 88078 w 99963"/>
                  <a:gd name="connsiteY32" fmla="*/ 610246 h 674642"/>
                  <a:gd name="connsiteX33" fmla="*/ 86912 w 99963"/>
                  <a:gd name="connsiteY33" fmla="*/ 602359 h 674642"/>
                  <a:gd name="connsiteX34" fmla="*/ 88078 w 99963"/>
                  <a:gd name="connsiteY34" fmla="*/ 600851 h 674642"/>
                  <a:gd name="connsiteX35" fmla="*/ 89587 w 99963"/>
                  <a:gd name="connsiteY35" fmla="*/ 602016 h 674642"/>
                  <a:gd name="connsiteX36" fmla="*/ 90752 w 99963"/>
                  <a:gd name="connsiteY36" fmla="*/ 609903 h 674642"/>
                  <a:gd name="connsiteX37" fmla="*/ 89587 w 99963"/>
                  <a:gd name="connsiteY37" fmla="*/ 611412 h 674642"/>
                  <a:gd name="connsiteX38" fmla="*/ 89381 w 99963"/>
                  <a:gd name="connsiteY38" fmla="*/ 611412 h 674642"/>
                  <a:gd name="connsiteX39" fmla="*/ 88078 w 99963"/>
                  <a:gd name="connsiteY39" fmla="*/ 610246 h 674642"/>
                  <a:gd name="connsiteX40" fmla="*/ 85815 w 99963"/>
                  <a:gd name="connsiteY40" fmla="*/ 594404 h 674642"/>
                  <a:gd name="connsiteX41" fmla="*/ 84649 w 99963"/>
                  <a:gd name="connsiteY41" fmla="*/ 586517 h 674642"/>
                  <a:gd name="connsiteX42" fmla="*/ 85815 w 99963"/>
                  <a:gd name="connsiteY42" fmla="*/ 585009 h 674642"/>
                  <a:gd name="connsiteX43" fmla="*/ 87323 w 99963"/>
                  <a:gd name="connsiteY43" fmla="*/ 586175 h 674642"/>
                  <a:gd name="connsiteX44" fmla="*/ 88489 w 99963"/>
                  <a:gd name="connsiteY44" fmla="*/ 594061 h 674642"/>
                  <a:gd name="connsiteX45" fmla="*/ 87323 w 99963"/>
                  <a:gd name="connsiteY45" fmla="*/ 595570 h 674642"/>
                  <a:gd name="connsiteX46" fmla="*/ 87118 w 99963"/>
                  <a:gd name="connsiteY46" fmla="*/ 595570 h 674642"/>
                  <a:gd name="connsiteX47" fmla="*/ 85815 w 99963"/>
                  <a:gd name="connsiteY47" fmla="*/ 594404 h 674642"/>
                  <a:gd name="connsiteX48" fmla="*/ 83551 w 99963"/>
                  <a:gd name="connsiteY48" fmla="*/ 578630 h 674642"/>
                  <a:gd name="connsiteX49" fmla="*/ 82386 w 99963"/>
                  <a:gd name="connsiteY49" fmla="*/ 570744 h 674642"/>
                  <a:gd name="connsiteX50" fmla="*/ 83551 w 99963"/>
                  <a:gd name="connsiteY50" fmla="*/ 569235 h 674642"/>
                  <a:gd name="connsiteX51" fmla="*/ 85060 w 99963"/>
                  <a:gd name="connsiteY51" fmla="*/ 570401 h 674642"/>
                  <a:gd name="connsiteX52" fmla="*/ 86226 w 99963"/>
                  <a:gd name="connsiteY52" fmla="*/ 578288 h 674642"/>
                  <a:gd name="connsiteX53" fmla="*/ 85060 w 99963"/>
                  <a:gd name="connsiteY53" fmla="*/ 579797 h 674642"/>
                  <a:gd name="connsiteX54" fmla="*/ 84855 w 99963"/>
                  <a:gd name="connsiteY54" fmla="*/ 579797 h 674642"/>
                  <a:gd name="connsiteX55" fmla="*/ 83551 w 99963"/>
                  <a:gd name="connsiteY55" fmla="*/ 578630 h 674642"/>
                  <a:gd name="connsiteX56" fmla="*/ 81220 w 99963"/>
                  <a:gd name="connsiteY56" fmla="*/ 562789 h 674642"/>
                  <a:gd name="connsiteX57" fmla="*/ 80054 w 99963"/>
                  <a:gd name="connsiteY57" fmla="*/ 554902 h 674642"/>
                  <a:gd name="connsiteX58" fmla="*/ 81220 w 99963"/>
                  <a:gd name="connsiteY58" fmla="*/ 553393 h 674642"/>
                  <a:gd name="connsiteX59" fmla="*/ 82729 w 99963"/>
                  <a:gd name="connsiteY59" fmla="*/ 554559 h 674642"/>
                  <a:gd name="connsiteX60" fmla="*/ 83894 w 99963"/>
                  <a:gd name="connsiteY60" fmla="*/ 562446 h 674642"/>
                  <a:gd name="connsiteX61" fmla="*/ 82729 w 99963"/>
                  <a:gd name="connsiteY61" fmla="*/ 563955 h 674642"/>
                  <a:gd name="connsiteX62" fmla="*/ 82523 w 99963"/>
                  <a:gd name="connsiteY62" fmla="*/ 563955 h 674642"/>
                  <a:gd name="connsiteX63" fmla="*/ 81220 w 99963"/>
                  <a:gd name="connsiteY63" fmla="*/ 562789 h 674642"/>
                  <a:gd name="connsiteX64" fmla="*/ 78957 w 99963"/>
                  <a:gd name="connsiteY64" fmla="*/ 547015 h 674642"/>
                  <a:gd name="connsiteX65" fmla="*/ 77791 w 99963"/>
                  <a:gd name="connsiteY65" fmla="*/ 539129 h 674642"/>
                  <a:gd name="connsiteX66" fmla="*/ 78957 w 99963"/>
                  <a:gd name="connsiteY66" fmla="*/ 537620 h 674642"/>
                  <a:gd name="connsiteX67" fmla="*/ 80465 w 99963"/>
                  <a:gd name="connsiteY67" fmla="*/ 538786 h 674642"/>
                  <a:gd name="connsiteX68" fmla="*/ 81631 w 99963"/>
                  <a:gd name="connsiteY68" fmla="*/ 546672 h 674642"/>
                  <a:gd name="connsiteX69" fmla="*/ 80465 w 99963"/>
                  <a:gd name="connsiteY69" fmla="*/ 548181 h 674642"/>
                  <a:gd name="connsiteX70" fmla="*/ 80260 w 99963"/>
                  <a:gd name="connsiteY70" fmla="*/ 548181 h 674642"/>
                  <a:gd name="connsiteX71" fmla="*/ 78957 w 99963"/>
                  <a:gd name="connsiteY71" fmla="*/ 547015 h 674642"/>
                  <a:gd name="connsiteX72" fmla="*/ 76693 w 99963"/>
                  <a:gd name="connsiteY72" fmla="*/ 531173 h 674642"/>
                  <a:gd name="connsiteX73" fmla="*/ 75528 w 99963"/>
                  <a:gd name="connsiteY73" fmla="*/ 523287 h 674642"/>
                  <a:gd name="connsiteX74" fmla="*/ 76693 w 99963"/>
                  <a:gd name="connsiteY74" fmla="*/ 521778 h 674642"/>
                  <a:gd name="connsiteX75" fmla="*/ 78202 w 99963"/>
                  <a:gd name="connsiteY75" fmla="*/ 522944 h 674642"/>
                  <a:gd name="connsiteX76" fmla="*/ 79368 w 99963"/>
                  <a:gd name="connsiteY76" fmla="*/ 530830 h 674642"/>
                  <a:gd name="connsiteX77" fmla="*/ 78202 w 99963"/>
                  <a:gd name="connsiteY77" fmla="*/ 532339 h 674642"/>
                  <a:gd name="connsiteX78" fmla="*/ 77997 w 99963"/>
                  <a:gd name="connsiteY78" fmla="*/ 532339 h 674642"/>
                  <a:gd name="connsiteX79" fmla="*/ 76693 w 99963"/>
                  <a:gd name="connsiteY79" fmla="*/ 531173 h 674642"/>
                  <a:gd name="connsiteX80" fmla="*/ 74362 w 99963"/>
                  <a:gd name="connsiteY80" fmla="*/ 515400 h 674642"/>
                  <a:gd name="connsiteX81" fmla="*/ 73196 w 99963"/>
                  <a:gd name="connsiteY81" fmla="*/ 507513 h 674642"/>
                  <a:gd name="connsiteX82" fmla="*/ 74362 w 99963"/>
                  <a:gd name="connsiteY82" fmla="*/ 506004 h 674642"/>
                  <a:gd name="connsiteX83" fmla="*/ 75871 w 99963"/>
                  <a:gd name="connsiteY83" fmla="*/ 507170 h 674642"/>
                  <a:gd name="connsiteX84" fmla="*/ 77036 w 99963"/>
                  <a:gd name="connsiteY84" fmla="*/ 515057 h 674642"/>
                  <a:gd name="connsiteX85" fmla="*/ 75871 w 99963"/>
                  <a:gd name="connsiteY85" fmla="*/ 516566 h 674642"/>
                  <a:gd name="connsiteX86" fmla="*/ 75665 w 99963"/>
                  <a:gd name="connsiteY86" fmla="*/ 516566 h 674642"/>
                  <a:gd name="connsiteX87" fmla="*/ 74362 w 99963"/>
                  <a:gd name="connsiteY87" fmla="*/ 515400 h 674642"/>
                  <a:gd name="connsiteX88" fmla="*/ 72099 w 99963"/>
                  <a:gd name="connsiteY88" fmla="*/ 499558 h 674642"/>
                  <a:gd name="connsiteX89" fmla="*/ 70933 w 99963"/>
                  <a:gd name="connsiteY89" fmla="*/ 491671 h 674642"/>
                  <a:gd name="connsiteX90" fmla="*/ 72099 w 99963"/>
                  <a:gd name="connsiteY90" fmla="*/ 490163 h 674642"/>
                  <a:gd name="connsiteX91" fmla="*/ 73607 w 99963"/>
                  <a:gd name="connsiteY91" fmla="*/ 491328 h 674642"/>
                  <a:gd name="connsiteX92" fmla="*/ 74773 w 99963"/>
                  <a:gd name="connsiteY92" fmla="*/ 499215 h 674642"/>
                  <a:gd name="connsiteX93" fmla="*/ 73607 w 99963"/>
                  <a:gd name="connsiteY93" fmla="*/ 500724 h 674642"/>
                  <a:gd name="connsiteX94" fmla="*/ 73402 w 99963"/>
                  <a:gd name="connsiteY94" fmla="*/ 500724 h 674642"/>
                  <a:gd name="connsiteX95" fmla="*/ 72099 w 99963"/>
                  <a:gd name="connsiteY95" fmla="*/ 499558 h 674642"/>
                  <a:gd name="connsiteX96" fmla="*/ 69767 w 99963"/>
                  <a:gd name="connsiteY96" fmla="*/ 483785 h 674642"/>
                  <a:gd name="connsiteX97" fmla="*/ 68601 w 99963"/>
                  <a:gd name="connsiteY97" fmla="*/ 475898 h 674642"/>
                  <a:gd name="connsiteX98" fmla="*/ 69767 w 99963"/>
                  <a:gd name="connsiteY98" fmla="*/ 474389 h 674642"/>
                  <a:gd name="connsiteX99" fmla="*/ 71276 w 99963"/>
                  <a:gd name="connsiteY99" fmla="*/ 475555 h 674642"/>
                  <a:gd name="connsiteX100" fmla="*/ 72442 w 99963"/>
                  <a:gd name="connsiteY100" fmla="*/ 483441 h 674642"/>
                  <a:gd name="connsiteX101" fmla="*/ 71276 w 99963"/>
                  <a:gd name="connsiteY101" fmla="*/ 484950 h 674642"/>
                  <a:gd name="connsiteX102" fmla="*/ 71070 w 99963"/>
                  <a:gd name="connsiteY102" fmla="*/ 484950 h 674642"/>
                  <a:gd name="connsiteX103" fmla="*/ 69767 w 99963"/>
                  <a:gd name="connsiteY103" fmla="*/ 483785 h 674642"/>
                  <a:gd name="connsiteX104" fmla="*/ 67504 w 99963"/>
                  <a:gd name="connsiteY104" fmla="*/ 467943 h 674642"/>
                  <a:gd name="connsiteX105" fmla="*/ 66338 w 99963"/>
                  <a:gd name="connsiteY105" fmla="*/ 460056 h 674642"/>
                  <a:gd name="connsiteX106" fmla="*/ 67504 w 99963"/>
                  <a:gd name="connsiteY106" fmla="*/ 458547 h 674642"/>
                  <a:gd name="connsiteX107" fmla="*/ 69013 w 99963"/>
                  <a:gd name="connsiteY107" fmla="*/ 459713 h 674642"/>
                  <a:gd name="connsiteX108" fmla="*/ 70178 w 99963"/>
                  <a:gd name="connsiteY108" fmla="*/ 467599 h 674642"/>
                  <a:gd name="connsiteX109" fmla="*/ 69013 w 99963"/>
                  <a:gd name="connsiteY109" fmla="*/ 469108 h 674642"/>
                  <a:gd name="connsiteX110" fmla="*/ 68807 w 99963"/>
                  <a:gd name="connsiteY110" fmla="*/ 469108 h 674642"/>
                  <a:gd name="connsiteX111" fmla="*/ 67504 w 99963"/>
                  <a:gd name="connsiteY111" fmla="*/ 467943 h 674642"/>
                  <a:gd name="connsiteX112" fmla="*/ 65241 w 99963"/>
                  <a:gd name="connsiteY112" fmla="*/ 452101 h 674642"/>
                  <a:gd name="connsiteX113" fmla="*/ 64075 w 99963"/>
                  <a:gd name="connsiteY113" fmla="*/ 444214 h 674642"/>
                  <a:gd name="connsiteX114" fmla="*/ 65241 w 99963"/>
                  <a:gd name="connsiteY114" fmla="*/ 442705 h 674642"/>
                  <a:gd name="connsiteX115" fmla="*/ 66749 w 99963"/>
                  <a:gd name="connsiteY115" fmla="*/ 443871 h 674642"/>
                  <a:gd name="connsiteX116" fmla="*/ 67915 w 99963"/>
                  <a:gd name="connsiteY116" fmla="*/ 451757 h 674642"/>
                  <a:gd name="connsiteX117" fmla="*/ 66749 w 99963"/>
                  <a:gd name="connsiteY117" fmla="*/ 453266 h 674642"/>
                  <a:gd name="connsiteX118" fmla="*/ 66544 w 99963"/>
                  <a:gd name="connsiteY118" fmla="*/ 453266 h 674642"/>
                  <a:gd name="connsiteX119" fmla="*/ 65241 w 99963"/>
                  <a:gd name="connsiteY119" fmla="*/ 452101 h 674642"/>
                  <a:gd name="connsiteX120" fmla="*/ 62909 w 99963"/>
                  <a:gd name="connsiteY120" fmla="*/ 436327 h 674642"/>
                  <a:gd name="connsiteX121" fmla="*/ 61743 w 99963"/>
                  <a:gd name="connsiteY121" fmla="*/ 428441 h 674642"/>
                  <a:gd name="connsiteX122" fmla="*/ 62909 w 99963"/>
                  <a:gd name="connsiteY122" fmla="*/ 426932 h 674642"/>
                  <a:gd name="connsiteX123" fmla="*/ 64418 w 99963"/>
                  <a:gd name="connsiteY123" fmla="*/ 428098 h 674642"/>
                  <a:gd name="connsiteX124" fmla="*/ 65584 w 99963"/>
                  <a:gd name="connsiteY124" fmla="*/ 435984 h 674642"/>
                  <a:gd name="connsiteX125" fmla="*/ 64418 w 99963"/>
                  <a:gd name="connsiteY125" fmla="*/ 437493 h 674642"/>
                  <a:gd name="connsiteX126" fmla="*/ 64212 w 99963"/>
                  <a:gd name="connsiteY126" fmla="*/ 437493 h 674642"/>
                  <a:gd name="connsiteX127" fmla="*/ 62909 w 99963"/>
                  <a:gd name="connsiteY127" fmla="*/ 436327 h 674642"/>
                  <a:gd name="connsiteX128" fmla="*/ 60646 w 99963"/>
                  <a:gd name="connsiteY128" fmla="*/ 420485 h 674642"/>
                  <a:gd name="connsiteX129" fmla="*/ 59480 w 99963"/>
                  <a:gd name="connsiteY129" fmla="*/ 412599 h 674642"/>
                  <a:gd name="connsiteX130" fmla="*/ 60646 w 99963"/>
                  <a:gd name="connsiteY130" fmla="*/ 411090 h 674642"/>
                  <a:gd name="connsiteX131" fmla="*/ 62155 w 99963"/>
                  <a:gd name="connsiteY131" fmla="*/ 412256 h 674642"/>
                  <a:gd name="connsiteX132" fmla="*/ 63320 w 99963"/>
                  <a:gd name="connsiteY132" fmla="*/ 420142 h 674642"/>
                  <a:gd name="connsiteX133" fmla="*/ 62155 w 99963"/>
                  <a:gd name="connsiteY133" fmla="*/ 421651 h 674642"/>
                  <a:gd name="connsiteX134" fmla="*/ 61949 w 99963"/>
                  <a:gd name="connsiteY134" fmla="*/ 421651 h 674642"/>
                  <a:gd name="connsiteX135" fmla="*/ 60646 w 99963"/>
                  <a:gd name="connsiteY135" fmla="*/ 420485 h 674642"/>
                  <a:gd name="connsiteX136" fmla="*/ 58383 w 99963"/>
                  <a:gd name="connsiteY136" fmla="*/ 404712 h 674642"/>
                  <a:gd name="connsiteX137" fmla="*/ 57217 w 99963"/>
                  <a:gd name="connsiteY137" fmla="*/ 396825 h 674642"/>
                  <a:gd name="connsiteX138" fmla="*/ 58383 w 99963"/>
                  <a:gd name="connsiteY138" fmla="*/ 395316 h 674642"/>
                  <a:gd name="connsiteX139" fmla="*/ 59891 w 99963"/>
                  <a:gd name="connsiteY139" fmla="*/ 396482 h 674642"/>
                  <a:gd name="connsiteX140" fmla="*/ 61057 w 99963"/>
                  <a:gd name="connsiteY140" fmla="*/ 404369 h 674642"/>
                  <a:gd name="connsiteX141" fmla="*/ 59891 w 99963"/>
                  <a:gd name="connsiteY141" fmla="*/ 405877 h 674642"/>
                  <a:gd name="connsiteX142" fmla="*/ 59686 w 99963"/>
                  <a:gd name="connsiteY142" fmla="*/ 405877 h 674642"/>
                  <a:gd name="connsiteX143" fmla="*/ 58383 w 99963"/>
                  <a:gd name="connsiteY143" fmla="*/ 404712 h 674642"/>
                  <a:gd name="connsiteX144" fmla="*/ 56051 w 99963"/>
                  <a:gd name="connsiteY144" fmla="*/ 388870 h 674642"/>
                  <a:gd name="connsiteX145" fmla="*/ 54885 w 99963"/>
                  <a:gd name="connsiteY145" fmla="*/ 380983 h 674642"/>
                  <a:gd name="connsiteX146" fmla="*/ 56051 w 99963"/>
                  <a:gd name="connsiteY146" fmla="*/ 379474 h 674642"/>
                  <a:gd name="connsiteX147" fmla="*/ 57560 w 99963"/>
                  <a:gd name="connsiteY147" fmla="*/ 380640 h 674642"/>
                  <a:gd name="connsiteX148" fmla="*/ 58726 w 99963"/>
                  <a:gd name="connsiteY148" fmla="*/ 388527 h 674642"/>
                  <a:gd name="connsiteX149" fmla="*/ 57560 w 99963"/>
                  <a:gd name="connsiteY149" fmla="*/ 390035 h 674642"/>
                  <a:gd name="connsiteX150" fmla="*/ 57354 w 99963"/>
                  <a:gd name="connsiteY150" fmla="*/ 390035 h 674642"/>
                  <a:gd name="connsiteX151" fmla="*/ 56051 w 99963"/>
                  <a:gd name="connsiteY151" fmla="*/ 388870 h 674642"/>
                  <a:gd name="connsiteX152" fmla="*/ 53788 w 99963"/>
                  <a:gd name="connsiteY152" fmla="*/ 373096 h 674642"/>
                  <a:gd name="connsiteX153" fmla="*/ 52622 w 99963"/>
                  <a:gd name="connsiteY153" fmla="*/ 365210 h 674642"/>
                  <a:gd name="connsiteX154" fmla="*/ 53788 w 99963"/>
                  <a:gd name="connsiteY154" fmla="*/ 363701 h 674642"/>
                  <a:gd name="connsiteX155" fmla="*/ 55297 w 99963"/>
                  <a:gd name="connsiteY155" fmla="*/ 364867 h 674642"/>
                  <a:gd name="connsiteX156" fmla="*/ 56462 w 99963"/>
                  <a:gd name="connsiteY156" fmla="*/ 372754 h 674642"/>
                  <a:gd name="connsiteX157" fmla="*/ 55297 w 99963"/>
                  <a:gd name="connsiteY157" fmla="*/ 374262 h 674642"/>
                  <a:gd name="connsiteX158" fmla="*/ 55091 w 99963"/>
                  <a:gd name="connsiteY158" fmla="*/ 374262 h 674642"/>
                  <a:gd name="connsiteX159" fmla="*/ 53788 w 99963"/>
                  <a:gd name="connsiteY159" fmla="*/ 373096 h 674642"/>
                  <a:gd name="connsiteX160" fmla="*/ 51525 w 99963"/>
                  <a:gd name="connsiteY160" fmla="*/ 357254 h 674642"/>
                  <a:gd name="connsiteX161" fmla="*/ 50359 w 99963"/>
                  <a:gd name="connsiteY161" fmla="*/ 349368 h 674642"/>
                  <a:gd name="connsiteX162" fmla="*/ 51525 w 99963"/>
                  <a:gd name="connsiteY162" fmla="*/ 347859 h 674642"/>
                  <a:gd name="connsiteX163" fmla="*/ 53033 w 99963"/>
                  <a:gd name="connsiteY163" fmla="*/ 349025 h 674642"/>
                  <a:gd name="connsiteX164" fmla="*/ 54199 w 99963"/>
                  <a:gd name="connsiteY164" fmla="*/ 356912 h 674642"/>
                  <a:gd name="connsiteX165" fmla="*/ 53033 w 99963"/>
                  <a:gd name="connsiteY165" fmla="*/ 358420 h 674642"/>
                  <a:gd name="connsiteX166" fmla="*/ 52828 w 99963"/>
                  <a:gd name="connsiteY166" fmla="*/ 358420 h 674642"/>
                  <a:gd name="connsiteX167" fmla="*/ 51525 w 99963"/>
                  <a:gd name="connsiteY167" fmla="*/ 357254 h 674642"/>
                  <a:gd name="connsiteX168" fmla="*/ 49193 w 99963"/>
                  <a:gd name="connsiteY168" fmla="*/ 341412 h 674642"/>
                  <a:gd name="connsiteX169" fmla="*/ 48027 w 99963"/>
                  <a:gd name="connsiteY169" fmla="*/ 333526 h 674642"/>
                  <a:gd name="connsiteX170" fmla="*/ 49193 w 99963"/>
                  <a:gd name="connsiteY170" fmla="*/ 332017 h 674642"/>
                  <a:gd name="connsiteX171" fmla="*/ 50702 w 99963"/>
                  <a:gd name="connsiteY171" fmla="*/ 333183 h 674642"/>
                  <a:gd name="connsiteX172" fmla="*/ 51868 w 99963"/>
                  <a:gd name="connsiteY172" fmla="*/ 341070 h 674642"/>
                  <a:gd name="connsiteX173" fmla="*/ 50702 w 99963"/>
                  <a:gd name="connsiteY173" fmla="*/ 342578 h 674642"/>
                  <a:gd name="connsiteX174" fmla="*/ 50496 w 99963"/>
                  <a:gd name="connsiteY174" fmla="*/ 342578 h 674642"/>
                  <a:gd name="connsiteX175" fmla="*/ 49193 w 99963"/>
                  <a:gd name="connsiteY175" fmla="*/ 341412 h 674642"/>
                  <a:gd name="connsiteX176" fmla="*/ 46930 w 99963"/>
                  <a:gd name="connsiteY176" fmla="*/ 325639 h 674642"/>
                  <a:gd name="connsiteX177" fmla="*/ 45764 w 99963"/>
                  <a:gd name="connsiteY177" fmla="*/ 317752 h 674642"/>
                  <a:gd name="connsiteX178" fmla="*/ 46930 w 99963"/>
                  <a:gd name="connsiteY178" fmla="*/ 316244 h 674642"/>
                  <a:gd name="connsiteX179" fmla="*/ 48439 w 99963"/>
                  <a:gd name="connsiteY179" fmla="*/ 317409 h 674642"/>
                  <a:gd name="connsiteX180" fmla="*/ 49604 w 99963"/>
                  <a:gd name="connsiteY180" fmla="*/ 325296 h 674642"/>
                  <a:gd name="connsiteX181" fmla="*/ 48439 w 99963"/>
                  <a:gd name="connsiteY181" fmla="*/ 326805 h 674642"/>
                  <a:gd name="connsiteX182" fmla="*/ 48233 w 99963"/>
                  <a:gd name="connsiteY182" fmla="*/ 326805 h 674642"/>
                  <a:gd name="connsiteX183" fmla="*/ 46930 w 99963"/>
                  <a:gd name="connsiteY183" fmla="*/ 325639 h 674642"/>
                  <a:gd name="connsiteX184" fmla="*/ 44598 w 99963"/>
                  <a:gd name="connsiteY184" fmla="*/ 309797 h 674642"/>
                  <a:gd name="connsiteX185" fmla="*/ 43432 w 99963"/>
                  <a:gd name="connsiteY185" fmla="*/ 301910 h 674642"/>
                  <a:gd name="connsiteX186" fmla="*/ 44598 w 99963"/>
                  <a:gd name="connsiteY186" fmla="*/ 300402 h 674642"/>
                  <a:gd name="connsiteX187" fmla="*/ 46107 w 99963"/>
                  <a:gd name="connsiteY187" fmla="*/ 301568 h 674642"/>
                  <a:gd name="connsiteX188" fmla="*/ 47273 w 99963"/>
                  <a:gd name="connsiteY188" fmla="*/ 309454 h 674642"/>
                  <a:gd name="connsiteX189" fmla="*/ 46107 w 99963"/>
                  <a:gd name="connsiteY189" fmla="*/ 310963 h 674642"/>
                  <a:gd name="connsiteX190" fmla="*/ 45901 w 99963"/>
                  <a:gd name="connsiteY190" fmla="*/ 310963 h 674642"/>
                  <a:gd name="connsiteX191" fmla="*/ 44598 w 99963"/>
                  <a:gd name="connsiteY191" fmla="*/ 309797 h 674642"/>
                  <a:gd name="connsiteX192" fmla="*/ 42335 w 99963"/>
                  <a:gd name="connsiteY192" fmla="*/ 294023 h 674642"/>
                  <a:gd name="connsiteX193" fmla="*/ 41169 w 99963"/>
                  <a:gd name="connsiteY193" fmla="*/ 286137 h 674642"/>
                  <a:gd name="connsiteX194" fmla="*/ 42335 w 99963"/>
                  <a:gd name="connsiteY194" fmla="*/ 284628 h 674642"/>
                  <a:gd name="connsiteX195" fmla="*/ 43844 w 99963"/>
                  <a:gd name="connsiteY195" fmla="*/ 285794 h 674642"/>
                  <a:gd name="connsiteX196" fmla="*/ 45010 w 99963"/>
                  <a:gd name="connsiteY196" fmla="*/ 293681 h 674642"/>
                  <a:gd name="connsiteX197" fmla="*/ 43844 w 99963"/>
                  <a:gd name="connsiteY197" fmla="*/ 295190 h 674642"/>
                  <a:gd name="connsiteX198" fmla="*/ 43638 w 99963"/>
                  <a:gd name="connsiteY198" fmla="*/ 295190 h 674642"/>
                  <a:gd name="connsiteX199" fmla="*/ 42335 w 99963"/>
                  <a:gd name="connsiteY199" fmla="*/ 294023 h 674642"/>
                  <a:gd name="connsiteX200" fmla="*/ 40072 w 99963"/>
                  <a:gd name="connsiteY200" fmla="*/ 278181 h 674642"/>
                  <a:gd name="connsiteX201" fmla="*/ 38906 w 99963"/>
                  <a:gd name="connsiteY201" fmla="*/ 270295 h 674642"/>
                  <a:gd name="connsiteX202" fmla="*/ 40072 w 99963"/>
                  <a:gd name="connsiteY202" fmla="*/ 268786 h 674642"/>
                  <a:gd name="connsiteX203" fmla="*/ 41581 w 99963"/>
                  <a:gd name="connsiteY203" fmla="*/ 269952 h 674642"/>
                  <a:gd name="connsiteX204" fmla="*/ 42746 w 99963"/>
                  <a:gd name="connsiteY204" fmla="*/ 277839 h 674642"/>
                  <a:gd name="connsiteX205" fmla="*/ 41581 w 99963"/>
                  <a:gd name="connsiteY205" fmla="*/ 279348 h 674642"/>
                  <a:gd name="connsiteX206" fmla="*/ 41375 w 99963"/>
                  <a:gd name="connsiteY206" fmla="*/ 279348 h 674642"/>
                  <a:gd name="connsiteX207" fmla="*/ 40072 w 99963"/>
                  <a:gd name="connsiteY207" fmla="*/ 278181 h 674642"/>
                  <a:gd name="connsiteX208" fmla="*/ 37740 w 99963"/>
                  <a:gd name="connsiteY208" fmla="*/ 262408 h 674642"/>
                  <a:gd name="connsiteX209" fmla="*/ 36574 w 99963"/>
                  <a:gd name="connsiteY209" fmla="*/ 254522 h 674642"/>
                  <a:gd name="connsiteX210" fmla="*/ 37740 w 99963"/>
                  <a:gd name="connsiteY210" fmla="*/ 253013 h 674642"/>
                  <a:gd name="connsiteX211" fmla="*/ 39249 w 99963"/>
                  <a:gd name="connsiteY211" fmla="*/ 254178 h 674642"/>
                  <a:gd name="connsiteX212" fmla="*/ 40415 w 99963"/>
                  <a:gd name="connsiteY212" fmla="*/ 262065 h 674642"/>
                  <a:gd name="connsiteX213" fmla="*/ 39249 w 99963"/>
                  <a:gd name="connsiteY213" fmla="*/ 263574 h 674642"/>
                  <a:gd name="connsiteX214" fmla="*/ 39043 w 99963"/>
                  <a:gd name="connsiteY214" fmla="*/ 263574 h 674642"/>
                  <a:gd name="connsiteX215" fmla="*/ 37740 w 99963"/>
                  <a:gd name="connsiteY215" fmla="*/ 262408 h 674642"/>
                  <a:gd name="connsiteX216" fmla="*/ 35477 w 99963"/>
                  <a:gd name="connsiteY216" fmla="*/ 246566 h 674642"/>
                  <a:gd name="connsiteX217" fmla="*/ 34311 w 99963"/>
                  <a:gd name="connsiteY217" fmla="*/ 238680 h 674642"/>
                  <a:gd name="connsiteX218" fmla="*/ 35477 w 99963"/>
                  <a:gd name="connsiteY218" fmla="*/ 237171 h 674642"/>
                  <a:gd name="connsiteX219" fmla="*/ 36986 w 99963"/>
                  <a:gd name="connsiteY219" fmla="*/ 238337 h 674642"/>
                  <a:gd name="connsiteX220" fmla="*/ 38152 w 99963"/>
                  <a:gd name="connsiteY220" fmla="*/ 246223 h 674642"/>
                  <a:gd name="connsiteX221" fmla="*/ 36986 w 99963"/>
                  <a:gd name="connsiteY221" fmla="*/ 247732 h 674642"/>
                  <a:gd name="connsiteX222" fmla="*/ 36780 w 99963"/>
                  <a:gd name="connsiteY222" fmla="*/ 247732 h 674642"/>
                  <a:gd name="connsiteX223" fmla="*/ 35477 w 99963"/>
                  <a:gd name="connsiteY223" fmla="*/ 246566 h 674642"/>
                  <a:gd name="connsiteX224" fmla="*/ 33214 w 99963"/>
                  <a:gd name="connsiteY224" fmla="*/ 230793 h 674642"/>
                  <a:gd name="connsiteX225" fmla="*/ 32048 w 99963"/>
                  <a:gd name="connsiteY225" fmla="*/ 222906 h 674642"/>
                  <a:gd name="connsiteX226" fmla="*/ 33214 w 99963"/>
                  <a:gd name="connsiteY226" fmla="*/ 221397 h 674642"/>
                  <a:gd name="connsiteX227" fmla="*/ 34723 w 99963"/>
                  <a:gd name="connsiteY227" fmla="*/ 222563 h 674642"/>
                  <a:gd name="connsiteX228" fmla="*/ 35888 w 99963"/>
                  <a:gd name="connsiteY228" fmla="*/ 230450 h 674642"/>
                  <a:gd name="connsiteX229" fmla="*/ 34723 w 99963"/>
                  <a:gd name="connsiteY229" fmla="*/ 231959 h 674642"/>
                  <a:gd name="connsiteX230" fmla="*/ 34517 w 99963"/>
                  <a:gd name="connsiteY230" fmla="*/ 231959 h 674642"/>
                  <a:gd name="connsiteX231" fmla="*/ 33214 w 99963"/>
                  <a:gd name="connsiteY231" fmla="*/ 230793 h 674642"/>
                  <a:gd name="connsiteX232" fmla="*/ 30882 w 99963"/>
                  <a:gd name="connsiteY232" fmla="*/ 214951 h 674642"/>
                  <a:gd name="connsiteX233" fmla="*/ 29716 w 99963"/>
                  <a:gd name="connsiteY233" fmla="*/ 207064 h 674642"/>
                  <a:gd name="connsiteX234" fmla="*/ 30882 w 99963"/>
                  <a:gd name="connsiteY234" fmla="*/ 205555 h 674642"/>
                  <a:gd name="connsiteX235" fmla="*/ 32391 w 99963"/>
                  <a:gd name="connsiteY235" fmla="*/ 206721 h 674642"/>
                  <a:gd name="connsiteX236" fmla="*/ 33557 w 99963"/>
                  <a:gd name="connsiteY236" fmla="*/ 214608 h 674642"/>
                  <a:gd name="connsiteX237" fmla="*/ 32391 w 99963"/>
                  <a:gd name="connsiteY237" fmla="*/ 216117 h 674642"/>
                  <a:gd name="connsiteX238" fmla="*/ 32185 w 99963"/>
                  <a:gd name="connsiteY238" fmla="*/ 216117 h 674642"/>
                  <a:gd name="connsiteX239" fmla="*/ 30882 w 99963"/>
                  <a:gd name="connsiteY239" fmla="*/ 214951 h 674642"/>
                  <a:gd name="connsiteX240" fmla="*/ 28619 w 99963"/>
                  <a:gd name="connsiteY240" fmla="*/ 199109 h 674642"/>
                  <a:gd name="connsiteX241" fmla="*/ 27453 w 99963"/>
                  <a:gd name="connsiteY241" fmla="*/ 191222 h 674642"/>
                  <a:gd name="connsiteX242" fmla="*/ 28619 w 99963"/>
                  <a:gd name="connsiteY242" fmla="*/ 189714 h 674642"/>
                  <a:gd name="connsiteX243" fmla="*/ 30128 w 99963"/>
                  <a:gd name="connsiteY243" fmla="*/ 190879 h 674642"/>
                  <a:gd name="connsiteX244" fmla="*/ 31294 w 99963"/>
                  <a:gd name="connsiteY244" fmla="*/ 198766 h 674642"/>
                  <a:gd name="connsiteX245" fmla="*/ 30128 w 99963"/>
                  <a:gd name="connsiteY245" fmla="*/ 200275 h 674642"/>
                  <a:gd name="connsiteX246" fmla="*/ 29922 w 99963"/>
                  <a:gd name="connsiteY246" fmla="*/ 200275 h 674642"/>
                  <a:gd name="connsiteX247" fmla="*/ 28619 w 99963"/>
                  <a:gd name="connsiteY247" fmla="*/ 199109 h 674642"/>
                  <a:gd name="connsiteX248" fmla="*/ 26356 w 99963"/>
                  <a:gd name="connsiteY248" fmla="*/ 183336 h 674642"/>
                  <a:gd name="connsiteX249" fmla="*/ 25190 w 99963"/>
                  <a:gd name="connsiteY249" fmla="*/ 175449 h 674642"/>
                  <a:gd name="connsiteX250" fmla="*/ 26356 w 99963"/>
                  <a:gd name="connsiteY250" fmla="*/ 173940 h 674642"/>
                  <a:gd name="connsiteX251" fmla="*/ 27865 w 99963"/>
                  <a:gd name="connsiteY251" fmla="*/ 175106 h 674642"/>
                  <a:gd name="connsiteX252" fmla="*/ 29030 w 99963"/>
                  <a:gd name="connsiteY252" fmla="*/ 182992 h 674642"/>
                  <a:gd name="connsiteX253" fmla="*/ 27865 w 99963"/>
                  <a:gd name="connsiteY253" fmla="*/ 184501 h 674642"/>
                  <a:gd name="connsiteX254" fmla="*/ 27659 w 99963"/>
                  <a:gd name="connsiteY254" fmla="*/ 184501 h 674642"/>
                  <a:gd name="connsiteX255" fmla="*/ 26356 w 99963"/>
                  <a:gd name="connsiteY255" fmla="*/ 183336 h 674642"/>
                  <a:gd name="connsiteX256" fmla="*/ 24024 w 99963"/>
                  <a:gd name="connsiteY256" fmla="*/ 167494 h 674642"/>
                  <a:gd name="connsiteX257" fmla="*/ 22858 w 99963"/>
                  <a:gd name="connsiteY257" fmla="*/ 159607 h 674642"/>
                  <a:gd name="connsiteX258" fmla="*/ 24024 w 99963"/>
                  <a:gd name="connsiteY258" fmla="*/ 158098 h 674642"/>
                  <a:gd name="connsiteX259" fmla="*/ 25533 w 99963"/>
                  <a:gd name="connsiteY259" fmla="*/ 159264 h 674642"/>
                  <a:gd name="connsiteX260" fmla="*/ 26699 w 99963"/>
                  <a:gd name="connsiteY260" fmla="*/ 167150 h 674642"/>
                  <a:gd name="connsiteX261" fmla="*/ 25533 w 99963"/>
                  <a:gd name="connsiteY261" fmla="*/ 168659 h 674642"/>
                  <a:gd name="connsiteX262" fmla="*/ 25327 w 99963"/>
                  <a:gd name="connsiteY262" fmla="*/ 168659 h 674642"/>
                  <a:gd name="connsiteX263" fmla="*/ 24024 w 99963"/>
                  <a:gd name="connsiteY263" fmla="*/ 167494 h 674642"/>
                  <a:gd name="connsiteX264" fmla="*/ 21761 w 99963"/>
                  <a:gd name="connsiteY264" fmla="*/ 151720 h 674642"/>
                  <a:gd name="connsiteX265" fmla="*/ 20595 w 99963"/>
                  <a:gd name="connsiteY265" fmla="*/ 143833 h 674642"/>
                  <a:gd name="connsiteX266" fmla="*/ 21761 w 99963"/>
                  <a:gd name="connsiteY266" fmla="*/ 142325 h 674642"/>
                  <a:gd name="connsiteX267" fmla="*/ 23270 w 99963"/>
                  <a:gd name="connsiteY267" fmla="*/ 143491 h 674642"/>
                  <a:gd name="connsiteX268" fmla="*/ 24436 w 99963"/>
                  <a:gd name="connsiteY268" fmla="*/ 151377 h 674642"/>
                  <a:gd name="connsiteX269" fmla="*/ 23270 w 99963"/>
                  <a:gd name="connsiteY269" fmla="*/ 152886 h 674642"/>
                  <a:gd name="connsiteX270" fmla="*/ 23064 w 99963"/>
                  <a:gd name="connsiteY270" fmla="*/ 152886 h 674642"/>
                  <a:gd name="connsiteX271" fmla="*/ 21761 w 99963"/>
                  <a:gd name="connsiteY271" fmla="*/ 151720 h 674642"/>
                  <a:gd name="connsiteX272" fmla="*/ 19498 w 99963"/>
                  <a:gd name="connsiteY272" fmla="*/ 135878 h 674642"/>
                  <a:gd name="connsiteX273" fmla="*/ 18332 w 99963"/>
                  <a:gd name="connsiteY273" fmla="*/ 127992 h 674642"/>
                  <a:gd name="connsiteX274" fmla="*/ 19498 w 99963"/>
                  <a:gd name="connsiteY274" fmla="*/ 126483 h 674642"/>
                  <a:gd name="connsiteX275" fmla="*/ 21007 w 99963"/>
                  <a:gd name="connsiteY275" fmla="*/ 127649 h 674642"/>
                  <a:gd name="connsiteX276" fmla="*/ 22172 w 99963"/>
                  <a:gd name="connsiteY276" fmla="*/ 135535 h 674642"/>
                  <a:gd name="connsiteX277" fmla="*/ 21007 w 99963"/>
                  <a:gd name="connsiteY277" fmla="*/ 137044 h 674642"/>
                  <a:gd name="connsiteX278" fmla="*/ 20801 w 99963"/>
                  <a:gd name="connsiteY278" fmla="*/ 137044 h 674642"/>
                  <a:gd name="connsiteX279" fmla="*/ 19498 w 99963"/>
                  <a:gd name="connsiteY279" fmla="*/ 135878 h 674642"/>
                  <a:gd name="connsiteX280" fmla="*/ 17166 w 99963"/>
                  <a:gd name="connsiteY280" fmla="*/ 120105 h 674642"/>
                  <a:gd name="connsiteX281" fmla="*/ 16000 w 99963"/>
                  <a:gd name="connsiteY281" fmla="*/ 112218 h 674642"/>
                  <a:gd name="connsiteX282" fmla="*/ 17166 w 99963"/>
                  <a:gd name="connsiteY282" fmla="*/ 110709 h 674642"/>
                  <a:gd name="connsiteX283" fmla="*/ 18675 w 99963"/>
                  <a:gd name="connsiteY283" fmla="*/ 111875 h 674642"/>
                  <a:gd name="connsiteX284" fmla="*/ 19841 w 99963"/>
                  <a:gd name="connsiteY284" fmla="*/ 119762 h 674642"/>
                  <a:gd name="connsiteX285" fmla="*/ 18675 w 99963"/>
                  <a:gd name="connsiteY285" fmla="*/ 121270 h 674642"/>
                  <a:gd name="connsiteX286" fmla="*/ 18469 w 99963"/>
                  <a:gd name="connsiteY286" fmla="*/ 121270 h 674642"/>
                  <a:gd name="connsiteX287" fmla="*/ 17166 w 99963"/>
                  <a:gd name="connsiteY287" fmla="*/ 120105 h 674642"/>
                  <a:gd name="connsiteX288" fmla="*/ 14903 w 99963"/>
                  <a:gd name="connsiteY288" fmla="*/ 104263 h 674642"/>
                  <a:gd name="connsiteX289" fmla="*/ 13737 w 99963"/>
                  <a:gd name="connsiteY289" fmla="*/ 96376 h 674642"/>
                  <a:gd name="connsiteX290" fmla="*/ 14903 w 99963"/>
                  <a:gd name="connsiteY290" fmla="*/ 94867 h 674642"/>
                  <a:gd name="connsiteX291" fmla="*/ 16412 w 99963"/>
                  <a:gd name="connsiteY291" fmla="*/ 96033 h 674642"/>
                  <a:gd name="connsiteX292" fmla="*/ 17578 w 99963"/>
                  <a:gd name="connsiteY292" fmla="*/ 103920 h 674642"/>
                  <a:gd name="connsiteX293" fmla="*/ 16412 w 99963"/>
                  <a:gd name="connsiteY293" fmla="*/ 105428 h 674642"/>
                  <a:gd name="connsiteX294" fmla="*/ 16206 w 99963"/>
                  <a:gd name="connsiteY294" fmla="*/ 105428 h 674642"/>
                  <a:gd name="connsiteX295" fmla="*/ 14903 w 99963"/>
                  <a:gd name="connsiteY295" fmla="*/ 104263 h 674642"/>
                  <a:gd name="connsiteX296" fmla="*/ 12571 w 99963"/>
                  <a:gd name="connsiteY296" fmla="*/ 88489 h 674642"/>
                  <a:gd name="connsiteX297" fmla="*/ 11405 w 99963"/>
                  <a:gd name="connsiteY297" fmla="*/ 80603 h 674642"/>
                  <a:gd name="connsiteX298" fmla="*/ 12571 w 99963"/>
                  <a:gd name="connsiteY298" fmla="*/ 79094 h 674642"/>
                  <a:gd name="connsiteX299" fmla="*/ 14080 w 99963"/>
                  <a:gd name="connsiteY299" fmla="*/ 80260 h 674642"/>
                  <a:gd name="connsiteX300" fmla="*/ 15246 w 99963"/>
                  <a:gd name="connsiteY300" fmla="*/ 88147 h 674642"/>
                  <a:gd name="connsiteX301" fmla="*/ 14080 w 99963"/>
                  <a:gd name="connsiteY301" fmla="*/ 89655 h 674642"/>
                  <a:gd name="connsiteX302" fmla="*/ 13874 w 99963"/>
                  <a:gd name="connsiteY302" fmla="*/ 89655 h 674642"/>
                  <a:gd name="connsiteX303" fmla="*/ 12571 w 99963"/>
                  <a:gd name="connsiteY303" fmla="*/ 88489 h 674642"/>
                  <a:gd name="connsiteX304" fmla="*/ 10308 w 99963"/>
                  <a:gd name="connsiteY304" fmla="*/ 72647 h 674642"/>
                  <a:gd name="connsiteX305" fmla="*/ 9142 w 99963"/>
                  <a:gd name="connsiteY305" fmla="*/ 64761 h 674642"/>
                  <a:gd name="connsiteX306" fmla="*/ 10308 w 99963"/>
                  <a:gd name="connsiteY306" fmla="*/ 63252 h 674642"/>
                  <a:gd name="connsiteX307" fmla="*/ 11817 w 99963"/>
                  <a:gd name="connsiteY307" fmla="*/ 64418 h 674642"/>
                  <a:gd name="connsiteX308" fmla="*/ 12983 w 99963"/>
                  <a:gd name="connsiteY308" fmla="*/ 72305 h 674642"/>
                  <a:gd name="connsiteX309" fmla="*/ 11817 w 99963"/>
                  <a:gd name="connsiteY309" fmla="*/ 73813 h 674642"/>
                  <a:gd name="connsiteX310" fmla="*/ 11611 w 99963"/>
                  <a:gd name="connsiteY310" fmla="*/ 73813 h 674642"/>
                  <a:gd name="connsiteX311" fmla="*/ 10308 w 99963"/>
                  <a:gd name="connsiteY311" fmla="*/ 72647 h 674642"/>
                  <a:gd name="connsiteX312" fmla="*/ 8045 w 99963"/>
                  <a:gd name="connsiteY312" fmla="*/ 56805 h 674642"/>
                  <a:gd name="connsiteX313" fmla="*/ 6879 w 99963"/>
                  <a:gd name="connsiteY313" fmla="*/ 48919 h 674642"/>
                  <a:gd name="connsiteX314" fmla="*/ 8045 w 99963"/>
                  <a:gd name="connsiteY314" fmla="*/ 47410 h 674642"/>
                  <a:gd name="connsiteX315" fmla="*/ 9554 w 99963"/>
                  <a:gd name="connsiteY315" fmla="*/ 48576 h 674642"/>
                  <a:gd name="connsiteX316" fmla="*/ 10720 w 99963"/>
                  <a:gd name="connsiteY316" fmla="*/ 56463 h 674642"/>
                  <a:gd name="connsiteX317" fmla="*/ 9554 w 99963"/>
                  <a:gd name="connsiteY317" fmla="*/ 57971 h 674642"/>
                  <a:gd name="connsiteX318" fmla="*/ 9348 w 99963"/>
                  <a:gd name="connsiteY318" fmla="*/ 57971 h 674642"/>
                  <a:gd name="connsiteX319" fmla="*/ 8045 w 99963"/>
                  <a:gd name="connsiteY319" fmla="*/ 56805 h 674642"/>
                  <a:gd name="connsiteX320" fmla="*/ 5713 w 99963"/>
                  <a:gd name="connsiteY320" fmla="*/ 41032 h 674642"/>
                  <a:gd name="connsiteX321" fmla="*/ 4547 w 99963"/>
                  <a:gd name="connsiteY321" fmla="*/ 33145 h 674642"/>
                  <a:gd name="connsiteX322" fmla="*/ 5713 w 99963"/>
                  <a:gd name="connsiteY322" fmla="*/ 31637 h 674642"/>
                  <a:gd name="connsiteX323" fmla="*/ 7222 w 99963"/>
                  <a:gd name="connsiteY323" fmla="*/ 32802 h 674642"/>
                  <a:gd name="connsiteX324" fmla="*/ 8388 w 99963"/>
                  <a:gd name="connsiteY324" fmla="*/ 40689 h 674642"/>
                  <a:gd name="connsiteX325" fmla="*/ 7222 w 99963"/>
                  <a:gd name="connsiteY325" fmla="*/ 42198 h 674642"/>
                  <a:gd name="connsiteX326" fmla="*/ 7016 w 99963"/>
                  <a:gd name="connsiteY326" fmla="*/ 42198 h 674642"/>
                  <a:gd name="connsiteX327" fmla="*/ 5713 w 99963"/>
                  <a:gd name="connsiteY327" fmla="*/ 41032 h 674642"/>
                  <a:gd name="connsiteX328" fmla="*/ 3450 w 99963"/>
                  <a:gd name="connsiteY328" fmla="*/ 25190 h 674642"/>
                  <a:gd name="connsiteX329" fmla="*/ 2284 w 99963"/>
                  <a:gd name="connsiteY329" fmla="*/ 17303 h 674642"/>
                  <a:gd name="connsiteX330" fmla="*/ 3450 w 99963"/>
                  <a:gd name="connsiteY330" fmla="*/ 15795 h 674642"/>
                  <a:gd name="connsiteX331" fmla="*/ 4959 w 99963"/>
                  <a:gd name="connsiteY331" fmla="*/ 16960 h 674642"/>
                  <a:gd name="connsiteX332" fmla="*/ 6125 w 99963"/>
                  <a:gd name="connsiteY332" fmla="*/ 24847 h 674642"/>
                  <a:gd name="connsiteX333" fmla="*/ 4959 w 99963"/>
                  <a:gd name="connsiteY333" fmla="*/ 26356 h 674642"/>
                  <a:gd name="connsiteX334" fmla="*/ 4753 w 99963"/>
                  <a:gd name="connsiteY334" fmla="*/ 26356 h 674642"/>
                  <a:gd name="connsiteX335" fmla="*/ 3450 w 99963"/>
                  <a:gd name="connsiteY335" fmla="*/ 25190 h 674642"/>
                  <a:gd name="connsiteX336" fmla="*/ 1187 w 99963"/>
                  <a:gd name="connsiteY336" fmla="*/ 9416 h 674642"/>
                  <a:gd name="connsiteX337" fmla="*/ 21 w 99963"/>
                  <a:gd name="connsiteY337" fmla="*/ 1530 h 674642"/>
                  <a:gd name="connsiteX338" fmla="*/ 1187 w 99963"/>
                  <a:gd name="connsiteY338" fmla="*/ 21 h 674642"/>
                  <a:gd name="connsiteX339" fmla="*/ 2696 w 99963"/>
                  <a:gd name="connsiteY339" fmla="*/ 1187 h 674642"/>
                  <a:gd name="connsiteX340" fmla="*/ 3862 w 99963"/>
                  <a:gd name="connsiteY340" fmla="*/ 9074 h 674642"/>
                  <a:gd name="connsiteX341" fmla="*/ 2696 w 99963"/>
                  <a:gd name="connsiteY341" fmla="*/ 10583 h 674642"/>
                  <a:gd name="connsiteX342" fmla="*/ 2490 w 99963"/>
                  <a:gd name="connsiteY342" fmla="*/ 10583 h 674642"/>
                  <a:gd name="connsiteX343" fmla="*/ 1187 w 99963"/>
                  <a:gd name="connsiteY343" fmla="*/ 9416 h 67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99963" h="674642">
                    <a:moveTo>
                      <a:pt x="97267" y="673477"/>
                    </a:moveTo>
                    <a:lnTo>
                      <a:pt x="96102" y="665590"/>
                    </a:lnTo>
                    <a:cubicBezTo>
                      <a:pt x="95964" y="664836"/>
                      <a:pt x="96513" y="664150"/>
                      <a:pt x="97267" y="664081"/>
                    </a:cubicBezTo>
                    <a:cubicBezTo>
                      <a:pt x="98022" y="664013"/>
                      <a:pt x="98708" y="664493"/>
                      <a:pt x="98776" y="665247"/>
                    </a:cubicBezTo>
                    <a:lnTo>
                      <a:pt x="99942" y="673134"/>
                    </a:lnTo>
                    <a:cubicBezTo>
                      <a:pt x="100079" y="673888"/>
                      <a:pt x="99531" y="674574"/>
                      <a:pt x="98776" y="674642"/>
                    </a:cubicBezTo>
                    <a:cubicBezTo>
                      <a:pt x="98708" y="674642"/>
                      <a:pt x="98639" y="674642"/>
                      <a:pt x="98571" y="674642"/>
                    </a:cubicBezTo>
                    <a:cubicBezTo>
                      <a:pt x="97885" y="674642"/>
                      <a:pt x="97336" y="674163"/>
                      <a:pt x="97267" y="673477"/>
                    </a:cubicBezTo>
                    <a:close/>
                    <a:moveTo>
                      <a:pt x="94936" y="657703"/>
                    </a:moveTo>
                    <a:lnTo>
                      <a:pt x="93770" y="649817"/>
                    </a:lnTo>
                    <a:cubicBezTo>
                      <a:pt x="93633" y="649062"/>
                      <a:pt x="94181" y="648377"/>
                      <a:pt x="94936" y="648308"/>
                    </a:cubicBezTo>
                    <a:cubicBezTo>
                      <a:pt x="95690" y="648239"/>
                      <a:pt x="96376" y="648719"/>
                      <a:pt x="96445" y="649474"/>
                    </a:cubicBezTo>
                    <a:lnTo>
                      <a:pt x="97610" y="657361"/>
                    </a:lnTo>
                    <a:cubicBezTo>
                      <a:pt x="97748" y="658115"/>
                      <a:pt x="97199" y="658801"/>
                      <a:pt x="96445" y="658869"/>
                    </a:cubicBezTo>
                    <a:cubicBezTo>
                      <a:pt x="96376" y="658869"/>
                      <a:pt x="96307" y="658869"/>
                      <a:pt x="96239" y="658869"/>
                    </a:cubicBezTo>
                    <a:cubicBezTo>
                      <a:pt x="95622" y="658801"/>
                      <a:pt x="95073" y="658320"/>
                      <a:pt x="94936" y="657703"/>
                    </a:cubicBezTo>
                    <a:close/>
                    <a:moveTo>
                      <a:pt x="92673" y="641861"/>
                    </a:moveTo>
                    <a:lnTo>
                      <a:pt x="91507" y="633975"/>
                    </a:lnTo>
                    <a:cubicBezTo>
                      <a:pt x="91370" y="633220"/>
                      <a:pt x="91918" y="632535"/>
                      <a:pt x="92673" y="632466"/>
                    </a:cubicBezTo>
                    <a:cubicBezTo>
                      <a:pt x="93427" y="632397"/>
                      <a:pt x="94113" y="632877"/>
                      <a:pt x="94181" y="633632"/>
                    </a:cubicBezTo>
                    <a:lnTo>
                      <a:pt x="95347" y="641519"/>
                    </a:lnTo>
                    <a:cubicBezTo>
                      <a:pt x="95484" y="642273"/>
                      <a:pt x="94936" y="642959"/>
                      <a:pt x="94181" y="643027"/>
                    </a:cubicBezTo>
                    <a:cubicBezTo>
                      <a:pt x="94113" y="643027"/>
                      <a:pt x="94044" y="643027"/>
                      <a:pt x="93976" y="643027"/>
                    </a:cubicBezTo>
                    <a:cubicBezTo>
                      <a:pt x="93358" y="643027"/>
                      <a:pt x="92741" y="642547"/>
                      <a:pt x="92673" y="641861"/>
                    </a:cubicBezTo>
                    <a:close/>
                    <a:moveTo>
                      <a:pt x="90409" y="626088"/>
                    </a:moveTo>
                    <a:lnTo>
                      <a:pt x="89244" y="618201"/>
                    </a:lnTo>
                    <a:cubicBezTo>
                      <a:pt x="89106" y="617447"/>
                      <a:pt x="89655" y="616761"/>
                      <a:pt x="90409" y="616693"/>
                    </a:cubicBezTo>
                    <a:cubicBezTo>
                      <a:pt x="91164" y="616624"/>
                      <a:pt x="91850" y="617104"/>
                      <a:pt x="91918" y="617858"/>
                    </a:cubicBezTo>
                    <a:lnTo>
                      <a:pt x="93084" y="625745"/>
                    </a:lnTo>
                    <a:cubicBezTo>
                      <a:pt x="93221" y="626500"/>
                      <a:pt x="92673" y="627185"/>
                      <a:pt x="91918" y="627254"/>
                    </a:cubicBezTo>
                    <a:cubicBezTo>
                      <a:pt x="91850" y="627254"/>
                      <a:pt x="91781" y="627254"/>
                      <a:pt x="91713" y="627254"/>
                    </a:cubicBezTo>
                    <a:cubicBezTo>
                      <a:pt x="91027" y="627185"/>
                      <a:pt x="90478" y="626705"/>
                      <a:pt x="90409" y="626088"/>
                    </a:cubicBezTo>
                    <a:close/>
                    <a:moveTo>
                      <a:pt x="88078" y="610246"/>
                    </a:moveTo>
                    <a:lnTo>
                      <a:pt x="86912" y="602359"/>
                    </a:lnTo>
                    <a:cubicBezTo>
                      <a:pt x="86775" y="601605"/>
                      <a:pt x="87323" y="600919"/>
                      <a:pt x="88078" y="600851"/>
                    </a:cubicBezTo>
                    <a:cubicBezTo>
                      <a:pt x="88832" y="600782"/>
                      <a:pt x="89518" y="601262"/>
                      <a:pt x="89587" y="602016"/>
                    </a:cubicBezTo>
                    <a:lnTo>
                      <a:pt x="90752" y="609903"/>
                    </a:lnTo>
                    <a:cubicBezTo>
                      <a:pt x="90890" y="610658"/>
                      <a:pt x="90341" y="611343"/>
                      <a:pt x="89587" y="611412"/>
                    </a:cubicBezTo>
                    <a:cubicBezTo>
                      <a:pt x="89518" y="611412"/>
                      <a:pt x="89449" y="611412"/>
                      <a:pt x="89381" y="611412"/>
                    </a:cubicBezTo>
                    <a:cubicBezTo>
                      <a:pt x="88764" y="611412"/>
                      <a:pt x="88215" y="610932"/>
                      <a:pt x="88078" y="610246"/>
                    </a:cubicBezTo>
                    <a:close/>
                    <a:moveTo>
                      <a:pt x="85815" y="594404"/>
                    </a:moveTo>
                    <a:lnTo>
                      <a:pt x="84649" y="586517"/>
                    </a:lnTo>
                    <a:cubicBezTo>
                      <a:pt x="84512" y="585763"/>
                      <a:pt x="85060" y="585077"/>
                      <a:pt x="85815" y="585009"/>
                    </a:cubicBezTo>
                    <a:cubicBezTo>
                      <a:pt x="86569" y="584940"/>
                      <a:pt x="87255" y="585420"/>
                      <a:pt x="87323" y="586175"/>
                    </a:cubicBezTo>
                    <a:lnTo>
                      <a:pt x="88489" y="594061"/>
                    </a:lnTo>
                    <a:cubicBezTo>
                      <a:pt x="88626" y="594816"/>
                      <a:pt x="88078" y="595501"/>
                      <a:pt x="87323" y="595570"/>
                    </a:cubicBezTo>
                    <a:cubicBezTo>
                      <a:pt x="87255" y="595570"/>
                      <a:pt x="87186" y="595570"/>
                      <a:pt x="87118" y="595570"/>
                    </a:cubicBezTo>
                    <a:cubicBezTo>
                      <a:pt x="86500" y="595570"/>
                      <a:pt x="85883" y="595090"/>
                      <a:pt x="85815" y="594404"/>
                    </a:cubicBezTo>
                    <a:close/>
                    <a:moveTo>
                      <a:pt x="83551" y="578630"/>
                    </a:moveTo>
                    <a:lnTo>
                      <a:pt x="82386" y="570744"/>
                    </a:lnTo>
                    <a:cubicBezTo>
                      <a:pt x="82248" y="569990"/>
                      <a:pt x="82797" y="569304"/>
                      <a:pt x="83551" y="569235"/>
                    </a:cubicBezTo>
                    <a:cubicBezTo>
                      <a:pt x="84306" y="569166"/>
                      <a:pt x="84992" y="569647"/>
                      <a:pt x="85060" y="570401"/>
                    </a:cubicBezTo>
                    <a:lnTo>
                      <a:pt x="86226" y="578288"/>
                    </a:lnTo>
                    <a:cubicBezTo>
                      <a:pt x="86363" y="579042"/>
                      <a:pt x="85815" y="579728"/>
                      <a:pt x="85060" y="579797"/>
                    </a:cubicBezTo>
                    <a:cubicBezTo>
                      <a:pt x="84992" y="579797"/>
                      <a:pt x="84923" y="579797"/>
                      <a:pt x="84855" y="579797"/>
                    </a:cubicBezTo>
                    <a:cubicBezTo>
                      <a:pt x="84169" y="579797"/>
                      <a:pt x="83620" y="579317"/>
                      <a:pt x="83551" y="578630"/>
                    </a:cubicBezTo>
                    <a:close/>
                    <a:moveTo>
                      <a:pt x="81220" y="562789"/>
                    </a:moveTo>
                    <a:lnTo>
                      <a:pt x="80054" y="554902"/>
                    </a:lnTo>
                    <a:cubicBezTo>
                      <a:pt x="79917" y="554148"/>
                      <a:pt x="80465" y="553462"/>
                      <a:pt x="81220" y="553393"/>
                    </a:cubicBezTo>
                    <a:cubicBezTo>
                      <a:pt x="81974" y="553324"/>
                      <a:pt x="82660" y="553805"/>
                      <a:pt x="82729" y="554559"/>
                    </a:cubicBezTo>
                    <a:lnTo>
                      <a:pt x="83894" y="562446"/>
                    </a:lnTo>
                    <a:cubicBezTo>
                      <a:pt x="84032" y="563200"/>
                      <a:pt x="83483" y="563886"/>
                      <a:pt x="82729" y="563955"/>
                    </a:cubicBezTo>
                    <a:cubicBezTo>
                      <a:pt x="82660" y="563955"/>
                      <a:pt x="82591" y="563955"/>
                      <a:pt x="82523" y="563955"/>
                    </a:cubicBezTo>
                    <a:cubicBezTo>
                      <a:pt x="81906" y="563955"/>
                      <a:pt x="81357" y="563475"/>
                      <a:pt x="81220" y="562789"/>
                    </a:cubicBezTo>
                    <a:close/>
                    <a:moveTo>
                      <a:pt x="78957" y="547015"/>
                    </a:moveTo>
                    <a:lnTo>
                      <a:pt x="77791" y="539129"/>
                    </a:lnTo>
                    <a:cubicBezTo>
                      <a:pt x="77654" y="538374"/>
                      <a:pt x="78202" y="537688"/>
                      <a:pt x="78957" y="537620"/>
                    </a:cubicBezTo>
                    <a:cubicBezTo>
                      <a:pt x="79711" y="537551"/>
                      <a:pt x="80397" y="538031"/>
                      <a:pt x="80465" y="538786"/>
                    </a:cubicBezTo>
                    <a:lnTo>
                      <a:pt x="81631" y="546672"/>
                    </a:lnTo>
                    <a:cubicBezTo>
                      <a:pt x="81768" y="547427"/>
                      <a:pt x="81220" y="548113"/>
                      <a:pt x="80465" y="548181"/>
                    </a:cubicBezTo>
                    <a:cubicBezTo>
                      <a:pt x="80397" y="548181"/>
                      <a:pt x="80328" y="548181"/>
                      <a:pt x="80260" y="548181"/>
                    </a:cubicBezTo>
                    <a:cubicBezTo>
                      <a:pt x="79642" y="548113"/>
                      <a:pt x="79025" y="547633"/>
                      <a:pt x="78957" y="547015"/>
                    </a:cubicBezTo>
                    <a:close/>
                    <a:moveTo>
                      <a:pt x="76693" y="531173"/>
                    </a:moveTo>
                    <a:lnTo>
                      <a:pt x="75528" y="523287"/>
                    </a:lnTo>
                    <a:cubicBezTo>
                      <a:pt x="75390" y="522532"/>
                      <a:pt x="75939" y="521846"/>
                      <a:pt x="76693" y="521778"/>
                    </a:cubicBezTo>
                    <a:cubicBezTo>
                      <a:pt x="77448" y="521709"/>
                      <a:pt x="78134" y="522189"/>
                      <a:pt x="78202" y="522944"/>
                    </a:cubicBezTo>
                    <a:lnTo>
                      <a:pt x="79368" y="530830"/>
                    </a:lnTo>
                    <a:cubicBezTo>
                      <a:pt x="79505" y="531585"/>
                      <a:pt x="78957" y="532271"/>
                      <a:pt x="78202" y="532339"/>
                    </a:cubicBezTo>
                    <a:cubicBezTo>
                      <a:pt x="78134" y="532339"/>
                      <a:pt x="78065" y="532339"/>
                      <a:pt x="77997" y="532339"/>
                    </a:cubicBezTo>
                    <a:cubicBezTo>
                      <a:pt x="77311" y="532339"/>
                      <a:pt x="76762" y="531859"/>
                      <a:pt x="76693" y="531173"/>
                    </a:cubicBezTo>
                    <a:close/>
                    <a:moveTo>
                      <a:pt x="74362" y="515400"/>
                    </a:moveTo>
                    <a:lnTo>
                      <a:pt x="73196" y="507513"/>
                    </a:lnTo>
                    <a:cubicBezTo>
                      <a:pt x="73059" y="506759"/>
                      <a:pt x="73607" y="506073"/>
                      <a:pt x="74362" y="506004"/>
                    </a:cubicBezTo>
                    <a:cubicBezTo>
                      <a:pt x="75116" y="505867"/>
                      <a:pt x="75802" y="506416"/>
                      <a:pt x="75871" y="507170"/>
                    </a:cubicBezTo>
                    <a:lnTo>
                      <a:pt x="77036" y="515057"/>
                    </a:lnTo>
                    <a:cubicBezTo>
                      <a:pt x="77174" y="515811"/>
                      <a:pt x="76625" y="516497"/>
                      <a:pt x="75871" y="516566"/>
                    </a:cubicBezTo>
                    <a:cubicBezTo>
                      <a:pt x="75802" y="516566"/>
                      <a:pt x="75733" y="516566"/>
                      <a:pt x="75665" y="516566"/>
                    </a:cubicBezTo>
                    <a:cubicBezTo>
                      <a:pt x="75048" y="516497"/>
                      <a:pt x="74499" y="516017"/>
                      <a:pt x="74362" y="515400"/>
                    </a:cubicBezTo>
                    <a:close/>
                    <a:moveTo>
                      <a:pt x="72099" y="499558"/>
                    </a:moveTo>
                    <a:lnTo>
                      <a:pt x="70933" y="491671"/>
                    </a:lnTo>
                    <a:cubicBezTo>
                      <a:pt x="70796" y="490917"/>
                      <a:pt x="71344" y="490231"/>
                      <a:pt x="72099" y="490163"/>
                    </a:cubicBezTo>
                    <a:cubicBezTo>
                      <a:pt x="72853" y="490025"/>
                      <a:pt x="73539" y="490574"/>
                      <a:pt x="73607" y="491328"/>
                    </a:cubicBezTo>
                    <a:lnTo>
                      <a:pt x="74773" y="499215"/>
                    </a:lnTo>
                    <a:cubicBezTo>
                      <a:pt x="74910" y="499969"/>
                      <a:pt x="74362" y="500655"/>
                      <a:pt x="73607" y="500724"/>
                    </a:cubicBezTo>
                    <a:cubicBezTo>
                      <a:pt x="73539" y="500724"/>
                      <a:pt x="73470" y="500724"/>
                      <a:pt x="73402" y="500724"/>
                    </a:cubicBezTo>
                    <a:cubicBezTo>
                      <a:pt x="72784" y="500724"/>
                      <a:pt x="72167" y="500244"/>
                      <a:pt x="72099" y="499558"/>
                    </a:cubicBezTo>
                    <a:close/>
                    <a:moveTo>
                      <a:pt x="69767" y="483785"/>
                    </a:moveTo>
                    <a:lnTo>
                      <a:pt x="68601" y="475898"/>
                    </a:lnTo>
                    <a:cubicBezTo>
                      <a:pt x="68464" y="475143"/>
                      <a:pt x="69013" y="474457"/>
                      <a:pt x="69767" y="474389"/>
                    </a:cubicBezTo>
                    <a:cubicBezTo>
                      <a:pt x="70521" y="474252"/>
                      <a:pt x="71207" y="474801"/>
                      <a:pt x="71276" y="475555"/>
                    </a:cubicBezTo>
                    <a:lnTo>
                      <a:pt x="72442" y="483441"/>
                    </a:lnTo>
                    <a:cubicBezTo>
                      <a:pt x="72579" y="484196"/>
                      <a:pt x="72030" y="484882"/>
                      <a:pt x="71276" y="484950"/>
                    </a:cubicBezTo>
                    <a:cubicBezTo>
                      <a:pt x="71207" y="484950"/>
                      <a:pt x="71139" y="484950"/>
                      <a:pt x="71070" y="484950"/>
                    </a:cubicBezTo>
                    <a:cubicBezTo>
                      <a:pt x="70453" y="484882"/>
                      <a:pt x="69904" y="484402"/>
                      <a:pt x="69767" y="483785"/>
                    </a:cubicBezTo>
                    <a:close/>
                    <a:moveTo>
                      <a:pt x="67504" y="467943"/>
                    </a:moveTo>
                    <a:lnTo>
                      <a:pt x="66338" y="460056"/>
                    </a:lnTo>
                    <a:cubicBezTo>
                      <a:pt x="66201" y="459302"/>
                      <a:pt x="66749" y="458615"/>
                      <a:pt x="67504" y="458547"/>
                    </a:cubicBezTo>
                    <a:cubicBezTo>
                      <a:pt x="68258" y="458410"/>
                      <a:pt x="68944" y="458959"/>
                      <a:pt x="69013" y="459713"/>
                    </a:cubicBezTo>
                    <a:lnTo>
                      <a:pt x="70178" y="467599"/>
                    </a:lnTo>
                    <a:cubicBezTo>
                      <a:pt x="70316" y="468354"/>
                      <a:pt x="69767" y="469040"/>
                      <a:pt x="69013" y="469108"/>
                    </a:cubicBezTo>
                    <a:cubicBezTo>
                      <a:pt x="68944" y="469108"/>
                      <a:pt x="68875" y="469108"/>
                      <a:pt x="68807" y="469108"/>
                    </a:cubicBezTo>
                    <a:cubicBezTo>
                      <a:pt x="68190" y="469108"/>
                      <a:pt x="67572" y="468628"/>
                      <a:pt x="67504" y="467943"/>
                    </a:cubicBezTo>
                    <a:close/>
                    <a:moveTo>
                      <a:pt x="65241" y="452101"/>
                    </a:moveTo>
                    <a:lnTo>
                      <a:pt x="64075" y="444214"/>
                    </a:lnTo>
                    <a:cubicBezTo>
                      <a:pt x="63938" y="443460"/>
                      <a:pt x="64486" y="442773"/>
                      <a:pt x="65241" y="442705"/>
                    </a:cubicBezTo>
                    <a:cubicBezTo>
                      <a:pt x="65995" y="442568"/>
                      <a:pt x="66681" y="443117"/>
                      <a:pt x="66749" y="443871"/>
                    </a:cubicBezTo>
                    <a:lnTo>
                      <a:pt x="67915" y="451757"/>
                    </a:lnTo>
                    <a:cubicBezTo>
                      <a:pt x="68052" y="452512"/>
                      <a:pt x="67504" y="453198"/>
                      <a:pt x="66749" y="453266"/>
                    </a:cubicBezTo>
                    <a:cubicBezTo>
                      <a:pt x="66681" y="453266"/>
                      <a:pt x="66612" y="453266"/>
                      <a:pt x="66544" y="453266"/>
                    </a:cubicBezTo>
                    <a:cubicBezTo>
                      <a:pt x="65858" y="453266"/>
                      <a:pt x="65309" y="452786"/>
                      <a:pt x="65241" y="452101"/>
                    </a:cubicBezTo>
                    <a:close/>
                    <a:moveTo>
                      <a:pt x="62909" y="436327"/>
                    </a:moveTo>
                    <a:lnTo>
                      <a:pt x="61743" y="428441"/>
                    </a:lnTo>
                    <a:cubicBezTo>
                      <a:pt x="61606" y="427686"/>
                      <a:pt x="62155" y="427000"/>
                      <a:pt x="62909" y="426932"/>
                    </a:cubicBezTo>
                    <a:cubicBezTo>
                      <a:pt x="63663" y="426795"/>
                      <a:pt x="64349" y="427343"/>
                      <a:pt x="64418" y="428098"/>
                    </a:cubicBezTo>
                    <a:lnTo>
                      <a:pt x="65584" y="435984"/>
                    </a:lnTo>
                    <a:cubicBezTo>
                      <a:pt x="65721" y="436738"/>
                      <a:pt x="65172" y="437424"/>
                      <a:pt x="64418" y="437493"/>
                    </a:cubicBezTo>
                    <a:cubicBezTo>
                      <a:pt x="64349" y="437493"/>
                      <a:pt x="64281" y="437493"/>
                      <a:pt x="64212" y="437493"/>
                    </a:cubicBezTo>
                    <a:cubicBezTo>
                      <a:pt x="63595" y="437493"/>
                      <a:pt x="63046" y="437013"/>
                      <a:pt x="62909" y="436327"/>
                    </a:cubicBezTo>
                    <a:close/>
                    <a:moveTo>
                      <a:pt x="60646" y="420485"/>
                    </a:moveTo>
                    <a:lnTo>
                      <a:pt x="59480" y="412599"/>
                    </a:lnTo>
                    <a:cubicBezTo>
                      <a:pt x="59343" y="411844"/>
                      <a:pt x="59891" y="411158"/>
                      <a:pt x="60646" y="411090"/>
                    </a:cubicBezTo>
                    <a:cubicBezTo>
                      <a:pt x="61400" y="410953"/>
                      <a:pt x="62086" y="411501"/>
                      <a:pt x="62155" y="412256"/>
                    </a:cubicBezTo>
                    <a:lnTo>
                      <a:pt x="63320" y="420142"/>
                    </a:lnTo>
                    <a:cubicBezTo>
                      <a:pt x="63458" y="420896"/>
                      <a:pt x="62909" y="421583"/>
                      <a:pt x="62155" y="421651"/>
                    </a:cubicBezTo>
                    <a:cubicBezTo>
                      <a:pt x="62086" y="421651"/>
                      <a:pt x="62017" y="421651"/>
                      <a:pt x="61949" y="421651"/>
                    </a:cubicBezTo>
                    <a:cubicBezTo>
                      <a:pt x="61332" y="421651"/>
                      <a:pt x="60714" y="421171"/>
                      <a:pt x="60646" y="420485"/>
                    </a:cubicBezTo>
                    <a:close/>
                    <a:moveTo>
                      <a:pt x="58383" y="404712"/>
                    </a:moveTo>
                    <a:lnTo>
                      <a:pt x="57217" y="396825"/>
                    </a:lnTo>
                    <a:cubicBezTo>
                      <a:pt x="57080" y="396071"/>
                      <a:pt x="57628" y="395385"/>
                      <a:pt x="58383" y="395316"/>
                    </a:cubicBezTo>
                    <a:cubicBezTo>
                      <a:pt x="59137" y="395179"/>
                      <a:pt x="59823" y="395728"/>
                      <a:pt x="59891" y="396482"/>
                    </a:cubicBezTo>
                    <a:lnTo>
                      <a:pt x="61057" y="404369"/>
                    </a:lnTo>
                    <a:cubicBezTo>
                      <a:pt x="61194" y="405123"/>
                      <a:pt x="60646" y="405809"/>
                      <a:pt x="59891" y="405877"/>
                    </a:cubicBezTo>
                    <a:cubicBezTo>
                      <a:pt x="59823" y="405877"/>
                      <a:pt x="59754" y="405877"/>
                      <a:pt x="59686" y="405877"/>
                    </a:cubicBezTo>
                    <a:cubicBezTo>
                      <a:pt x="59000" y="405809"/>
                      <a:pt x="58451" y="405329"/>
                      <a:pt x="58383" y="404712"/>
                    </a:cubicBezTo>
                    <a:close/>
                    <a:moveTo>
                      <a:pt x="56051" y="388870"/>
                    </a:moveTo>
                    <a:lnTo>
                      <a:pt x="54885" y="380983"/>
                    </a:lnTo>
                    <a:cubicBezTo>
                      <a:pt x="54748" y="380229"/>
                      <a:pt x="55297" y="379543"/>
                      <a:pt x="56051" y="379474"/>
                    </a:cubicBezTo>
                    <a:cubicBezTo>
                      <a:pt x="56805" y="379337"/>
                      <a:pt x="57491" y="379886"/>
                      <a:pt x="57560" y="380640"/>
                    </a:cubicBezTo>
                    <a:lnTo>
                      <a:pt x="58726" y="388527"/>
                    </a:lnTo>
                    <a:cubicBezTo>
                      <a:pt x="58863" y="389281"/>
                      <a:pt x="58314" y="389967"/>
                      <a:pt x="57560" y="390035"/>
                    </a:cubicBezTo>
                    <a:cubicBezTo>
                      <a:pt x="57491" y="390035"/>
                      <a:pt x="57423" y="390035"/>
                      <a:pt x="57354" y="390035"/>
                    </a:cubicBezTo>
                    <a:cubicBezTo>
                      <a:pt x="56737" y="390035"/>
                      <a:pt x="56188" y="389556"/>
                      <a:pt x="56051" y="388870"/>
                    </a:cubicBezTo>
                    <a:close/>
                    <a:moveTo>
                      <a:pt x="53788" y="373096"/>
                    </a:moveTo>
                    <a:lnTo>
                      <a:pt x="52622" y="365210"/>
                    </a:lnTo>
                    <a:cubicBezTo>
                      <a:pt x="52485" y="364455"/>
                      <a:pt x="53033" y="363770"/>
                      <a:pt x="53788" y="363701"/>
                    </a:cubicBezTo>
                    <a:cubicBezTo>
                      <a:pt x="54542" y="363564"/>
                      <a:pt x="55228" y="364112"/>
                      <a:pt x="55297" y="364867"/>
                    </a:cubicBezTo>
                    <a:lnTo>
                      <a:pt x="56462" y="372754"/>
                    </a:lnTo>
                    <a:cubicBezTo>
                      <a:pt x="56600" y="373508"/>
                      <a:pt x="56051" y="374193"/>
                      <a:pt x="55297" y="374262"/>
                    </a:cubicBezTo>
                    <a:cubicBezTo>
                      <a:pt x="55228" y="374262"/>
                      <a:pt x="55159" y="374262"/>
                      <a:pt x="55091" y="374262"/>
                    </a:cubicBezTo>
                    <a:cubicBezTo>
                      <a:pt x="54474" y="374193"/>
                      <a:pt x="53856" y="373713"/>
                      <a:pt x="53788" y="373096"/>
                    </a:cubicBezTo>
                    <a:close/>
                    <a:moveTo>
                      <a:pt x="51525" y="357254"/>
                    </a:moveTo>
                    <a:lnTo>
                      <a:pt x="50359" y="349368"/>
                    </a:lnTo>
                    <a:cubicBezTo>
                      <a:pt x="50222" y="348613"/>
                      <a:pt x="50770" y="347928"/>
                      <a:pt x="51525" y="347859"/>
                    </a:cubicBezTo>
                    <a:cubicBezTo>
                      <a:pt x="52279" y="347722"/>
                      <a:pt x="52965" y="348270"/>
                      <a:pt x="53033" y="349025"/>
                    </a:cubicBezTo>
                    <a:lnTo>
                      <a:pt x="54199" y="356912"/>
                    </a:lnTo>
                    <a:cubicBezTo>
                      <a:pt x="54336" y="357666"/>
                      <a:pt x="53788" y="358352"/>
                      <a:pt x="53033" y="358420"/>
                    </a:cubicBezTo>
                    <a:cubicBezTo>
                      <a:pt x="52965" y="358420"/>
                      <a:pt x="52896" y="358420"/>
                      <a:pt x="52828" y="358420"/>
                    </a:cubicBezTo>
                    <a:cubicBezTo>
                      <a:pt x="52142" y="358420"/>
                      <a:pt x="51593" y="357940"/>
                      <a:pt x="51525" y="357254"/>
                    </a:cubicBezTo>
                    <a:close/>
                    <a:moveTo>
                      <a:pt x="49193" y="341412"/>
                    </a:moveTo>
                    <a:lnTo>
                      <a:pt x="48027" y="333526"/>
                    </a:lnTo>
                    <a:cubicBezTo>
                      <a:pt x="47890" y="332771"/>
                      <a:pt x="48439" y="332086"/>
                      <a:pt x="49193" y="332017"/>
                    </a:cubicBezTo>
                    <a:cubicBezTo>
                      <a:pt x="49947" y="331880"/>
                      <a:pt x="50633" y="332429"/>
                      <a:pt x="50702" y="333183"/>
                    </a:cubicBezTo>
                    <a:lnTo>
                      <a:pt x="51868" y="341070"/>
                    </a:lnTo>
                    <a:cubicBezTo>
                      <a:pt x="52005" y="341824"/>
                      <a:pt x="51456" y="342510"/>
                      <a:pt x="50702" y="342578"/>
                    </a:cubicBezTo>
                    <a:cubicBezTo>
                      <a:pt x="50633" y="342578"/>
                      <a:pt x="50565" y="342578"/>
                      <a:pt x="50496" y="342578"/>
                    </a:cubicBezTo>
                    <a:cubicBezTo>
                      <a:pt x="49879" y="342578"/>
                      <a:pt x="49330" y="342098"/>
                      <a:pt x="49193" y="341412"/>
                    </a:cubicBezTo>
                    <a:close/>
                    <a:moveTo>
                      <a:pt x="46930" y="325639"/>
                    </a:moveTo>
                    <a:lnTo>
                      <a:pt x="45764" y="317752"/>
                    </a:lnTo>
                    <a:cubicBezTo>
                      <a:pt x="45627" y="316998"/>
                      <a:pt x="46175" y="316312"/>
                      <a:pt x="46930" y="316244"/>
                    </a:cubicBezTo>
                    <a:cubicBezTo>
                      <a:pt x="47684" y="316106"/>
                      <a:pt x="48370" y="316655"/>
                      <a:pt x="48439" y="317409"/>
                    </a:cubicBezTo>
                    <a:lnTo>
                      <a:pt x="49604" y="325296"/>
                    </a:lnTo>
                    <a:cubicBezTo>
                      <a:pt x="49742" y="326051"/>
                      <a:pt x="49193" y="326736"/>
                      <a:pt x="48439" y="326805"/>
                    </a:cubicBezTo>
                    <a:cubicBezTo>
                      <a:pt x="48370" y="326805"/>
                      <a:pt x="48301" y="326805"/>
                      <a:pt x="48233" y="326805"/>
                    </a:cubicBezTo>
                    <a:cubicBezTo>
                      <a:pt x="47616" y="326805"/>
                      <a:pt x="46998" y="326325"/>
                      <a:pt x="46930" y="325639"/>
                    </a:cubicBezTo>
                    <a:close/>
                    <a:moveTo>
                      <a:pt x="44598" y="309797"/>
                    </a:moveTo>
                    <a:lnTo>
                      <a:pt x="43432" y="301910"/>
                    </a:lnTo>
                    <a:cubicBezTo>
                      <a:pt x="43295" y="301156"/>
                      <a:pt x="43844" y="300470"/>
                      <a:pt x="44598" y="300402"/>
                    </a:cubicBezTo>
                    <a:cubicBezTo>
                      <a:pt x="45352" y="300264"/>
                      <a:pt x="46038" y="300813"/>
                      <a:pt x="46107" y="301568"/>
                    </a:cubicBezTo>
                    <a:lnTo>
                      <a:pt x="47273" y="309454"/>
                    </a:lnTo>
                    <a:cubicBezTo>
                      <a:pt x="47410" y="310209"/>
                      <a:pt x="46861" y="310894"/>
                      <a:pt x="46107" y="310963"/>
                    </a:cubicBezTo>
                    <a:cubicBezTo>
                      <a:pt x="46038" y="310963"/>
                      <a:pt x="45970" y="310963"/>
                      <a:pt x="45901" y="310963"/>
                    </a:cubicBezTo>
                    <a:cubicBezTo>
                      <a:pt x="45284" y="310963"/>
                      <a:pt x="44735" y="310483"/>
                      <a:pt x="44598" y="309797"/>
                    </a:cubicBezTo>
                    <a:close/>
                    <a:moveTo>
                      <a:pt x="42335" y="294023"/>
                    </a:moveTo>
                    <a:lnTo>
                      <a:pt x="41169" y="286137"/>
                    </a:lnTo>
                    <a:cubicBezTo>
                      <a:pt x="41032" y="285383"/>
                      <a:pt x="41581" y="284697"/>
                      <a:pt x="42335" y="284628"/>
                    </a:cubicBezTo>
                    <a:cubicBezTo>
                      <a:pt x="43089" y="284491"/>
                      <a:pt x="43775" y="285039"/>
                      <a:pt x="43844" y="285794"/>
                    </a:cubicBezTo>
                    <a:lnTo>
                      <a:pt x="45010" y="293681"/>
                    </a:lnTo>
                    <a:cubicBezTo>
                      <a:pt x="45147" y="294435"/>
                      <a:pt x="44598" y="295121"/>
                      <a:pt x="43844" y="295190"/>
                    </a:cubicBezTo>
                    <a:cubicBezTo>
                      <a:pt x="43775" y="295190"/>
                      <a:pt x="43707" y="295190"/>
                      <a:pt x="43638" y="295190"/>
                    </a:cubicBezTo>
                    <a:cubicBezTo>
                      <a:pt x="43021" y="295190"/>
                      <a:pt x="42472" y="294710"/>
                      <a:pt x="42335" y="294023"/>
                    </a:cubicBezTo>
                    <a:close/>
                    <a:moveTo>
                      <a:pt x="40072" y="278181"/>
                    </a:moveTo>
                    <a:lnTo>
                      <a:pt x="38906" y="270295"/>
                    </a:lnTo>
                    <a:cubicBezTo>
                      <a:pt x="38769" y="269541"/>
                      <a:pt x="39317" y="268855"/>
                      <a:pt x="40072" y="268786"/>
                    </a:cubicBezTo>
                    <a:cubicBezTo>
                      <a:pt x="40826" y="268649"/>
                      <a:pt x="41512" y="269198"/>
                      <a:pt x="41581" y="269952"/>
                    </a:cubicBezTo>
                    <a:lnTo>
                      <a:pt x="42746" y="277839"/>
                    </a:lnTo>
                    <a:cubicBezTo>
                      <a:pt x="42884" y="278593"/>
                      <a:pt x="42335" y="279279"/>
                      <a:pt x="41581" y="279348"/>
                    </a:cubicBezTo>
                    <a:cubicBezTo>
                      <a:pt x="41512" y="279348"/>
                      <a:pt x="41443" y="279348"/>
                      <a:pt x="41375" y="279348"/>
                    </a:cubicBezTo>
                    <a:cubicBezTo>
                      <a:pt x="40689" y="279348"/>
                      <a:pt x="40140" y="278868"/>
                      <a:pt x="40072" y="278181"/>
                    </a:cubicBezTo>
                    <a:close/>
                    <a:moveTo>
                      <a:pt x="37740" y="262408"/>
                    </a:moveTo>
                    <a:lnTo>
                      <a:pt x="36574" y="254522"/>
                    </a:lnTo>
                    <a:cubicBezTo>
                      <a:pt x="36437" y="253767"/>
                      <a:pt x="36986" y="253081"/>
                      <a:pt x="37740" y="253013"/>
                    </a:cubicBezTo>
                    <a:cubicBezTo>
                      <a:pt x="38494" y="252875"/>
                      <a:pt x="39180" y="253424"/>
                      <a:pt x="39249" y="254178"/>
                    </a:cubicBezTo>
                    <a:lnTo>
                      <a:pt x="40415" y="262065"/>
                    </a:lnTo>
                    <a:cubicBezTo>
                      <a:pt x="40552" y="262820"/>
                      <a:pt x="40003" y="263506"/>
                      <a:pt x="39249" y="263574"/>
                    </a:cubicBezTo>
                    <a:cubicBezTo>
                      <a:pt x="39180" y="263574"/>
                      <a:pt x="39112" y="263574"/>
                      <a:pt x="39043" y="263574"/>
                    </a:cubicBezTo>
                    <a:cubicBezTo>
                      <a:pt x="38426" y="263506"/>
                      <a:pt x="37877" y="263026"/>
                      <a:pt x="37740" y="262408"/>
                    </a:cubicBezTo>
                    <a:close/>
                    <a:moveTo>
                      <a:pt x="35477" y="246566"/>
                    </a:moveTo>
                    <a:lnTo>
                      <a:pt x="34311" y="238680"/>
                    </a:lnTo>
                    <a:cubicBezTo>
                      <a:pt x="34174" y="237925"/>
                      <a:pt x="34723" y="237239"/>
                      <a:pt x="35477" y="237171"/>
                    </a:cubicBezTo>
                    <a:cubicBezTo>
                      <a:pt x="36231" y="237033"/>
                      <a:pt x="36917" y="237582"/>
                      <a:pt x="36986" y="238337"/>
                    </a:cubicBezTo>
                    <a:lnTo>
                      <a:pt x="38152" y="246223"/>
                    </a:lnTo>
                    <a:cubicBezTo>
                      <a:pt x="38289" y="246978"/>
                      <a:pt x="37740" y="247664"/>
                      <a:pt x="36986" y="247732"/>
                    </a:cubicBezTo>
                    <a:cubicBezTo>
                      <a:pt x="36917" y="247732"/>
                      <a:pt x="36849" y="247732"/>
                      <a:pt x="36780" y="247732"/>
                    </a:cubicBezTo>
                    <a:cubicBezTo>
                      <a:pt x="36163" y="247732"/>
                      <a:pt x="35545" y="247252"/>
                      <a:pt x="35477" y="246566"/>
                    </a:cubicBezTo>
                    <a:close/>
                    <a:moveTo>
                      <a:pt x="33214" y="230793"/>
                    </a:moveTo>
                    <a:lnTo>
                      <a:pt x="32048" y="222906"/>
                    </a:lnTo>
                    <a:cubicBezTo>
                      <a:pt x="31911" y="222152"/>
                      <a:pt x="32459" y="221466"/>
                      <a:pt x="33214" y="221397"/>
                    </a:cubicBezTo>
                    <a:cubicBezTo>
                      <a:pt x="33968" y="221260"/>
                      <a:pt x="34654" y="221809"/>
                      <a:pt x="34723" y="222563"/>
                    </a:cubicBezTo>
                    <a:lnTo>
                      <a:pt x="35888" y="230450"/>
                    </a:lnTo>
                    <a:cubicBezTo>
                      <a:pt x="36026" y="231204"/>
                      <a:pt x="35477" y="231890"/>
                      <a:pt x="34723" y="231959"/>
                    </a:cubicBezTo>
                    <a:cubicBezTo>
                      <a:pt x="34654" y="231959"/>
                      <a:pt x="34585" y="231959"/>
                      <a:pt x="34517" y="231959"/>
                    </a:cubicBezTo>
                    <a:cubicBezTo>
                      <a:pt x="33831" y="231890"/>
                      <a:pt x="33282" y="231410"/>
                      <a:pt x="33214" y="230793"/>
                    </a:cubicBezTo>
                    <a:close/>
                    <a:moveTo>
                      <a:pt x="30882" y="214951"/>
                    </a:moveTo>
                    <a:lnTo>
                      <a:pt x="29716" y="207064"/>
                    </a:lnTo>
                    <a:cubicBezTo>
                      <a:pt x="29579" y="206310"/>
                      <a:pt x="30128" y="205624"/>
                      <a:pt x="30882" y="205555"/>
                    </a:cubicBezTo>
                    <a:cubicBezTo>
                      <a:pt x="31636" y="205418"/>
                      <a:pt x="32322" y="205967"/>
                      <a:pt x="32391" y="206721"/>
                    </a:cubicBezTo>
                    <a:lnTo>
                      <a:pt x="33557" y="214608"/>
                    </a:lnTo>
                    <a:cubicBezTo>
                      <a:pt x="33694" y="215362"/>
                      <a:pt x="33145" y="216048"/>
                      <a:pt x="32391" y="216117"/>
                    </a:cubicBezTo>
                    <a:cubicBezTo>
                      <a:pt x="32322" y="216117"/>
                      <a:pt x="32254" y="216117"/>
                      <a:pt x="32185" y="216117"/>
                    </a:cubicBezTo>
                    <a:cubicBezTo>
                      <a:pt x="31568" y="216117"/>
                      <a:pt x="31019" y="215637"/>
                      <a:pt x="30882" y="214951"/>
                    </a:cubicBezTo>
                    <a:close/>
                    <a:moveTo>
                      <a:pt x="28619" y="199109"/>
                    </a:moveTo>
                    <a:lnTo>
                      <a:pt x="27453" y="191222"/>
                    </a:lnTo>
                    <a:cubicBezTo>
                      <a:pt x="27316" y="190468"/>
                      <a:pt x="27865" y="189782"/>
                      <a:pt x="28619" y="189714"/>
                    </a:cubicBezTo>
                    <a:cubicBezTo>
                      <a:pt x="29373" y="189576"/>
                      <a:pt x="30059" y="190125"/>
                      <a:pt x="30128" y="190879"/>
                    </a:cubicBezTo>
                    <a:lnTo>
                      <a:pt x="31294" y="198766"/>
                    </a:lnTo>
                    <a:cubicBezTo>
                      <a:pt x="31431" y="199520"/>
                      <a:pt x="30882" y="200206"/>
                      <a:pt x="30128" y="200275"/>
                    </a:cubicBezTo>
                    <a:cubicBezTo>
                      <a:pt x="30059" y="200275"/>
                      <a:pt x="29991" y="200275"/>
                      <a:pt x="29922" y="200275"/>
                    </a:cubicBezTo>
                    <a:cubicBezTo>
                      <a:pt x="29305" y="200275"/>
                      <a:pt x="28687" y="199795"/>
                      <a:pt x="28619" y="199109"/>
                    </a:cubicBezTo>
                    <a:close/>
                    <a:moveTo>
                      <a:pt x="26356" y="183336"/>
                    </a:moveTo>
                    <a:lnTo>
                      <a:pt x="25190" y="175449"/>
                    </a:lnTo>
                    <a:cubicBezTo>
                      <a:pt x="25053" y="174694"/>
                      <a:pt x="25601" y="174008"/>
                      <a:pt x="26356" y="173940"/>
                    </a:cubicBezTo>
                    <a:cubicBezTo>
                      <a:pt x="27110" y="173803"/>
                      <a:pt x="27796" y="174352"/>
                      <a:pt x="27865" y="175106"/>
                    </a:cubicBezTo>
                    <a:lnTo>
                      <a:pt x="29030" y="182992"/>
                    </a:lnTo>
                    <a:cubicBezTo>
                      <a:pt x="29168" y="183747"/>
                      <a:pt x="28619" y="184433"/>
                      <a:pt x="27865" y="184501"/>
                    </a:cubicBezTo>
                    <a:cubicBezTo>
                      <a:pt x="27796" y="184501"/>
                      <a:pt x="27727" y="184501"/>
                      <a:pt x="27659" y="184501"/>
                    </a:cubicBezTo>
                    <a:cubicBezTo>
                      <a:pt x="26973" y="184501"/>
                      <a:pt x="26424" y="184021"/>
                      <a:pt x="26356" y="183336"/>
                    </a:cubicBezTo>
                    <a:close/>
                    <a:moveTo>
                      <a:pt x="24024" y="167494"/>
                    </a:moveTo>
                    <a:lnTo>
                      <a:pt x="22858" y="159607"/>
                    </a:lnTo>
                    <a:cubicBezTo>
                      <a:pt x="22721" y="158853"/>
                      <a:pt x="23270" y="158166"/>
                      <a:pt x="24024" y="158098"/>
                    </a:cubicBezTo>
                    <a:cubicBezTo>
                      <a:pt x="24778" y="157961"/>
                      <a:pt x="25464" y="158510"/>
                      <a:pt x="25533" y="159264"/>
                    </a:cubicBezTo>
                    <a:lnTo>
                      <a:pt x="26699" y="167150"/>
                    </a:lnTo>
                    <a:cubicBezTo>
                      <a:pt x="26836" y="167905"/>
                      <a:pt x="26287" y="168591"/>
                      <a:pt x="25533" y="168659"/>
                    </a:cubicBezTo>
                    <a:cubicBezTo>
                      <a:pt x="25464" y="168659"/>
                      <a:pt x="25396" y="168659"/>
                      <a:pt x="25327" y="168659"/>
                    </a:cubicBezTo>
                    <a:cubicBezTo>
                      <a:pt x="24710" y="168659"/>
                      <a:pt x="24161" y="168179"/>
                      <a:pt x="24024" y="167494"/>
                    </a:cubicBezTo>
                    <a:close/>
                    <a:moveTo>
                      <a:pt x="21761" y="151720"/>
                    </a:moveTo>
                    <a:lnTo>
                      <a:pt x="20595" y="143833"/>
                    </a:lnTo>
                    <a:cubicBezTo>
                      <a:pt x="20458" y="143079"/>
                      <a:pt x="21007" y="142393"/>
                      <a:pt x="21761" y="142325"/>
                    </a:cubicBezTo>
                    <a:cubicBezTo>
                      <a:pt x="22515" y="142188"/>
                      <a:pt x="23201" y="142736"/>
                      <a:pt x="23270" y="143491"/>
                    </a:cubicBezTo>
                    <a:lnTo>
                      <a:pt x="24436" y="151377"/>
                    </a:lnTo>
                    <a:cubicBezTo>
                      <a:pt x="24573" y="152131"/>
                      <a:pt x="24024" y="152817"/>
                      <a:pt x="23270" y="152886"/>
                    </a:cubicBezTo>
                    <a:cubicBezTo>
                      <a:pt x="23201" y="152886"/>
                      <a:pt x="23133" y="152886"/>
                      <a:pt x="23064" y="152886"/>
                    </a:cubicBezTo>
                    <a:cubicBezTo>
                      <a:pt x="22447" y="152886"/>
                      <a:pt x="21829" y="152406"/>
                      <a:pt x="21761" y="151720"/>
                    </a:cubicBezTo>
                    <a:close/>
                    <a:moveTo>
                      <a:pt x="19498" y="135878"/>
                    </a:moveTo>
                    <a:lnTo>
                      <a:pt x="18332" y="127992"/>
                    </a:lnTo>
                    <a:cubicBezTo>
                      <a:pt x="18195" y="127237"/>
                      <a:pt x="18743" y="126551"/>
                      <a:pt x="19498" y="126483"/>
                    </a:cubicBezTo>
                    <a:cubicBezTo>
                      <a:pt x="20252" y="126346"/>
                      <a:pt x="20938" y="126894"/>
                      <a:pt x="21007" y="127649"/>
                    </a:cubicBezTo>
                    <a:lnTo>
                      <a:pt x="22172" y="135535"/>
                    </a:lnTo>
                    <a:cubicBezTo>
                      <a:pt x="22310" y="136289"/>
                      <a:pt x="21761" y="136975"/>
                      <a:pt x="21007" y="137044"/>
                    </a:cubicBezTo>
                    <a:cubicBezTo>
                      <a:pt x="20938" y="137044"/>
                      <a:pt x="20869" y="137044"/>
                      <a:pt x="20801" y="137044"/>
                    </a:cubicBezTo>
                    <a:cubicBezTo>
                      <a:pt x="20115" y="137044"/>
                      <a:pt x="19566" y="136564"/>
                      <a:pt x="19498" y="135878"/>
                    </a:cubicBezTo>
                    <a:close/>
                    <a:moveTo>
                      <a:pt x="17166" y="120105"/>
                    </a:moveTo>
                    <a:lnTo>
                      <a:pt x="16000" y="112218"/>
                    </a:lnTo>
                    <a:cubicBezTo>
                      <a:pt x="15863" y="111464"/>
                      <a:pt x="16412" y="110778"/>
                      <a:pt x="17166" y="110709"/>
                    </a:cubicBezTo>
                    <a:cubicBezTo>
                      <a:pt x="17920" y="110572"/>
                      <a:pt x="18606" y="111121"/>
                      <a:pt x="18675" y="111875"/>
                    </a:cubicBezTo>
                    <a:lnTo>
                      <a:pt x="19841" y="119762"/>
                    </a:lnTo>
                    <a:cubicBezTo>
                      <a:pt x="19978" y="120516"/>
                      <a:pt x="19429" y="121202"/>
                      <a:pt x="18675" y="121270"/>
                    </a:cubicBezTo>
                    <a:cubicBezTo>
                      <a:pt x="18606" y="121270"/>
                      <a:pt x="18538" y="121270"/>
                      <a:pt x="18469" y="121270"/>
                    </a:cubicBezTo>
                    <a:cubicBezTo>
                      <a:pt x="17852" y="121202"/>
                      <a:pt x="17303" y="120722"/>
                      <a:pt x="17166" y="120105"/>
                    </a:cubicBezTo>
                    <a:close/>
                    <a:moveTo>
                      <a:pt x="14903" y="104263"/>
                    </a:moveTo>
                    <a:lnTo>
                      <a:pt x="13737" y="96376"/>
                    </a:lnTo>
                    <a:cubicBezTo>
                      <a:pt x="13600" y="95622"/>
                      <a:pt x="14149" y="94936"/>
                      <a:pt x="14903" y="94867"/>
                    </a:cubicBezTo>
                    <a:cubicBezTo>
                      <a:pt x="15657" y="94730"/>
                      <a:pt x="16343" y="95279"/>
                      <a:pt x="16412" y="96033"/>
                    </a:cubicBezTo>
                    <a:lnTo>
                      <a:pt x="17578" y="103920"/>
                    </a:lnTo>
                    <a:cubicBezTo>
                      <a:pt x="17715" y="104674"/>
                      <a:pt x="17166" y="105360"/>
                      <a:pt x="16412" y="105428"/>
                    </a:cubicBezTo>
                    <a:cubicBezTo>
                      <a:pt x="16343" y="105428"/>
                      <a:pt x="16275" y="105428"/>
                      <a:pt x="16206" y="105428"/>
                    </a:cubicBezTo>
                    <a:cubicBezTo>
                      <a:pt x="15589" y="105428"/>
                      <a:pt x="14971" y="104949"/>
                      <a:pt x="14903" y="104263"/>
                    </a:cubicBezTo>
                    <a:close/>
                    <a:moveTo>
                      <a:pt x="12571" y="88489"/>
                    </a:moveTo>
                    <a:lnTo>
                      <a:pt x="11405" y="80603"/>
                    </a:lnTo>
                    <a:cubicBezTo>
                      <a:pt x="11268" y="79848"/>
                      <a:pt x="11817" y="79163"/>
                      <a:pt x="12571" y="79094"/>
                    </a:cubicBezTo>
                    <a:cubicBezTo>
                      <a:pt x="13326" y="78957"/>
                      <a:pt x="14011" y="79505"/>
                      <a:pt x="14080" y="80260"/>
                    </a:cubicBezTo>
                    <a:lnTo>
                      <a:pt x="15246" y="88147"/>
                    </a:lnTo>
                    <a:cubicBezTo>
                      <a:pt x="15383" y="88901"/>
                      <a:pt x="14834" y="89586"/>
                      <a:pt x="14080" y="89655"/>
                    </a:cubicBezTo>
                    <a:cubicBezTo>
                      <a:pt x="14011" y="89655"/>
                      <a:pt x="13943" y="89655"/>
                      <a:pt x="13874" y="89655"/>
                    </a:cubicBezTo>
                    <a:cubicBezTo>
                      <a:pt x="13257" y="89586"/>
                      <a:pt x="12708" y="89106"/>
                      <a:pt x="12571" y="88489"/>
                    </a:cubicBezTo>
                    <a:close/>
                    <a:moveTo>
                      <a:pt x="10308" y="72647"/>
                    </a:moveTo>
                    <a:lnTo>
                      <a:pt x="9142" y="64761"/>
                    </a:lnTo>
                    <a:cubicBezTo>
                      <a:pt x="9005" y="64006"/>
                      <a:pt x="9554" y="63321"/>
                      <a:pt x="10308" y="63252"/>
                    </a:cubicBezTo>
                    <a:cubicBezTo>
                      <a:pt x="11062" y="63115"/>
                      <a:pt x="11748" y="63663"/>
                      <a:pt x="11817" y="64418"/>
                    </a:cubicBezTo>
                    <a:lnTo>
                      <a:pt x="12983" y="72305"/>
                    </a:lnTo>
                    <a:cubicBezTo>
                      <a:pt x="13120" y="73059"/>
                      <a:pt x="12571" y="73745"/>
                      <a:pt x="11817" y="73813"/>
                    </a:cubicBezTo>
                    <a:cubicBezTo>
                      <a:pt x="11748" y="73813"/>
                      <a:pt x="11680" y="73813"/>
                      <a:pt x="11611" y="73813"/>
                    </a:cubicBezTo>
                    <a:cubicBezTo>
                      <a:pt x="10994" y="73813"/>
                      <a:pt x="10377" y="73333"/>
                      <a:pt x="10308" y="72647"/>
                    </a:cubicBezTo>
                    <a:close/>
                    <a:moveTo>
                      <a:pt x="8045" y="56805"/>
                    </a:moveTo>
                    <a:lnTo>
                      <a:pt x="6879" y="48919"/>
                    </a:lnTo>
                    <a:cubicBezTo>
                      <a:pt x="6742" y="48164"/>
                      <a:pt x="7291" y="47479"/>
                      <a:pt x="8045" y="47410"/>
                    </a:cubicBezTo>
                    <a:cubicBezTo>
                      <a:pt x="8799" y="47273"/>
                      <a:pt x="9485" y="47821"/>
                      <a:pt x="9554" y="48576"/>
                    </a:cubicBezTo>
                    <a:lnTo>
                      <a:pt x="10720" y="56463"/>
                    </a:lnTo>
                    <a:cubicBezTo>
                      <a:pt x="10857" y="57217"/>
                      <a:pt x="10308" y="57903"/>
                      <a:pt x="9554" y="57971"/>
                    </a:cubicBezTo>
                    <a:cubicBezTo>
                      <a:pt x="9485" y="57971"/>
                      <a:pt x="9417" y="57971"/>
                      <a:pt x="9348" y="57971"/>
                    </a:cubicBezTo>
                    <a:cubicBezTo>
                      <a:pt x="8662" y="57971"/>
                      <a:pt x="8113" y="57491"/>
                      <a:pt x="8045" y="56805"/>
                    </a:cubicBezTo>
                    <a:close/>
                    <a:moveTo>
                      <a:pt x="5713" y="41032"/>
                    </a:moveTo>
                    <a:lnTo>
                      <a:pt x="4547" y="33145"/>
                    </a:lnTo>
                    <a:cubicBezTo>
                      <a:pt x="4410" y="32391"/>
                      <a:pt x="4959" y="31705"/>
                      <a:pt x="5713" y="31637"/>
                    </a:cubicBezTo>
                    <a:cubicBezTo>
                      <a:pt x="6468" y="31499"/>
                      <a:pt x="7153" y="32048"/>
                      <a:pt x="7222" y="32802"/>
                    </a:cubicBezTo>
                    <a:lnTo>
                      <a:pt x="8388" y="40689"/>
                    </a:lnTo>
                    <a:cubicBezTo>
                      <a:pt x="8525" y="41444"/>
                      <a:pt x="7976" y="42129"/>
                      <a:pt x="7222" y="42198"/>
                    </a:cubicBezTo>
                    <a:cubicBezTo>
                      <a:pt x="7153" y="42198"/>
                      <a:pt x="7085" y="42198"/>
                      <a:pt x="7016" y="42198"/>
                    </a:cubicBezTo>
                    <a:cubicBezTo>
                      <a:pt x="6399" y="42198"/>
                      <a:pt x="5850" y="41718"/>
                      <a:pt x="5713" y="41032"/>
                    </a:cubicBezTo>
                    <a:close/>
                    <a:moveTo>
                      <a:pt x="3450" y="25190"/>
                    </a:moveTo>
                    <a:lnTo>
                      <a:pt x="2284" y="17303"/>
                    </a:lnTo>
                    <a:cubicBezTo>
                      <a:pt x="2147" y="16549"/>
                      <a:pt x="2696" y="15863"/>
                      <a:pt x="3450" y="15795"/>
                    </a:cubicBezTo>
                    <a:cubicBezTo>
                      <a:pt x="4204" y="15657"/>
                      <a:pt x="4890" y="16206"/>
                      <a:pt x="4959" y="16960"/>
                    </a:cubicBezTo>
                    <a:lnTo>
                      <a:pt x="6125" y="24847"/>
                    </a:lnTo>
                    <a:cubicBezTo>
                      <a:pt x="6262" y="25602"/>
                      <a:pt x="5713" y="26287"/>
                      <a:pt x="4959" y="26356"/>
                    </a:cubicBezTo>
                    <a:cubicBezTo>
                      <a:pt x="4890" y="26356"/>
                      <a:pt x="4822" y="26356"/>
                      <a:pt x="4753" y="26356"/>
                    </a:cubicBezTo>
                    <a:cubicBezTo>
                      <a:pt x="4136" y="26356"/>
                      <a:pt x="3519" y="25876"/>
                      <a:pt x="3450" y="25190"/>
                    </a:cubicBezTo>
                    <a:close/>
                    <a:moveTo>
                      <a:pt x="1187" y="9416"/>
                    </a:moveTo>
                    <a:lnTo>
                      <a:pt x="21" y="1530"/>
                    </a:lnTo>
                    <a:cubicBezTo>
                      <a:pt x="-116" y="776"/>
                      <a:pt x="433" y="90"/>
                      <a:pt x="1187" y="21"/>
                    </a:cubicBezTo>
                    <a:cubicBezTo>
                      <a:pt x="1941" y="-116"/>
                      <a:pt x="2627" y="432"/>
                      <a:pt x="2696" y="1187"/>
                    </a:cubicBezTo>
                    <a:lnTo>
                      <a:pt x="3862" y="9074"/>
                    </a:lnTo>
                    <a:cubicBezTo>
                      <a:pt x="3999" y="9828"/>
                      <a:pt x="3450" y="10514"/>
                      <a:pt x="2696" y="10583"/>
                    </a:cubicBezTo>
                    <a:cubicBezTo>
                      <a:pt x="2627" y="10583"/>
                      <a:pt x="2559" y="10583"/>
                      <a:pt x="2490" y="10583"/>
                    </a:cubicBezTo>
                    <a:cubicBezTo>
                      <a:pt x="1804" y="10583"/>
                      <a:pt x="1255" y="10102"/>
                      <a:pt x="1187" y="9416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F0124B4F-1273-7A88-F9D7-1DB97E2B06AE}"/>
                  </a:ext>
                </a:extLst>
              </p:cNvPr>
              <p:cNvSpPr/>
              <p:nvPr/>
            </p:nvSpPr>
            <p:spPr>
              <a:xfrm>
                <a:off x="1463720" y="4780421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3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3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2276A75B-7F90-9CC5-832B-28EDC088007F}"/>
                  </a:ext>
                </a:extLst>
              </p:cNvPr>
              <p:cNvSpPr/>
              <p:nvPr/>
            </p:nvSpPr>
            <p:spPr>
              <a:xfrm>
                <a:off x="1310656" y="4770415"/>
                <a:ext cx="171587" cy="2742"/>
              </a:xfrm>
              <a:custGeom>
                <a:avLst/>
                <a:gdLst>
                  <a:gd name="connsiteX0" fmla="*/ 0 w 171587"/>
                  <a:gd name="connsiteY0" fmla="*/ 1371 h 2742"/>
                  <a:gd name="connsiteX1" fmla="*/ 1372 w 171587"/>
                  <a:gd name="connsiteY1" fmla="*/ 0 h 2742"/>
                  <a:gd name="connsiteX2" fmla="*/ 9395 w 171587"/>
                  <a:gd name="connsiteY2" fmla="*/ 0 h 2742"/>
                  <a:gd name="connsiteX3" fmla="*/ 10767 w 171587"/>
                  <a:gd name="connsiteY3" fmla="*/ 1371 h 2742"/>
                  <a:gd name="connsiteX4" fmla="*/ 9395 w 171587"/>
                  <a:gd name="connsiteY4" fmla="*/ 2743 h 2742"/>
                  <a:gd name="connsiteX5" fmla="*/ 1372 w 171587"/>
                  <a:gd name="connsiteY5" fmla="*/ 2743 h 2742"/>
                  <a:gd name="connsiteX6" fmla="*/ 0 w 171587"/>
                  <a:gd name="connsiteY6" fmla="*/ 1371 h 2742"/>
                  <a:gd name="connsiteX7" fmla="*/ 16116 w 171587"/>
                  <a:gd name="connsiteY7" fmla="*/ 1371 h 2742"/>
                  <a:gd name="connsiteX8" fmla="*/ 17488 w 171587"/>
                  <a:gd name="connsiteY8" fmla="*/ 0 h 2742"/>
                  <a:gd name="connsiteX9" fmla="*/ 25512 w 171587"/>
                  <a:gd name="connsiteY9" fmla="*/ 0 h 2742"/>
                  <a:gd name="connsiteX10" fmla="*/ 26883 w 171587"/>
                  <a:gd name="connsiteY10" fmla="*/ 1371 h 2742"/>
                  <a:gd name="connsiteX11" fmla="*/ 25512 w 171587"/>
                  <a:gd name="connsiteY11" fmla="*/ 2743 h 2742"/>
                  <a:gd name="connsiteX12" fmla="*/ 17488 w 171587"/>
                  <a:gd name="connsiteY12" fmla="*/ 2743 h 2742"/>
                  <a:gd name="connsiteX13" fmla="*/ 16116 w 171587"/>
                  <a:gd name="connsiteY13" fmla="*/ 1371 h 2742"/>
                  <a:gd name="connsiteX14" fmla="*/ 32164 w 171587"/>
                  <a:gd name="connsiteY14" fmla="*/ 1371 h 2742"/>
                  <a:gd name="connsiteX15" fmla="*/ 33536 w 171587"/>
                  <a:gd name="connsiteY15" fmla="*/ 0 h 2742"/>
                  <a:gd name="connsiteX16" fmla="*/ 41559 w 171587"/>
                  <a:gd name="connsiteY16" fmla="*/ 0 h 2742"/>
                  <a:gd name="connsiteX17" fmla="*/ 42931 w 171587"/>
                  <a:gd name="connsiteY17" fmla="*/ 1371 h 2742"/>
                  <a:gd name="connsiteX18" fmla="*/ 41559 w 171587"/>
                  <a:gd name="connsiteY18" fmla="*/ 2743 h 2742"/>
                  <a:gd name="connsiteX19" fmla="*/ 33536 w 171587"/>
                  <a:gd name="connsiteY19" fmla="*/ 2743 h 2742"/>
                  <a:gd name="connsiteX20" fmla="*/ 32164 w 171587"/>
                  <a:gd name="connsiteY20" fmla="*/ 1371 h 2742"/>
                  <a:gd name="connsiteX21" fmla="*/ 48280 w 171587"/>
                  <a:gd name="connsiteY21" fmla="*/ 1371 h 2742"/>
                  <a:gd name="connsiteX22" fmla="*/ 49652 w 171587"/>
                  <a:gd name="connsiteY22" fmla="*/ 0 h 2742"/>
                  <a:gd name="connsiteX23" fmla="*/ 57676 w 171587"/>
                  <a:gd name="connsiteY23" fmla="*/ 0 h 2742"/>
                  <a:gd name="connsiteX24" fmla="*/ 59047 w 171587"/>
                  <a:gd name="connsiteY24" fmla="*/ 1371 h 2742"/>
                  <a:gd name="connsiteX25" fmla="*/ 57676 w 171587"/>
                  <a:gd name="connsiteY25" fmla="*/ 2743 h 2742"/>
                  <a:gd name="connsiteX26" fmla="*/ 49583 w 171587"/>
                  <a:gd name="connsiteY26" fmla="*/ 2743 h 2742"/>
                  <a:gd name="connsiteX27" fmla="*/ 48280 w 171587"/>
                  <a:gd name="connsiteY27" fmla="*/ 1371 h 2742"/>
                  <a:gd name="connsiteX28" fmla="*/ 64328 w 171587"/>
                  <a:gd name="connsiteY28" fmla="*/ 1371 h 2742"/>
                  <a:gd name="connsiteX29" fmla="*/ 65700 w 171587"/>
                  <a:gd name="connsiteY29" fmla="*/ 0 h 2742"/>
                  <a:gd name="connsiteX30" fmla="*/ 73724 w 171587"/>
                  <a:gd name="connsiteY30" fmla="*/ 0 h 2742"/>
                  <a:gd name="connsiteX31" fmla="*/ 75095 w 171587"/>
                  <a:gd name="connsiteY31" fmla="*/ 1371 h 2742"/>
                  <a:gd name="connsiteX32" fmla="*/ 73724 w 171587"/>
                  <a:gd name="connsiteY32" fmla="*/ 2743 h 2742"/>
                  <a:gd name="connsiteX33" fmla="*/ 65700 w 171587"/>
                  <a:gd name="connsiteY33" fmla="*/ 2743 h 2742"/>
                  <a:gd name="connsiteX34" fmla="*/ 64328 w 171587"/>
                  <a:gd name="connsiteY34" fmla="*/ 1371 h 2742"/>
                  <a:gd name="connsiteX35" fmla="*/ 80444 w 171587"/>
                  <a:gd name="connsiteY35" fmla="*/ 1371 h 2742"/>
                  <a:gd name="connsiteX36" fmla="*/ 81816 w 171587"/>
                  <a:gd name="connsiteY36" fmla="*/ 0 h 2742"/>
                  <a:gd name="connsiteX37" fmla="*/ 89840 w 171587"/>
                  <a:gd name="connsiteY37" fmla="*/ 0 h 2742"/>
                  <a:gd name="connsiteX38" fmla="*/ 91211 w 171587"/>
                  <a:gd name="connsiteY38" fmla="*/ 1371 h 2742"/>
                  <a:gd name="connsiteX39" fmla="*/ 89840 w 171587"/>
                  <a:gd name="connsiteY39" fmla="*/ 2743 h 2742"/>
                  <a:gd name="connsiteX40" fmla="*/ 81816 w 171587"/>
                  <a:gd name="connsiteY40" fmla="*/ 2743 h 2742"/>
                  <a:gd name="connsiteX41" fmla="*/ 80444 w 171587"/>
                  <a:gd name="connsiteY41" fmla="*/ 1371 h 2742"/>
                  <a:gd name="connsiteX42" fmla="*/ 96492 w 171587"/>
                  <a:gd name="connsiteY42" fmla="*/ 1371 h 2742"/>
                  <a:gd name="connsiteX43" fmla="*/ 97864 w 171587"/>
                  <a:gd name="connsiteY43" fmla="*/ 0 h 2742"/>
                  <a:gd name="connsiteX44" fmla="*/ 105888 w 171587"/>
                  <a:gd name="connsiteY44" fmla="*/ 0 h 2742"/>
                  <a:gd name="connsiteX45" fmla="*/ 107259 w 171587"/>
                  <a:gd name="connsiteY45" fmla="*/ 1371 h 2742"/>
                  <a:gd name="connsiteX46" fmla="*/ 105888 w 171587"/>
                  <a:gd name="connsiteY46" fmla="*/ 2743 h 2742"/>
                  <a:gd name="connsiteX47" fmla="*/ 97864 w 171587"/>
                  <a:gd name="connsiteY47" fmla="*/ 2743 h 2742"/>
                  <a:gd name="connsiteX48" fmla="*/ 96492 w 171587"/>
                  <a:gd name="connsiteY48" fmla="*/ 1371 h 2742"/>
                  <a:gd name="connsiteX49" fmla="*/ 112608 w 171587"/>
                  <a:gd name="connsiteY49" fmla="*/ 1371 h 2742"/>
                  <a:gd name="connsiteX50" fmla="*/ 113980 w 171587"/>
                  <a:gd name="connsiteY50" fmla="*/ 0 h 2742"/>
                  <a:gd name="connsiteX51" fmla="*/ 122004 w 171587"/>
                  <a:gd name="connsiteY51" fmla="*/ 0 h 2742"/>
                  <a:gd name="connsiteX52" fmla="*/ 123375 w 171587"/>
                  <a:gd name="connsiteY52" fmla="*/ 1371 h 2742"/>
                  <a:gd name="connsiteX53" fmla="*/ 122004 w 171587"/>
                  <a:gd name="connsiteY53" fmla="*/ 2743 h 2742"/>
                  <a:gd name="connsiteX54" fmla="*/ 113980 w 171587"/>
                  <a:gd name="connsiteY54" fmla="*/ 2743 h 2742"/>
                  <a:gd name="connsiteX55" fmla="*/ 112608 w 171587"/>
                  <a:gd name="connsiteY55" fmla="*/ 1371 h 2742"/>
                  <a:gd name="connsiteX56" fmla="*/ 128656 w 171587"/>
                  <a:gd name="connsiteY56" fmla="*/ 1371 h 2742"/>
                  <a:gd name="connsiteX57" fmla="*/ 130028 w 171587"/>
                  <a:gd name="connsiteY57" fmla="*/ 0 h 2742"/>
                  <a:gd name="connsiteX58" fmla="*/ 138051 w 171587"/>
                  <a:gd name="connsiteY58" fmla="*/ 0 h 2742"/>
                  <a:gd name="connsiteX59" fmla="*/ 139423 w 171587"/>
                  <a:gd name="connsiteY59" fmla="*/ 1371 h 2742"/>
                  <a:gd name="connsiteX60" fmla="*/ 138051 w 171587"/>
                  <a:gd name="connsiteY60" fmla="*/ 2743 h 2742"/>
                  <a:gd name="connsiteX61" fmla="*/ 130028 w 171587"/>
                  <a:gd name="connsiteY61" fmla="*/ 2743 h 2742"/>
                  <a:gd name="connsiteX62" fmla="*/ 128656 w 171587"/>
                  <a:gd name="connsiteY62" fmla="*/ 1371 h 2742"/>
                  <a:gd name="connsiteX63" fmla="*/ 144772 w 171587"/>
                  <a:gd name="connsiteY63" fmla="*/ 1371 h 2742"/>
                  <a:gd name="connsiteX64" fmla="*/ 146144 w 171587"/>
                  <a:gd name="connsiteY64" fmla="*/ 0 h 2742"/>
                  <a:gd name="connsiteX65" fmla="*/ 154168 w 171587"/>
                  <a:gd name="connsiteY65" fmla="*/ 0 h 2742"/>
                  <a:gd name="connsiteX66" fmla="*/ 155539 w 171587"/>
                  <a:gd name="connsiteY66" fmla="*/ 1371 h 2742"/>
                  <a:gd name="connsiteX67" fmla="*/ 154168 w 171587"/>
                  <a:gd name="connsiteY67" fmla="*/ 2743 h 2742"/>
                  <a:gd name="connsiteX68" fmla="*/ 146144 w 171587"/>
                  <a:gd name="connsiteY68" fmla="*/ 2743 h 2742"/>
                  <a:gd name="connsiteX69" fmla="*/ 144772 w 171587"/>
                  <a:gd name="connsiteY69" fmla="*/ 1371 h 2742"/>
                  <a:gd name="connsiteX70" fmla="*/ 160820 w 171587"/>
                  <a:gd name="connsiteY70" fmla="*/ 1371 h 2742"/>
                  <a:gd name="connsiteX71" fmla="*/ 162192 w 171587"/>
                  <a:gd name="connsiteY71" fmla="*/ 0 h 2742"/>
                  <a:gd name="connsiteX72" fmla="*/ 170216 w 171587"/>
                  <a:gd name="connsiteY72" fmla="*/ 0 h 2742"/>
                  <a:gd name="connsiteX73" fmla="*/ 171587 w 171587"/>
                  <a:gd name="connsiteY73" fmla="*/ 1371 h 2742"/>
                  <a:gd name="connsiteX74" fmla="*/ 170216 w 171587"/>
                  <a:gd name="connsiteY74" fmla="*/ 2743 h 2742"/>
                  <a:gd name="connsiteX75" fmla="*/ 162192 w 171587"/>
                  <a:gd name="connsiteY75" fmla="*/ 2743 h 2742"/>
                  <a:gd name="connsiteX76" fmla="*/ 160820 w 171587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71587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9395" y="0"/>
                    </a:lnTo>
                    <a:cubicBezTo>
                      <a:pt x="10150" y="0"/>
                      <a:pt x="10767" y="617"/>
                      <a:pt x="10767" y="1371"/>
                    </a:cubicBezTo>
                    <a:cubicBezTo>
                      <a:pt x="10767" y="2126"/>
                      <a:pt x="10150" y="2743"/>
                      <a:pt x="939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6116" y="1371"/>
                    </a:moveTo>
                    <a:cubicBezTo>
                      <a:pt x="16116" y="617"/>
                      <a:pt x="16734" y="0"/>
                      <a:pt x="17488" y="0"/>
                    </a:cubicBezTo>
                    <a:lnTo>
                      <a:pt x="25512" y="0"/>
                    </a:lnTo>
                    <a:cubicBezTo>
                      <a:pt x="26266" y="0"/>
                      <a:pt x="26883" y="617"/>
                      <a:pt x="26883" y="1371"/>
                    </a:cubicBezTo>
                    <a:cubicBezTo>
                      <a:pt x="26883" y="2126"/>
                      <a:pt x="26266" y="2743"/>
                      <a:pt x="25512" y="2743"/>
                    </a:cubicBezTo>
                    <a:lnTo>
                      <a:pt x="17488" y="2743"/>
                    </a:lnTo>
                    <a:cubicBezTo>
                      <a:pt x="16665" y="2743"/>
                      <a:pt x="16116" y="2126"/>
                      <a:pt x="16116" y="1371"/>
                    </a:cubicBezTo>
                    <a:close/>
                    <a:moveTo>
                      <a:pt x="32164" y="1371"/>
                    </a:moveTo>
                    <a:cubicBezTo>
                      <a:pt x="32164" y="617"/>
                      <a:pt x="32781" y="0"/>
                      <a:pt x="33536" y="0"/>
                    </a:cubicBezTo>
                    <a:lnTo>
                      <a:pt x="41559" y="0"/>
                    </a:lnTo>
                    <a:cubicBezTo>
                      <a:pt x="42314" y="0"/>
                      <a:pt x="42931" y="617"/>
                      <a:pt x="42931" y="1371"/>
                    </a:cubicBezTo>
                    <a:cubicBezTo>
                      <a:pt x="42931" y="2126"/>
                      <a:pt x="42314" y="2743"/>
                      <a:pt x="41559" y="2743"/>
                    </a:cubicBezTo>
                    <a:lnTo>
                      <a:pt x="33536" y="2743"/>
                    </a:lnTo>
                    <a:cubicBezTo>
                      <a:pt x="32781" y="2743"/>
                      <a:pt x="32164" y="2126"/>
                      <a:pt x="32164" y="1371"/>
                    </a:cubicBezTo>
                    <a:close/>
                    <a:moveTo>
                      <a:pt x="48280" y="1371"/>
                    </a:moveTo>
                    <a:cubicBezTo>
                      <a:pt x="48280" y="617"/>
                      <a:pt x="48897" y="0"/>
                      <a:pt x="49652" y="0"/>
                    </a:cubicBezTo>
                    <a:lnTo>
                      <a:pt x="57676" y="0"/>
                    </a:lnTo>
                    <a:cubicBezTo>
                      <a:pt x="58430" y="0"/>
                      <a:pt x="59047" y="617"/>
                      <a:pt x="59047" y="1371"/>
                    </a:cubicBezTo>
                    <a:cubicBezTo>
                      <a:pt x="59047" y="2126"/>
                      <a:pt x="58430" y="2743"/>
                      <a:pt x="57676" y="2743"/>
                    </a:cubicBezTo>
                    <a:lnTo>
                      <a:pt x="49583" y="2743"/>
                    </a:lnTo>
                    <a:cubicBezTo>
                      <a:pt x="48829" y="2743"/>
                      <a:pt x="48280" y="2126"/>
                      <a:pt x="48280" y="1371"/>
                    </a:cubicBezTo>
                    <a:close/>
                    <a:moveTo>
                      <a:pt x="64328" y="1371"/>
                    </a:moveTo>
                    <a:cubicBezTo>
                      <a:pt x="64328" y="617"/>
                      <a:pt x="64945" y="0"/>
                      <a:pt x="65700" y="0"/>
                    </a:cubicBezTo>
                    <a:lnTo>
                      <a:pt x="73724" y="0"/>
                    </a:lnTo>
                    <a:cubicBezTo>
                      <a:pt x="74478" y="0"/>
                      <a:pt x="75095" y="617"/>
                      <a:pt x="75095" y="1371"/>
                    </a:cubicBezTo>
                    <a:cubicBezTo>
                      <a:pt x="75095" y="2126"/>
                      <a:pt x="74478" y="2743"/>
                      <a:pt x="73724" y="2743"/>
                    </a:cubicBezTo>
                    <a:lnTo>
                      <a:pt x="65700" y="2743"/>
                    </a:lnTo>
                    <a:cubicBezTo>
                      <a:pt x="64945" y="2743"/>
                      <a:pt x="64328" y="2126"/>
                      <a:pt x="64328" y="1371"/>
                    </a:cubicBezTo>
                    <a:close/>
                    <a:moveTo>
                      <a:pt x="80444" y="1371"/>
                    </a:moveTo>
                    <a:cubicBezTo>
                      <a:pt x="80444" y="617"/>
                      <a:pt x="81062" y="0"/>
                      <a:pt x="81816" y="0"/>
                    </a:cubicBezTo>
                    <a:lnTo>
                      <a:pt x="89840" y="0"/>
                    </a:lnTo>
                    <a:cubicBezTo>
                      <a:pt x="90594" y="0"/>
                      <a:pt x="91211" y="617"/>
                      <a:pt x="91211" y="1371"/>
                    </a:cubicBezTo>
                    <a:cubicBezTo>
                      <a:pt x="91211" y="2126"/>
                      <a:pt x="90594" y="2743"/>
                      <a:pt x="89840" y="2743"/>
                    </a:cubicBezTo>
                    <a:lnTo>
                      <a:pt x="81816" y="2743"/>
                    </a:lnTo>
                    <a:cubicBezTo>
                      <a:pt x="80993" y="2743"/>
                      <a:pt x="80444" y="2126"/>
                      <a:pt x="80444" y="1371"/>
                    </a:cubicBezTo>
                    <a:close/>
                    <a:moveTo>
                      <a:pt x="96492" y="1371"/>
                    </a:moveTo>
                    <a:cubicBezTo>
                      <a:pt x="96492" y="617"/>
                      <a:pt x="97109" y="0"/>
                      <a:pt x="97864" y="0"/>
                    </a:cubicBezTo>
                    <a:lnTo>
                      <a:pt x="105888" y="0"/>
                    </a:lnTo>
                    <a:cubicBezTo>
                      <a:pt x="106642" y="0"/>
                      <a:pt x="107259" y="617"/>
                      <a:pt x="107259" y="1371"/>
                    </a:cubicBezTo>
                    <a:cubicBezTo>
                      <a:pt x="107259" y="2126"/>
                      <a:pt x="106642" y="2743"/>
                      <a:pt x="105888" y="2743"/>
                    </a:cubicBezTo>
                    <a:lnTo>
                      <a:pt x="97864" y="2743"/>
                    </a:lnTo>
                    <a:cubicBezTo>
                      <a:pt x="97109" y="2743"/>
                      <a:pt x="96492" y="2126"/>
                      <a:pt x="96492" y="1371"/>
                    </a:cubicBezTo>
                    <a:close/>
                    <a:moveTo>
                      <a:pt x="112608" y="1371"/>
                    </a:moveTo>
                    <a:cubicBezTo>
                      <a:pt x="112608" y="617"/>
                      <a:pt x="113226" y="0"/>
                      <a:pt x="113980" y="0"/>
                    </a:cubicBezTo>
                    <a:lnTo>
                      <a:pt x="122004" y="0"/>
                    </a:lnTo>
                    <a:cubicBezTo>
                      <a:pt x="122758" y="0"/>
                      <a:pt x="123375" y="617"/>
                      <a:pt x="123375" y="1371"/>
                    </a:cubicBezTo>
                    <a:cubicBezTo>
                      <a:pt x="123375" y="2126"/>
                      <a:pt x="122758" y="2743"/>
                      <a:pt x="122004" y="2743"/>
                    </a:cubicBezTo>
                    <a:lnTo>
                      <a:pt x="113980" y="2743"/>
                    </a:lnTo>
                    <a:cubicBezTo>
                      <a:pt x="113226" y="2743"/>
                      <a:pt x="112608" y="2126"/>
                      <a:pt x="112608" y="1371"/>
                    </a:cubicBezTo>
                    <a:close/>
                    <a:moveTo>
                      <a:pt x="128656" y="1371"/>
                    </a:moveTo>
                    <a:cubicBezTo>
                      <a:pt x="128656" y="617"/>
                      <a:pt x="129273" y="0"/>
                      <a:pt x="130028" y="0"/>
                    </a:cubicBezTo>
                    <a:lnTo>
                      <a:pt x="138051" y="0"/>
                    </a:lnTo>
                    <a:cubicBezTo>
                      <a:pt x="138806" y="0"/>
                      <a:pt x="139423" y="617"/>
                      <a:pt x="139423" y="1371"/>
                    </a:cubicBezTo>
                    <a:cubicBezTo>
                      <a:pt x="139423" y="2126"/>
                      <a:pt x="138806" y="2743"/>
                      <a:pt x="138051" y="2743"/>
                    </a:cubicBezTo>
                    <a:lnTo>
                      <a:pt x="130028" y="2743"/>
                    </a:lnTo>
                    <a:cubicBezTo>
                      <a:pt x="129273" y="2743"/>
                      <a:pt x="128656" y="2126"/>
                      <a:pt x="128656" y="1371"/>
                    </a:cubicBezTo>
                    <a:close/>
                    <a:moveTo>
                      <a:pt x="144772" y="1371"/>
                    </a:moveTo>
                    <a:cubicBezTo>
                      <a:pt x="144772" y="617"/>
                      <a:pt x="145390" y="0"/>
                      <a:pt x="146144" y="0"/>
                    </a:cubicBezTo>
                    <a:lnTo>
                      <a:pt x="154168" y="0"/>
                    </a:lnTo>
                    <a:cubicBezTo>
                      <a:pt x="154922" y="0"/>
                      <a:pt x="155539" y="617"/>
                      <a:pt x="155539" y="1371"/>
                    </a:cubicBezTo>
                    <a:cubicBezTo>
                      <a:pt x="155539" y="2126"/>
                      <a:pt x="154922" y="2743"/>
                      <a:pt x="154168" y="2743"/>
                    </a:cubicBezTo>
                    <a:lnTo>
                      <a:pt x="146144" y="2743"/>
                    </a:lnTo>
                    <a:cubicBezTo>
                      <a:pt x="145390" y="2743"/>
                      <a:pt x="144772" y="2126"/>
                      <a:pt x="144772" y="1371"/>
                    </a:cubicBezTo>
                    <a:close/>
                    <a:moveTo>
                      <a:pt x="160820" y="1371"/>
                    </a:moveTo>
                    <a:cubicBezTo>
                      <a:pt x="160820" y="617"/>
                      <a:pt x="161437" y="0"/>
                      <a:pt x="162192" y="0"/>
                    </a:cubicBezTo>
                    <a:lnTo>
                      <a:pt x="170216" y="0"/>
                    </a:lnTo>
                    <a:cubicBezTo>
                      <a:pt x="170970" y="0"/>
                      <a:pt x="171587" y="617"/>
                      <a:pt x="171587" y="1371"/>
                    </a:cubicBezTo>
                    <a:cubicBezTo>
                      <a:pt x="171587" y="2126"/>
                      <a:pt x="170970" y="2743"/>
                      <a:pt x="170216" y="2743"/>
                    </a:cubicBezTo>
                    <a:lnTo>
                      <a:pt x="162192" y="2743"/>
                    </a:lnTo>
                    <a:cubicBezTo>
                      <a:pt x="161437" y="2743"/>
                      <a:pt x="160820" y="2126"/>
                      <a:pt x="16082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1D88EC27-2011-18A3-1F27-AFEF2ED84C55}"/>
                  </a:ext>
                </a:extLst>
              </p:cNvPr>
              <p:cNvSpPr/>
              <p:nvPr/>
            </p:nvSpPr>
            <p:spPr>
              <a:xfrm>
                <a:off x="998000" y="4089827"/>
                <a:ext cx="22494" cy="697253"/>
              </a:xfrm>
              <a:custGeom>
                <a:avLst/>
                <a:gdLst>
                  <a:gd name="connsiteX0" fmla="*/ 1303 w 22494"/>
                  <a:gd name="connsiteY0" fmla="*/ 697253 h 697253"/>
                  <a:gd name="connsiteX1" fmla="*/ 0 w 22494"/>
                  <a:gd name="connsiteY1" fmla="*/ 695882 h 697253"/>
                  <a:gd name="connsiteX2" fmla="*/ 69 w 22494"/>
                  <a:gd name="connsiteY2" fmla="*/ 692658 h 697253"/>
                  <a:gd name="connsiteX3" fmla="*/ 1440 w 22494"/>
                  <a:gd name="connsiteY3" fmla="*/ 691355 h 697253"/>
                  <a:gd name="connsiteX4" fmla="*/ 2743 w 22494"/>
                  <a:gd name="connsiteY4" fmla="*/ 692727 h 697253"/>
                  <a:gd name="connsiteX5" fmla="*/ 2675 w 22494"/>
                  <a:gd name="connsiteY5" fmla="*/ 695950 h 697253"/>
                  <a:gd name="connsiteX6" fmla="*/ 1303 w 22494"/>
                  <a:gd name="connsiteY6" fmla="*/ 697253 h 697253"/>
                  <a:gd name="connsiteX7" fmla="*/ 1303 w 22494"/>
                  <a:gd name="connsiteY7" fmla="*/ 697253 h 697253"/>
                  <a:gd name="connsiteX8" fmla="*/ 1646 w 22494"/>
                  <a:gd name="connsiteY8" fmla="*/ 686006 h 697253"/>
                  <a:gd name="connsiteX9" fmla="*/ 343 w 22494"/>
                  <a:gd name="connsiteY9" fmla="*/ 684634 h 697253"/>
                  <a:gd name="connsiteX10" fmla="*/ 549 w 22494"/>
                  <a:gd name="connsiteY10" fmla="*/ 676611 h 697253"/>
                  <a:gd name="connsiteX11" fmla="*/ 1920 w 22494"/>
                  <a:gd name="connsiteY11" fmla="*/ 675308 h 697253"/>
                  <a:gd name="connsiteX12" fmla="*/ 3223 w 22494"/>
                  <a:gd name="connsiteY12" fmla="*/ 676679 h 697253"/>
                  <a:gd name="connsiteX13" fmla="*/ 3018 w 22494"/>
                  <a:gd name="connsiteY13" fmla="*/ 684703 h 697253"/>
                  <a:gd name="connsiteX14" fmla="*/ 1646 w 22494"/>
                  <a:gd name="connsiteY14" fmla="*/ 686006 h 697253"/>
                  <a:gd name="connsiteX15" fmla="*/ 1646 w 22494"/>
                  <a:gd name="connsiteY15" fmla="*/ 686006 h 697253"/>
                  <a:gd name="connsiteX16" fmla="*/ 2126 w 22494"/>
                  <a:gd name="connsiteY16" fmla="*/ 669890 h 697253"/>
                  <a:gd name="connsiteX17" fmla="*/ 823 w 22494"/>
                  <a:gd name="connsiteY17" fmla="*/ 668518 h 697253"/>
                  <a:gd name="connsiteX18" fmla="*/ 1029 w 22494"/>
                  <a:gd name="connsiteY18" fmla="*/ 660494 h 697253"/>
                  <a:gd name="connsiteX19" fmla="*/ 2400 w 22494"/>
                  <a:gd name="connsiteY19" fmla="*/ 659191 h 697253"/>
                  <a:gd name="connsiteX20" fmla="*/ 3703 w 22494"/>
                  <a:gd name="connsiteY20" fmla="*/ 660563 h 697253"/>
                  <a:gd name="connsiteX21" fmla="*/ 3498 w 22494"/>
                  <a:gd name="connsiteY21" fmla="*/ 668587 h 697253"/>
                  <a:gd name="connsiteX22" fmla="*/ 2126 w 22494"/>
                  <a:gd name="connsiteY22" fmla="*/ 669890 h 697253"/>
                  <a:gd name="connsiteX23" fmla="*/ 2126 w 22494"/>
                  <a:gd name="connsiteY23" fmla="*/ 669890 h 697253"/>
                  <a:gd name="connsiteX24" fmla="*/ 2538 w 22494"/>
                  <a:gd name="connsiteY24" fmla="*/ 653842 h 697253"/>
                  <a:gd name="connsiteX25" fmla="*/ 1234 w 22494"/>
                  <a:gd name="connsiteY25" fmla="*/ 652470 h 697253"/>
                  <a:gd name="connsiteX26" fmla="*/ 1440 w 22494"/>
                  <a:gd name="connsiteY26" fmla="*/ 644447 h 697253"/>
                  <a:gd name="connsiteX27" fmla="*/ 2812 w 22494"/>
                  <a:gd name="connsiteY27" fmla="*/ 643143 h 697253"/>
                  <a:gd name="connsiteX28" fmla="*/ 4115 w 22494"/>
                  <a:gd name="connsiteY28" fmla="*/ 644515 h 697253"/>
                  <a:gd name="connsiteX29" fmla="*/ 3909 w 22494"/>
                  <a:gd name="connsiteY29" fmla="*/ 652539 h 697253"/>
                  <a:gd name="connsiteX30" fmla="*/ 2538 w 22494"/>
                  <a:gd name="connsiteY30" fmla="*/ 653842 h 697253"/>
                  <a:gd name="connsiteX31" fmla="*/ 2538 w 22494"/>
                  <a:gd name="connsiteY31" fmla="*/ 653842 h 697253"/>
                  <a:gd name="connsiteX32" fmla="*/ 3018 w 22494"/>
                  <a:gd name="connsiteY32" fmla="*/ 637726 h 697253"/>
                  <a:gd name="connsiteX33" fmla="*/ 1715 w 22494"/>
                  <a:gd name="connsiteY33" fmla="*/ 636354 h 697253"/>
                  <a:gd name="connsiteX34" fmla="*/ 1920 w 22494"/>
                  <a:gd name="connsiteY34" fmla="*/ 628330 h 697253"/>
                  <a:gd name="connsiteX35" fmla="*/ 3292 w 22494"/>
                  <a:gd name="connsiteY35" fmla="*/ 627027 h 697253"/>
                  <a:gd name="connsiteX36" fmla="*/ 4595 w 22494"/>
                  <a:gd name="connsiteY36" fmla="*/ 628399 h 697253"/>
                  <a:gd name="connsiteX37" fmla="*/ 4389 w 22494"/>
                  <a:gd name="connsiteY37" fmla="*/ 636423 h 697253"/>
                  <a:gd name="connsiteX38" fmla="*/ 3018 w 22494"/>
                  <a:gd name="connsiteY38" fmla="*/ 637726 h 697253"/>
                  <a:gd name="connsiteX39" fmla="*/ 3018 w 22494"/>
                  <a:gd name="connsiteY39" fmla="*/ 637726 h 697253"/>
                  <a:gd name="connsiteX40" fmla="*/ 3498 w 22494"/>
                  <a:gd name="connsiteY40" fmla="*/ 621678 h 697253"/>
                  <a:gd name="connsiteX41" fmla="*/ 2195 w 22494"/>
                  <a:gd name="connsiteY41" fmla="*/ 620306 h 697253"/>
                  <a:gd name="connsiteX42" fmla="*/ 2400 w 22494"/>
                  <a:gd name="connsiteY42" fmla="*/ 612282 h 697253"/>
                  <a:gd name="connsiteX43" fmla="*/ 3772 w 22494"/>
                  <a:gd name="connsiteY43" fmla="*/ 610979 h 697253"/>
                  <a:gd name="connsiteX44" fmla="*/ 5075 w 22494"/>
                  <a:gd name="connsiteY44" fmla="*/ 612351 h 697253"/>
                  <a:gd name="connsiteX45" fmla="*/ 4869 w 22494"/>
                  <a:gd name="connsiteY45" fmla="*/ 620375 h 697253"/>
                  <a:gd name="connsiteX46" fmla="*/ 3498 w 22494"/>
                  <a:gd name="connsiteY46" fmla="*/ 621678 h 697253"/>
                  <a:gd name="connsiteX47" fmla="*/ 3498 w 22494"/>
                  <a:gd name="connsiteY47" fmla="*/ 621678 h 697253"/>
                  <a:gd name="connsiteX48" fmla="*/ 3978 w 22494"/>
                  <a:gd name="connsiteY48" fmla="*/ 605562 h 697253"/>
                  <a:gd name="connsiteX49" fmla="*/ 2675 w 22494"/>
                  <a:gd name="connsiteY49" fmla="*/ 604190 h 697253"/>
                  <a:gd name="connsiteX50" fmla="*/ 2880 w 22494"/>
                  <a:gd name="connsiteY50" fmla="*/ 596166 h 697253"/>
                  <a:gd name="connsiteX51" fmla="*/ 4252 w 22494"/>
                  <a:gd name="connsiteY51" fmla="*/ 594863 h 697253"/>
                  <a:gd name="connsiteX52" fmla="*/ 5555 w 22494"/>
                  <a:gd name="connsiteY52" fmla="*/ 596235 h 697253"/>
                  <a:gd name="connsiteX53" fmla="*/ 5349 w 22494"/>
                  <a:gd name="connsiteY53" fmla="*/ 604259 h 697253"/>
                  <a:gd name="connsiteX54" fmla="*/ 3978 w 22494"/>
                  <a:gd name="connsiteY54" fmla="*/ 605562 h 697253"/>
                  <a:gd name="connsiteX55" fmla="*/ 3978 w 22494"/>
                  <a:gd name="connsiteY55" fmla="*/ 605562 h 697253"/>
                  <a:gd name="connsiteX56" fmla="*/ 4389 w 22494"/>
                  <a:gd name="connsiteY56" fmla="*/ 589514 h 697253"/>
                  <a:gd name="connsiteX57" fmla="*/ 3086 w 22494"/>
                  <a:gd name="connsiteY57" fmla="*/ 588142 h 697253"/>
                  <a:gd name="connsiteX58" fmla="*/ 3292 w 22494"/>
                  <a:gd name="connsiteY58" fmla="*/ 580118 h 697253"/>
                  <a:gd name="connsiteX59" fmla="*/ 4663 w 22494"/>
                  <a:gd name="connsiteY59" fmla="*/ 578815 h 697253"/>
                  <a:gd name="connsiteX60" fmla="*/ 5967 w 22494"/>
                  <a:gd name="connsiteY60" fmla="*/ 580187 h 697253"/>
                  <a:gd name="connsiteX61" fmla="*/ 5761 w 22494"/>
                  <a:gd name="connsiteY61" fmla="*/ 588211 h 697253"/>
                  <a:gd name="connsiteX62" fmla="*/ 4389 w 22494"/>
                  <a:gd name="connsiteY62" fmla="*/ 589514 h 697253"/>
                  <a:gd name="connsiteX63" fmla="*/ 4389 w 22494"/>
                  <a:gd name="connsiteY63" fmla="*/ 589514 h 697253"/>
                  <a:gd name="connsiteX64" fmla="*/ 4869 w 22494"/>
                  <a:gd name="connsiteY64" fmla="*/ 573398 h 697253"/>
                  <a:gd name="connsiteX65" fmla="*/ 3566 w 22494"/>
                  <a:gd name="connsiteY65" fmla="*/ 572026 h 697253"/>
                  <a:gd name="connsiteX66" fmla="*/ 3772 w 22494"/>
                  <a:gd name="connsiteY66" fmla="*/ 564002 h 697253"/>
                  <a:gd name="connsiteX67" fmla="*/ 5144 w 22494"/>
                  <a:gd name="connsiteY67" fmla="*/ 562699 h 697253"/>
                  <a:gd name="connsiteX68" fmla="*/ 6447 w 22494"/>
                  <a:gd name="connsiteY68" fmla="*/ 564071 h 697253"/>
                  <a:gd name="connsiteX69" fmla="*/ 6241 w 22494"/>
                  <a:gd name="connsiteY69" fmla="*/ 572095 h 697253"/>
                  <a:gd name="connsiteX70" fmla="*/ 4869 w 22494"/>
                  <a:gd name="connsiteY70" fmla="*/ 573398 h 697253"/>
                  <a:gd name="connsiteX71" fmla="*/ 4869 w 22494"/>
                  <a:gd name="connsiteY71" fmla="*/ 573398 h 697253"/>
                  <a:gd name="connsiteX72" fmla="*/ 5349 w 22494"/>
                  <a:gd name="connsiteY72" fmla="*/ 557350 h 697253"/>
                  <a:gd name="connsiteX73" fmla="*/ 4046 w 22494"/>
                  <a:gd name="connsiteY73" fmla="*/ 555978 h 697253"/>
                  <a:gd name="connsiteX74" fmla="*/ 4252 w 22494"/>
                  <a:gd name="connsiteY74" fmla="*/ 547954 h 697253"/>
                  <a:gd name="connsiteX75" fmla="*/ 5624 w 22494"/>
                  <a:gd name="connsiteY75" fmla="*/ 546651 h 697253"/>
                  <a:gd name="connsiteX76" fmla="*/ 6927 w 22494"/>
                  <a:gd name="connsiteY76" fmla="*/ 548023 h 697253"/>
                  <a:gd name="connsiteX77" fmla="*/ 6721 w 22494"/>
                  <a:gd name="connsiteY77" fmla="*/ 556047 h 697253"/>
                  <a:gd name="connsiteX78" fmla="*/ 5349 w 22494"/>
                  <a:gd name="connsiteY78" fmla="*/ 557350 h 697253"/>
                  <a:gd name="connsiteX79" fmla="*/ 5349 w 22494"/>
                  <a:gd name="connsiteY79" fmla="*/ 557350 h 697253"/>
                  <a:gd name="connsiteX80" fmla="*/ 5761 w 22494"/>
                  <a:gd name="connsiteY80" fmla="*/ 541302 h 697253"/>
                  <a:gd name="connsiteX81" fmla="*/ 4458 w 22494"/>
                  <a:gd name="connsiteY81" fmla="*/ 539931 h 697253"/>
                  <a:gd name="connsiteX82" fmla="*/ 4663 w 22494"/>
                  <a:gd name="connsiteY82" fmla="*/ 531906 h 697253"/>
                  <a:gd name="connsiteX83" fmla="*/ 6035 w 22494"/>
                  <a:gd name="connsiteY83" fmla="*/ 530604 h 697253"/>
                  <a:gd name="connsiteX84" fmla="*/ 7338 w 22494"/>
                  <a:gd name="connsiteY84" fmla="*/ 531975 h 697253"/>
                  <a:gd name="connsiteX85" fmla="*/ 7132 w 22494"/>
                  <a:gd name="connsiteY85" fmla="*/ 539999 h 697253"/>
                  <a:gd name="connsiteX86" fmla="*/ 5761 w 22494"/>
                  <a:gd name="connsiteY86" fmla="*/ 541302 h 697253"/>
                  <a:gd name="connsiteX87" fmla="*/ 5761 w 22494"/>
                  <a:gd name="connsiteY87" fmla="*/ 541302 h 697253"/>
                  <a:gd name="connsiteX88" fmla="*/ 6241 w 22494"/>
                  <a:gd name="connsiteY88" fmla="*/ 525186 h 697253"/>
                  <a:gd name="connsiteX89" fmla="*/ 4938 w 22494"/>
                  <a:gd name="connsiteY89" fmla="*/ 523814 h 697253"/>
                  <a:gd name="connsiteX90" fmla="*/ 5144 w 22494"/>
                  <a:gd name="connsiteY90" fmla="*/ 515790 h 697253"/>
                  <a:gd name="connsiteX91" fmla="*/ 6515 w 22494"/>
                  <a:gd name="connsiteY91" fmla="*/ 514487 h 697253"/>
                  <a:gd name="connsiteX92" fmla="*/ 7818 w 22494"/>
                  <a:gd name="connsiteY92" fmla="*/ 515859 h 697253"/>
                  <a:gd name="connsiteX93" fmla="*/ 7612 w 22494"/>
                  <a:gd name="connsiteY93" fmla="*/ 523883 h 697253"/>
                  <a:gd name="connsiteX94" fmla="*/ 6241 w 22494"/>
                  <a:gd name="connsiteY94" fmla="*/ 525186 h 697253"/>
                  <a:gd name="connsiteX95" fmla="*/ 6241 w 22494"/>
                  <a:gd name="connsiteY95" fmla="*/ 525186 h 697253"/>
                  <a:gd name="connsiteX96" fmla="*/ 6721 w 22494"/>
                  <a:gd name="connsiteY96" fmla="*/ 509138 h 697253"/>
                  <a:gd name="connsiteX97" fmla="*/ 5418 w 22494"/>
                  <a:gd name="connsiteY97" fmla="*/ 507767 h 697253"/>
                  <a:gd name="connsiteX98" fmla="*/ 5624 w 22494"/>
                  <a:gd name="connsiteY98" fmla="*/ 499743 h 697253"/>
                  <a:gd name="connsiteX99" fmla="*/ 6995 w 22494"/>
                  <a:gd name="connsiteY99" fmla="*/ 498440 h 697253"/>
                  <a:gd name="connsiteX100" fmla="*/ 8298 w 22494"/>
                  <a:gd name="connsiteY100" fmla="*/ 499811 h 697253"/>
                  <a:gd name="connsiteX101" fmla="*/ 8092 w 22494"/>
                  <a:gd name="connsiteY101" fmla="*/ 507835 h 697253"/>
                  <a:gd name="connsiteX102" fmla="*/ 6721 w 22494"/>
                  <a:gd name="connsiteY102" fmla="*/ 509138 h 697253"/>
                  <a:gd name="connsiteX103" fmla="*/ 6721 w 22494"/>
                  <a:gd name="connsiteY103" fmla="*/ 509138 h 697253"/>
                  <a:gd name="connsiteX104" fmla="*/ 7132 w 22494"/>
                  <a:gd name="connsiteY104" fmla="*/ 493022 h 697253"/>
                  <a:gd name="connsiteX105" fmla="*/ 5829 w 22494"/>
                  <a:gd name="connsiteY105" fmla="*/ 491650 h 697253"/>
                  <a:gd name="connsiteX106" fmla="*/ 6035 w 22494"/>
                  <a:gd name="connsiteY106" fmla="*/ 483626 h 697253"/>
                  <a:gd name="connsiteX107" fmla="*/ 7407 w 22494"/>
                  <a:gd name="connsiteY107" fmla="*/ 482323 h 697253"/>
                  <a:gd name="connsiteX108" fmla="*/ 8710 w 22494"/>
                  <a:gd name="connsiteY108" fmla="*/ 483695 h 697253"/>
                  <a:gd name="connsiteX109" fmla="*/ 8504 w 22494"/>
                  <a:gd name="connsiteY109" fmla="*/ 491719 h 697253"/>
                  <a:gd name="connsiteX110" fmla="*/ 7132 w 22494"/>
                  <a:gd name="connsiteY110" fmla="*/ 493022 h 697253"/>
                  <a:gd name="connsiteX111" fmla="*/ 7132 w 22494"/>
                  <a:gd name="connsiteY111" fmla="*/ 493022 h 697253"/>
                  <a:gd name="connsiteX112" fmla="*/ 7612 w 22494"/>
                  <a:gd name="connsiteY112" fmla="*/ 476974 h 697253"/>
                  <a:gd name="connsiteX113" fmla="*/ 6309 w 22494"/>
                  <a:gd name="connsiteY113" fmla="*/ 475603 h 697253"/>
                  <a:gd name="connsiteX114" fmla="*/ 6515 w 22494"/>
                  <a:gd name="connsiteY114" fmla="*/ 467579 h 697253"/>
                  <a:gd name="connsiteX115" fmla="*/ 7887 w 22494"/>
                  <a:gd name="connsiteY115" fmla="*/ 466276 h 697253"/>
                  <a:gd name="connsiteX116" fmla="*/ 9190 w 22494"/>
                  <a:gd name="connsiteY116" fmla="*/ 467647 h 697253"/>
                  <a:gd name="connsiteX117" fmla="*/ 8984 w 22494"/>
                  <a:gd name="connsiteY117" fmla="*/ 475671 h 697253"/>
                  <a:gd name="connsiteX118" fmla="*/ 7612 w 22494"/>
                  <a:gd name="connsiteY118" fmla="*/ 476974 h 697253"/>
                  <a:gd name="connsiteX119" fmla="*/ 7612 w 22494"/>
                  <a:gd name="connsiteY119" fmla="*/ 476974 h 697253"/>
                  <a:gd name="connsiteX120" fmla="*/ 8092 w 22494"/>
                  <a:gd name="connsiteY120" fmla="*/ 460858 h 697253"/>
                  <a:gd name="connsiteX121" fmla="*/ 6789 w 22494"/>
                  <a:gd name="connsiteY121" fmla="*/ 459486 h 697253"/>
                  <a:gd name="connsiteX122" fmla="*/ 6995 w 22494"/>
                  <a:gd name="connsiteY122" fmla="*/ 451462 h 697253"/>
                  <a:gd name="connsiteX123" fmla="*/ 8367 w 22494"/>
                  <a:gd name="connsiteY123" fmla="*/ 450159 h 697253"/>
                  <a:gd name="connsiteX124" fmla="*/ 9670 w 22494"/>
                  <a:gd name="connsiteY124" fmla="*/ 451531 h 697253"/>
                  <a:gd name="connsiteX125" fmla="*/ 9464 w 22494"/>
                  <a:gd name="connsiteY125" fmla="*/ 459555 h 697253"/>
                  <a:gd name="connsiteX126" fmla="*/ 8092 w 22494"/>
                  <a:gd name="connsiteY126" fmla="*/ 460858 h 697253"/>
                  <a:gd name="connsiteX127" fmla="*/ 8092 w 22494"/>
                  <a:gd name="connsiteY127" fmla="*/ 460858 h 697253"/>
                  <a:gd name="connsiteX128" fmla="*/ 8504 w 22494"/>
                  <a:gd name="connsiteY128" fmla="*/ 444810 h 697253"/>
                  <a:gd name="connsiteX129" fmla="*/ 7201 w 22494"/>
                  <a:gd name="connsiteY129" fmla="*/ 443439 h 697253"/>
                  <a:gd name="connsiteX130" fmla="*/ 7407 w 22494"/>
                  <a:gd name="connsiteY130" fmla="*/ 435415 h 697253"/>
                  <a:gd name="connsiteX131" fmla="*/ 8778 w 22494"/>
                  <a:gd name="connsiteY131" fmla="*/ 434112 h 697253"/>
                  <a:gd name="connsiteX132" fmla="*/ 10081 w 22494"/>
                  <a:gd name="connsiteY132" fmla="*/ 435483 h 697253"/>
                  <a:gd name="connsiteX133" fmla="*/ 9876 w 22494"/>
                  <a:gd name="connsiteY133" fmla="*/ 443507 h 697253"/>
                  <a:gd name="connsiteX134" fmla="*/ 8504 w 22494"/>
                  <a:gd name="connsiteY134" fmla="*/ 444810 h 697253"/>
                  <a:gd name="connsiteX135" fmla="*/ 8504 w 22494"/>
                  <a:gd name="connsiteY135" fmla="*/ 444810 h 697253"/>
                  <a:gd name="connsiteX136" fmla="*/ 8984 w 22494"/>
                  <a:gd name="connsiteY136" fmla="*/ 428694 h 697253"/>
                  <a:gd name="connsiteX137" fmla="*/ 7681 w 22494"/>
                  <a:gd name="connsiteY137" fmla="*/ 427322 h 697253"/>
                  <a:gd name="connsiteX138" fmla="*/ 7887 w 22494"/>
                  <a:gd name="connsiteY138" fmla="*/ 419298 h 697253"/>
                  <a:gd name="connsiteX139" fmla="*/ 9258 w 22494"/>
                  <a:gd name="connsiteY139" fmla="*/ 417995 h 697253"/>
                  <a:gd name="connsiteX140" fmla="*/ 10561 w 22494"/>
                  <a:gd name="connsiteY140" fmla="*/ 419367 h 697253"/>
                  <a:gd name="connsiteX141" fmla="*/ 10356 w 22494"/>
                  <a:gd name="connsiteY141" fmla="*/ 427391 h 697253"/>
                  <a:gd name="connsiteX142" fmla="*/ 8984 w 22494"/>
                  <a:gd name="connsiteY142" fmla="*/ 428694 h 697253"/>
                  <a:gd name="connsiteX143" fmla="*/ 8984 w 22494"/>
                  <a:gd name="connsiteY143" fmla="*/ 428694 h 697253"/>
                  <a:gd name="connsiteX144" fmla="*/ 9464 w 22494"/>
                  <a:gd name="connsiteY144" fmla="*/ 412646 h 697253"/>
                  <a:gd name="connsiteX145" fmla="*/ 8161 w 22494"/>
                  <a:gd name="connsiteY145" fmla="*/ 411274 h 697253"/>
                  <a:gd name="connsiteX146" fmla="*/ 8367 w 22494"/>
                  <a:gd name="connsiteY146" fmla="*/ 403251 h 697253"/>
                  <a:gd name="connsiteX147" fmla="*/ 9738 w 22494"/>
                  <a:gd name="connsiteY147" fmla="*/ 401948 h 697253"/>
                  <a:gd name="connsiteX148" fmla="*/ 11041 w 22494"/>
                  <a:gd name="connsiteY148" fmla="*/ 403319 h 697253"/>
                  <a:gd name="connsiteX149" fmla="*/ 10836 w 22494"/>
                  <a:gd name="connsiteY149" fmla="*/ 411343 h 697253"/>
                  <a:gd name="connsiteX150" fmla="*/ 9464 w 22494"/>
                  <a:gd name="connsiteY150" fmla="*/ 412646 h 697253"/>
                  <a:gd name="connsiteX151" fmla="*/ 9464 w 22494"/>
                  <a:gd name="connsiteY151" fmla="*/ 412646 h 697253"/>
                  <a:gd name="connsiteX152" fmla="*/ 9876 w 22494"/>
                  <a:gd name="connsiteY152" fmla="*/ 396598 h 697253"/>
                  <a:gd name="connsiteX153" fmla="*/ 8573 w 22494"/>
                  <a:gd name="connsiteY153" fmla="*/ 395227 h 697253"/>
                  <a:gd name="connsiteX154" fmla="*/ 8778 w 22494"/>
                  <a:gd name="connsiteY154" fmla="*/ 387203 h 697253"/>
                  <a:gd name="connsiteX155" fmla="*/ 10150 w 22494"/>
                  <a:gd name="connsiteY155" fmla="*/ 385900 h 697253"/>
                  <a:gd name="connsiteX156" fmla="*/ 11453 w 22494"/>
                  <a:gd name="connsiteY156" fmla="*/ 387271 h 697253"/>
                  <a:gd name="connsiteX157" fmla="*/ 11247 w 22494"/>
                  <a:gd name="connsiteY157" fmla="*/ 395295 h 697253"/>
                  <a:gd name="connsiteX158" fmla="*/ 9876 w 22494"/>
                  <a:gd name="connsiteY158" fmla="*/ 396598 h 697253"/>
                  <a:gd name="connsiteX159" fmla="*/ 9876 w 22494"/>
                  <a:gd name="connsiteY159" fmla="*/ 396598 h 697253"/>
                  <a:gd name="connsiteX160" fmla="*/ 10356 w 22494"/>
                  <a:gd name="connsiteY160" fmla="*/ 380482 h 697253"/>
                  <a:gd name="connsiteX161" fmla="*/ 9053 w 22494"/>
                  <a:gd name="connsiteY161" fmla="*/ 379110 h 697253"/>
                  <a:gd name="connsiteX162" fmla="*/ 9258 w 22494"/>
                  <a:gd name="connsiteY162" fmla="*/ 371087 h 697253"/>
                  <a:gd name="connsiteX163" fmla="*/ 10630 w 22494"/>
                  <a:gd name="connsiteY163" fmla="*/ 369784 h 697253"/>
                  <a:gd name="connsiteX164" fmla="*/ 11933 w 22494"/>
                  <a:gd name="connsiteY164" fmla="*/ 371155 h 697253"/>
                  <a:gd name="connsiteX165" fmla="*/ 11727 w 22494"/>
                  <a:gd name="connsiteY165" fmla="*/ 379179 h 697253"/>
                  <a:gd name="connsiteX166" fmla="*/ 10356 w 22494"/>
                  <a:gd name="connsiteY166" fmla="*/ 380482 h 697253"/>
                  <a:gd name="connsiteX167" fmla="*/ 10356 w 22494"/>
                  <a:gd name="connsiteY167" fmla="*/ 380482 h 697253"/>
                  <a:gd name="connsiteX168" fmla="*/ 10836 w 22494"/>
                  <a:gd name="connsiteY168" fmla="*/ 364434 h 697253"/>
                  <a:gd name="connsiteX169" fmla="*/ 9533 w 22494"/>
                  <a:gd name="connsiteY169" fmla="*/ 363063 h 697253"/>
                  <a:gd name="connsiteX170" fmla="*/ 9738 w 22494"/>
                  <a:gd name="connsiteY170" fmla="*/ 355039 h 697253"/>
                  <a:gd name="connsiteX171" fmla="*/ 11110 w 22494"/>
                  <a:gd name="connsiteY171" fmla="*/ 353736 h 697253"/>
                  <a:gd name="connsiteX172" fmla="*/ 12413 w 22494"/>
                  <a:gd name="connsiteY172" fmla="*/ 355107 h 697253"/>
                  <a:gd name="connsiteX173" fmla="*/ 12207 w 22494"/>
                  <a:gd name="connsiteY173" fmla="*/ 363131 h 697253"/>
                  <a:gd name="connsiteX174" fmla="*/ 10836 w 22494"/>
                  <a:gd name="connsiteY174" fmla="*/ 364434 h 697253"/>
                  <a:gd name="connsiteX175" fmla="*/ 10836 w 22494"/>
                  <a:gd name="connsiteY175" fmla="*/ 364434 h 697253"/>
                  <a:gd name="connsiteX176" fmla="*/ 11247 w 22494"/>
                  <a:gd name="connsiteY176" fmla="*/ 348318 h 697253"/>
                  <a:gd name="connsiteX177" fmla="*/ 9944 w 22494"/>
                  <a:gd name="connsiteY177" fmla="*/ 346946 h 697253"/>
                  <a:gd name="connsiteX178" fmla="*/ 10150 w 22494"/>
                  <a:gd name="connsiteY178" fmla="*/ 338923 h 697253"/>
                  <a:gd name="connsiteX179" fmla="*/ 11521 w 22494"/>
                  <a:gd name="connsiteY179" fmla="*/ 337620 h 697253"/>
                  <a:gd name="connsiteX180" fmla="*/ 12825 w 22494"/>
                  <a:gd name="connsiteY180" fmla="*/ 338991 h 697253"/>
                  <a:gd name="connsiteX181" fmla="*/ 12619 w 22494"/>
                  <a:gd name="connsiteY181" fmla="*/ 347015 h 697253"/>
                  <a:gd name="connsiteX182" fmla="*/ 11247 w 22494"/>
                  <a:gd name="connsiteY182" fmla="*/ 348318 h 697253"/>
                  <a:gd name="connsiteX183" fmla="*/ 11247 w 22494"/>
                  <a:gd name="connsiteY183" fmla="*/ 348318 h 697253"/>
                  <a:gd name="connsiteX184" fmla="*/ 11727 w 22494"/>
                  <a:gd name="connsiteY184" fmla="*/ 332270 h 697253"/>
                  <a:gd name="connsiteX185" fmla="*/ 10424 w 22494"/>
                  <a:gd name="connsiteY185" fmla="*/ 330899 h 697253"/>
                  <a:gd name="connsiteX186" fmla="*/ 10630 w 22494"/>
                  <a:gd name="connsiteY186" fmla="*/ 322875 h 697253"/>
                  <a:gd name="connsiteX187" fmla="*/ 12002 w 22494"/>
                  <a:gd name="connsiteY187" fmla="*/ 321572 h 697253"/>
                  <a:gd name="connsiteX188" fmla="*/ 13305 w 22494"/>
                  <a:gd name="connsiteY188" fmla="*/ 322943 h 697253"/>
                  <a:gd name="connsiteX189" fmla="*/ 13099 w 22494"/>
                  <a:gd name="connsiteY189" fmla="*/ 330967 h 697253"/>
                  <a:gd name="connsiteX190" fmla="*/ 11727 w 22494"/>
                  <a:gd name="connsiteY190" fmla="*/ 332270 h 697253"/>
                  <a:gd name="connsiteX191" fmla="*/ 11727 w 22494"/>
                  <a:gd name="connsiteY191" fmla="*/ 332270 h 697253"/>
                  <a:gd name="connsiteX192" fmla="*/ 12207 w 22494"/>
                  <a:gd name="connsiteY192" fmla="*/ 316154 h 697253"/>
                  <a:gd name="connsiteX193" fmla="*/ 10904 w 22494"/>
                  <a:gd name="connsiteY193" fmla="*/ 314782 h 697253"/>
                  <a:gd name="connsiteX194" fmla="*/ 11110 w 22494"/>
                  <a:gd name="connsiteY194" fmla="*/ 306759 h 697253"/>
                  <a:gd name="connsiteX195" fmla="*/ 12482 w 22494"/>
                  <a:gd name="connsiteY195" fmla="*/ 305456 h 697253"/>
                  <a:gd name="connsiteX196" fmla="*/ 13785 w 22494"/>
                  <a:gd name="connsiteY196" fmla="*/ 306827 h 697253"/>
                  <a:gd name="connsiteX197" fmla="*/ 13579 w 22494"/>
                  <a:gd name="connsiteY197" fmla="*/ 314851 h 697253"/>
                  <a:gd name="connsiteX198" fmla="*/ 12207 w 22494"/>
                  <a:gd name="connsiteY198" fmla="*/ 316154 h 697253"/>
                  <a:gd name="connsiteX199" fmla="*/ 12207 w 22494"/>
                  <a:gd name="connsiteY199" fmla="*/ 316154 h 697253"/>
                  <a:gd name="connsiteX200" fmla="*/ 12687 w 22494"/>
                  <a:gd name="connsiteY200" fmla="*/ 300106 h 697253"/>
                  <a:gd name="connsiteX201" fmla="*/ 11384 w 22494"/>
                  <a:gd name="connsiteY201" fmla="*/ 298734 h 697253"/>
                  <a:gd name="connsiteX202" fmla="*/ 11590 w 22494"/>
                  <a:gd name="connsiteY202" fmla="*/ 290711 h 697253"/>
                  <a:gd name="connsiteX203" fmla="*/ 12962 w 22494"/>
                  <a:gd name="connsiteY203" fmla="*/ 289408 h 697253"/>
                  <a:gd name="connsiteX204" fmla="*/ 14265 w 22494"/>
                  <a:gd name="connsiteY204" fmla="*/ 290779 h 697253"/>
                  <a:gd name="connsiteX205" fmla="*/ 14059 w 22494"/>
                  <a:gd name="connsiteY205" fmla="*/ 298803 h 697253"/>
                  <a:gd name="connsiteX206" fmla="*/ 12687 w 22494"/>
                  <a:gd name="connsiteY206" fmla="*/ 300106 h 697253"/>
                  <a:gd name="connsiteX207" fmla="*/ 12687 w 22494"/>
                  <a:gd name="connsiteY207" fmla="*/ 300106 h 697253"/>
                  <a:gd name="connsiteX208" fmla="*/ 13099 w 22494"/>
                  <a:gd name="connsiteY208" fmla="*/ 283990 h 697253"/>
                  <a:gd name="connsiteX209" fmla="*/ 11796 w 22494"/>
                  <a:gd name="connsiteY209" fmla="*/ 282618 h 697253"/>
                  <a:gd name="connsiteX210" fmla="*/ 12002 w 22494"/>
                  <a:gd name="connsiteY210" fmla="*/ 274595 h 697253"/>
                  <a:gd name="connsiteX211" fmla="*/ 13373 w 22494"/>
                  <a:gd name="connsiteY211" fmla="*/ 273292 h 697253"/>
                  <a:gd name="connsiteX212" fmla="*/ 14676 w 22494"/>
                  <a:gd name="connsiteY212" fmla="*/ 274663 h 697253"/>
                  <a:gd name="connsiteX213" fmla="*/ 14470 w 22494"/>
                  <a:gd name="connsiteY213" fmla="*/ 282687 h 697253"/>
                  <a:gd name="connsiteX214" fmla="*/ 13099 w 22494"/>
                  <a:gd name="connsiteY214" fmla="*/ 283990 h 697253"/>
                  <a:gd name="connsiteX215" fmla="*/ 13099 w 22494"/>
                  <a:gd name="connsiteY215" fmla="*/ 283990 h 697253"/>
                  <a:gd name="connsiteX216" fmla="*/ 13579 w 22494"/>
                  <a:gd name="connsiteY216" fmla="*/ 267942 h 697253"/>
                  <a:gd name="connsiteX217" fmla="*/ 12276 w 22494"/>
                  <a:gd name="connsiteY217" fmla="*/ 266571 h 697253"/>
                  <a:gd name="connsiteX218" fmla="*/ 12482 w 22494"/>
                  <a:gd name="connsiteY218" fmla="*/ 258547 h 697253"/>
                  <a:gd name="connsiteX219" fmla="*/ 13853 w 22494"/>
                  <a:gd name="connsiteY219" fmla="*/ 257244 h 697253"/>
                  <a:gd name="connsiteX220" fmla="*/ 15156 w 22494"/>
                  <a:gd name="connsiteY220" fmla="*/ 258615 h 697253"/>
                  <a:gd name="connsiteX221" fmla="*/ 14950 w 22494"/>
                  <a:gd name="connsiteY221" fmla="*/ 266639 h 697253"/>
                  <a:gd name="connsiteX222" fmla="*/ 13579 w 22494"/>
                  <a:gd name="connsiteY222" fmla="*/ 267942 h 697253"/>
                  <a:gd name="connsiteX223" fmla="*/ 13579 w 22494"/>
                  <a:gd name="connsiteY223" fmla="*/ 267942 h 697253"/>
                  <a:gd name="connsiteX224" fmla="*/ 14059 w 22494"/>
                  <a:gd name="connsiteY224" fmla="*/ 251895 h 697253"/>
                  <a:gd name="connsiteX225" fmla="*/ 12756 w 22494"/>
                  <a:gd name="connsiteY225" fmla="*/ 250523 h 697253"/>
                  <a:gd name="connsiteX226" fmla="*/ 12962 w 22494"/>
                  <a:gd name="connsiteY226" fmla="*/ 242499 h 697253"/>
                  <a:gd name="connsiteX227" fmla="*/ 14333 w 22494"/>
                  <a:gd name="connsiteY227" fmla="*/ 241196 h 697253"/>
                  <a:gd name="connsiteX228" fmla="*/ 15636 w 22494"/>
                  <a:gd name="connsiteY228" fmla="*/ 242568 h 697253"/>
                  <a:gd name="connsiteX229" fmla="*/ 15431 w 22494"/>
                  <a:gd name="connsiteY229" fmla="*/ 250592 h 697253"/>
                  <a:gd name="connsiteX230" fmla="*/ 14059 w 22494"/>
                  <a:gd name="connsiteY230" fmla="*/ 251895 h 697253"/>
                  <a:gd name="connsiteX231" fmla="*/ 14059 w 22494"/>
                  <a:gd name="connsiteY231" fmla="*/ 251895 h 697253"/>
                  <a:gd name="connsiteX232" fmla="*/ 14470 w 22494"/>
                  <a:gd name="connsiteY232" fmla="*/ 235778 h 697253"/>
                  <a:gd name="connsiteX233" fmla="*/ 13167 w 22494"/>
                  <a:gd name="connsiteY233" fmla="*/ 234407 h 697253"/>
                  <a:gd name="connsiteX234" fmla="*/ 13373 w 22494"/>
                  <a:gd name="connsiteY234" fmla="*/ 226383 h 697253"/>
                  <a:gd name="connsiteX235" fmla="*/ 14745 w 22494"/>
                  <a:gd name="connsiteY235" fmla="*/ 225080 h 697253"/>
                  <a:gd name="connsiteX236" fmla="*/ 16048 w 22494"/>
                  <a:gd name="connsiteY236" fmla="*/ 226451 h 697253"/>
                  <a:gd name="connsiteX237" fmla="*/ 15842 w 22494"/>
                  <a:gd name="connsiteY237" fmla="*/ 234475 h 697253"/>
                  <a:gd name="connsiteX238" fmla="*/ 14470 w 22494"/>
                  <a:gd name="connsiteY238" fmla="*/ 235778 h 697253"/>
                  <a:gd name="connsiteX239" fmla="*/ 14470 w 22494"/>
                  <a:gd name="connsiteY239" fmla="*/ 235778 h 697253"/>
                  <a:gd name="connsiteX240" fmla="*/ 14950 w 22494"/>
                  <a:gd name="connsiteY240" fmla="*/ 219731 h 697253"/>
                  <a:gd name="connsiteX241" fmla="*/ 13647 w 22494"/>
                  <a:gd name="connsiteY241" fmla="*/ 218359 h 697253"/>
                  <a:gd name="connsiteX242" fmla="*/ 13853 w 22494"/>
                  <a:gd name="connsiteY242" fmla="*/ 210335 h 697253"/>
                  <a:gd name="connsiteX243" fmla="*/ 15225 w 22494"/>
                  <a:gd name="connsiteY243" fmla="*/ 209032 h 697253"/>
                  <a:gd name="connsiteX244" fmla="*/ 16528 w 22494"/>
                  <a:gd name="connsiteY244" fmla="*/ 210404 h 697253"/>
                  <a:gd name="connsiteX245" fmla="*/ 16322 w 22494"/>
                  <a:gd name="connsiteY245" fmla="*/ 218428 h 697253"/>
                  <a:gd name="connsiteX246" fmla="*/ 14950 w 22494"/>
                  <a:gd name="connsiteY246" fmla="*/ 219731 h 697253"/>
                  <a:gd name="connsiteX247" fmla="*/ 14950 w 22494"/>
                  <a:gd name="connsiteY247" fmla="*/ 219731 h 697253"/>
                  <a:gd name="connsiteX248" fmla="*/ 15431 w 22494"/>
                  <a:gd name="connsiteY248" fmla="*/ 203614 h 697253"/>
                  <a:gd name="connsiteX249" fmla="*/ 14128 w 22494"/>
                  <a:gd name="connsiteY249" fmla="*/ 202243 h 697253"/>
                  <a:gd name="connsiteX250" fmla="*/ 14333 w 22494"/>
                  <a:gd name="connsiteY250" fmla="*/ 194219 h 697253"/>
                  <a:gd name="connsiteX251" fmla="*/ 15705 w 22494"/>
                  <a:gd name="connsiteY251" fmla="*/ 192916 h 697253"/>
                  <a:gd name="connsiteX252" fmla="*/ 17008 w 22494"/>
                  <a:gd name="connsiteY252" fmla="*/ 194287 h 697253"/>
                  <a:gd name="connsiteX253" fmla="*/ 16802 w 22494"/>
                  <a:gd name="connsiteY253" fmla="*/ 202311 h 697253"/>
                  <a:gd name="connsiteX254" fmla="*/ 15431 w 22494"/>
                  <a:gd name="connsiteY254" fmla="*/ 203614 h 697253"/>
                  <a:gd name="connsiteX255" fmla="*/ 15431 w 22494"/>
                  <a:gd name="connsiteY255" fmla="*/ 203614 h 697253"/>
                  <a:gd name="connsiteX256" fmla="*/ 15842 w 22494"/>
                  <a:gd name="connsiteY256" fmla="*/ 187567 h 697253"/>
                  <a:gd name="connsiteX257" fmla="*/ 14539 w 22494"/>
                  <a:gd name="connsiteY257" fmla="*/ 186195 h 697253"/>
                  <a:gd name="connsiteX258" fmla="*/ 14745 w 22494"/>
                  <a:gd name="connsiteY258" fmla="*/ 178171 h 697253"/>
                  <a:gd name="connsiteX259" fmla="*/ 16116 w 22494"/>
                  <a:gd name="connsiteY259" fmla="*/ 176868 h 697253"/>
                  <a:gd name="connsiteX260" fmla="*/ 17419 w 22494"/>
                  <a:gd name="connsiteY260" fmla="*/ 178240 h 697253"/>
                  <a:gd name="connsiteX261" fmla="*/ 17214 w 22494"/>
                  <a:gd name="connsiteY261" fmla="*/ 186264 h 697253"/>
                  <a:gd name="connsiteX262" fmla="*/ 15842 w 22494"/>
                  <a:gd name="connsiteY262" fmla="*/ 187567 h 697253"/>
                  <a:gd name="connsiteX263" fmla="*/ 15842 w 22494"/>
                  <a:gd name="connsiteY263" fmla="*/ 187567 h 697253"/>
                  <a:gd name="connsiteX264" fmla="*/ 16322 w 22494"/>
                  <a:gd name="connsiteY264" fmla="*/ 171450 h 697253"/>
                  <a:gd name="connsiteX265" fmla="*/ 15019 w 22494"/>
                  <a:gd name="connsiteY265" fmla="*/ 170079 h 697253"/>
                  <a:gd name="connsiteX266" fmla="*/ 15225 w 22494"/>
                  <a:gd name="connsiteY266" fmla="*/ 162055 h 697253"/>
                  <a:gd name="connsiteX267" fmla="*/ 16596 w 22494"/>
                  <a:gd name="connsiteY267" fmla="*/ 160752 h 697253"/>
                  <a:gd name="connsiteX268" fmla="*/ 17899 w 22494"/>
                  <a:gd name="connsiteY268" fmla="*/ 162123 h 697253"/>
                  <a:gd name="connsiteX269" fmla="*/ 17694 w 22494"/>
                  <a:gd name="connsiteY269" fmla="*/ 170147 h 697253"/>
                  <a:gd name="connsiteX270" fmla="*/ 16322 w 22494"/>
                  <a:gd name="connsiteY270" fmla="*/ 171450 h 697253"/>
                  <a:gd name="connsiteX271" fmla="*/ 16322 w 22494"/>
                  <a:gd name="connsiteY271" fmla="*/ 171450 h 697253"/>
                  <a:gd name="connsiteX272" fmla="*/ 16802 w 22494"/>
                  <a:gd name="connsiteY272" fmla="*/ 155403 h 697253"/>
                  <a:gd name="connsiteX273" fmla="*/ 15499 w 22494"/>
                  <a:gd name="connsiteY273" fmla="*/ 154031 h 697253"/>
                  <a:gd name="connsiteX274" fmla="*/ 15705 w 22494"/>
                  <a:gd name="connsiteY274" fmla="*/ 146007 h 697253"/>
                  <a:gd name="connsiteX275" fmla="*/ 17076 w 22494"/>
                  <a:gd name="connsiteY275" fmla="*/ 144704 h 697253"/>
                  <a:gd name="connsiteX276" fmla="*/ 18379 w 22494"/>
                  <a:gd name="connsiteY276" fmla="*/ 146076 h 697253"/>
                  <a:gd name="connsiteX277" fmla="*/ 18174 w 22494"/>
                  <a:gd name="connsiteY277" fmla="*/ 154099 h 697253"/>
                  <a:gd name="connsiteX278" fmla="*/ 16802 w 22494"/>
                  <a:gd name="connsiteY278" fmla="*/ 155403 h 697253"/>
                  <a:gd name="connsiteX279" fmla="*/ 16802 w 22494"/>
                  <a:gd name="connsiteY279" fmla="*/ 155403 h 697253"/>
                  <a:gd name="connsiteX280" fmla="*/ 17214 w 22494"/>
                  <a:gd name="connsiteY280" fmla="*/ 139286 h 697253"/>
                  <a:gd name="connsiteX281" fmla="*/ 15911 w 22494"/>
                  <a:gd name="connsiteY281" fmla="*/ 137915 h 697253"/>
                  <a:gd name="connsiteX282" fmla="*/ 16116 w 22494"/>
                  <a:gd name="connsiteY282" fmla="*/ 129891 h 697253"/>
                  <a:gd name="connsiteX283" fmla="*/ 17488 w 22494"/>
                  <a:gd name="connsiteY283" fmla="*/ 128588 h 697253"/>
                  <a:gd name="connsiteX284" fmla="*/ 18791 w 22494"/>
                  <a:gd name="connsiteY284" fmla="*/ 129959 h 697253"/>
                  <a:gd name="connsiteX285" fmla="*/ 18585 w 22494"/>
                  <a:gd name="connsiteY285" fmla="*/ 137983 h 697253"/>
                  <a:gd name="connsiteX286" fmla="*/ 17214 w 22494"/>
                  <a:gd name="connsiteY286" fmla="*/ 139286 h 697253"/>
                  <a:gd name="connsiteX287" fmla="*/ 17214 w 22494"/>
                  <a:gd name="connsiteY287" fmla="*/ 139286 h 697253"/>
                  <a:gd name="connsiteX288" fmla="*/ 17694 w 22494"/>
                  <a:gd name="connsiteY288" fmla="*/ 123238 h 697253"/>
                  <a:gd name="connsiteX289" fmla="*/ 16391 w 22494"/>
                  <a:gd name="connsiteY289" fmla="*/ 121867 h 697253"/>
                  <a:gd name="connsiteX290" fmla="*/ 16596 w 22494"/>
                  <a:gd name="connsiteY290" fmla="*/ 113843 h 697253"/>
                  <a:gd name="connsiteX291" fmla="*/ 17968 w 22494"/>
                  <a:gd name="connsiteY291" fmla="*/ 112540 h 697253"/>
                  <a:gd name="connsiteX292" fmla="*/ 19271 w 22494"/>
                  <a:gd name="connsiteY292" fmla="*/ 113912 h 697253"/>
                  <a:gd name="connsiteX293" fmla="*/ 19065 w 22494"/>
                  <a:gd name="connsiteY293" fmla="*/ 121935 h 697253"/>
                  <a:gd name="connsiteX294" fmla="*/ 17694 w 22494"/>
                  <a:gd name="connsiteY294" fmla="*/ 123238 h 697253"/>
                  <a:gd name="connsiteX295" fmla="*/ 17694 w 22494"/>
                  <a:gd name="connsiteY295" fmla="*/ 123238 h 697253"/>
                  <a:gd name="connsiteX296" fmla="*/ 18174 w 22494"/>
                  <a:gd name="connsiteY296" fmla="*/ 107191 h 697253"/>
                  <a:gd name="connsiteX297" fmla="*/ 16871 w 22494"/>
                  <a:gd name="connsiteY297" fmla="*/ 105819 h 697253"/>
                  <a:gd name="connsiteX298" fmla="*/ 17076 w 22494"/>
                  <a:gd name="connsiteY298" fmla="*/ 97795 h 697253"/>
                  <a:gd name="connsiteX299" fmla="*/ 18448 w 22494"/>
                  <a:gd name="connsiteY299" fmla="*/ 96492 h 697253"/>
                  <a:gd name="connsiteX300" fmla="*/ 19751 w 22494"/>
                  <a:gd name="connsiteY300" fmla="*/ 97864 h 697253"/>
                  <a:gd name="connsiteX301" fmla="*/ 19545 w 22494"/>
                  <a:gd name="connsiteY301" fmla="*/ 105888 h 697253"/>
                  <a:gd name="connsiteX302" fmla="*/ 18174 w 22494"/>
                  <a:gd name="connsiteY302" fmla="*/ 107191 h 697253"/>
                  <a:gd name="connsiteX303" fmla="*/ 18174 w 22494"/>
                  <a:gd name="connsiteY303" fmla="*/ 107191 h 697253"/>
                  <a:gd name="connsiteX304" fmla="*/ 18585 w 22494"/>
                  <a:gd name="connsiteY304" fmla="*/ 91074 h 697253"/>
                  <a:gd name="connsiteX305" fmla="*/ 17282 w 22494"/>
                  <a:gd name="connsiteY305" fmla="*/ 89703 h 697253"/>
                  <a:gd name="connsiteX306" fmla="*/ 17488 w 22494"/>
                  <a:gd name="connsiteY306" fmla="*/ 81679 h 697253"/>
                  <a:gd name="connsiteX307" fmla="*/ 18860 w 22494"/>
                  <a:gd name="connsiteY307" fmla="*/ 80376 h 697253"/>
                  <a:gd name="connsiteX308" fmla="*/ 20163 w 22494"/>
                  <a:gd name="connsiteY308" fmla="*/ 81748 h 697253"/>
                  <a:gd name="connsiteX309" fmla="*/ 19957 w 22494"/>
                  <a:gd name="connsiteY309" fmla="*/ 89771 h 697253"/>
                  <a:gd name="connsiteX310" fmla="*/ 18585 w 22494"/>
                  <a:gd name="connsiteY310" fmla="*/ 91074 h 697253"/>
                  <a:gd name="connsiteX311" fmla="*/ 18585 w 22494"/>
                  <a:gd name="connsiteY311" fmla="*/ 91074 h 697253"/>
                  <a:gd name="connsiteX312" fmla="*/ 19065 w 22494"/>
                  <a:gd name="connsiteY312" fmla="*/ 75027 h 697253"/>
                  <a:gd name="connsiteX313" fmla="*/ 17762 w 22494"/>
                  <a:gd name="connsiteY313" fmla="*/ 73655 h 697253"/>
                  <a:gd name="connsiteX314" fmla="*/ 17968 w 22494"/>
                  <a:gd name="connsiteY314" fmla="*/ 65631 h 697253"/>
                  <a:gd name="connsiteX315" fmla="*/ 19340 w 22494"/>
                  <a:gd name="connsiteY315" fmla="*/ 64328 h 697253"/>
                  <a:gd name="connsiteX316" fmla="*/ 20643 w 22494"/>
                  <a:gd name="connsiteY316" fmla="*/ 65700 h 697253"/>
                  <a:gd name="connsiteX317" fmla="*/ 20437 w 22494"/>
                  <a:gd name="connsiteY317" fmla="*/ 73724 h 697253"/>
                  <a:gd name="connsiteX318" fmla="*/ 19065 w 22494"/>
                  <a:gd name="connsiteY318" fmla="*/ 75027 h 697253"/>
                  <a:gd name="connsiteX319" fmla="*/ 19065 w 22494"/>
                  <a:gd name="connsiteY319" fmla="*/ 75027 h 697253"/>
                  <a:gd name="connsiteX320" fmla="*/ 19545 w 22494"/>
                  <a:gd name="connsiteY320" fmla="*/ 58910 h 697253"/>
                  <a:gd name="connsiteX321" fmla="*/ 18242 w 22494"/>
                  <a:gd name="connsiteY321" fmla="*/ 57539 h 697253"/>
                  <a:gd name="connsiteX322" fmla="*/ 18448 w 22494"/>
                  <a:gd name="connsiteY322" fmla="*/ 49515 h 697253"/>
                  <a:gd name="connsiteX323" fmla="*/ 19820 w 22494"/>
                  <a:gd name="connsiteY323" fmla="*/ 48212 h 697253"/>
                  <a:gd name="connsiteX324" fmla="*/ 21123 w 22494"/>
                  <a:gd name="connsiteY324" fmla="*/ 49584 h 697253"/>
                  <a:gd name="connsiteX325" fmla="*/ 20917 w 22494"/>
                  <a:gd name="connsiteY325" fmla="*/ 57607 h 697253"/>
                  <a:gd name="connsiteX326" fmla="*/ 19545 w 22494"/>
                  <a:gd name="connsiteY326" fmla="*/ 58910 h 697253"/>
                  <a:gd name="connsiteX327" fmla="*/ 19545 w 22494"/>
                  <a:gd name="connsiteY327" fmla="*/ 58910 h 697253"/>
                  <a:gd name="connsiteX328" fmla="*/ 20025 w 22494"/>
                  <a:gd name="connsiteY328" fmla="*/ 42863 h 697253"/>
                  <a:gd name="connsiteX329" fmla="*/ 18722 w 22494"/>
                  <a:gd name="connsiteY329" fmla="*/ 41491 h 697253"/>
                  <a:gd name="connsiteX330" fmla="*/ 18928 w 22494"/>
                  <a:gd name="connsiteY330" fmla="*/ 33467 h 697253"/>
                  <a:gd name="connsiteX331" fmla="*/ 20300 w 22494"/>
                  <a:gd name="connsiteY331" fmla="*/ 32164 h 697253"/>
                  <a:gd name="connsiteX332" fmla="*/ 21603 w 22494"/>
                  <a:gd name="connsiteY332" fmla="*/ 33536 h 697253"/>
                  <a:gd name="connsiteX333" fmla="*/ 21397 w 22494"/>
                  <a:gd name="connsiteY333" fmla="*/ 41559 h 697253"/>
                  <a:gd name="connsiteX334" fmla="*/ 20025 w 22494"/>
                  <a:gd name="connsiteY334" fmla="*/ 42863 h 697253"/>
                  <a:gd name="connsiteX335" fmla="*/ 20025 w 22494"/>
                  <a:gd name="connsiteY335" fmla="*/ 42863 h 697253"/>
                  <a:gd name="connsiteX336" fmla="*/ 20437 w 22494"/>
                  <a:gd name="connsiteY336" fmla="*/ 26746 h 697253"/>
                  <a:gd name="connsiteX337" fmla="*/ 19134 w 22494"/>
                  <a:gd name="connsiteY337" fmla="*/ 25375 h 697253"/>
                  <a:gd name="connsiteX338" fmla="*/ 19340 w 22494"/>
                  <a:gd name="connsiteY338" fmla="*/ 17351 h 697253"/>
                  <a:gd name="connsiteX339" fmla="*/ 20711 w 22494"/>
                  <a:gd name="connsiteY339" fmla="*/ 16048 h 697253"/>
                  <a:gd name="connsiteX340" fmla="*/ 22014 w 22494"/>
                  <a:gd name="connsiteY340" fmla="*/ 17420 h 697253"/>
                  <a:gd name="connsiteX341" fmla="*/ 21808 w 22494"/>
                  <a:gd name="connsiteY341" fmla="*/ 25443 h 697253"/>
                  <a:gd name="connsiteX342" fmla="*/ 20437 w 22494"/>
                  <a:gd name="connsiteY342" fmla="*/ 26746 h 697253"/>
                  <a:gd name="connsiteX343" fmla="*/ 20437 w 22494"/>
                  <a:gd name="connsiteY343" fmla="*/ 26746 h 697253"/>
                  <a:gd name="connsiteX344" fmla="*/ 20917 w 22494"/>
                  <a:gd name="connsiteY344" fmla="*/ 10698 h 697253"/>
                  <a:gd name="connsiteX345" fmla="*/ 19614 w 22494"/>
                  <a:gd name="connsiteY345" fmla="*/ 9327 h 697253"/>
                  <a:gd name="connsiteX346" fmla="*/ 19820 w 22494"/>
                  <a:gd name="connsiteY346" fmla="*/ 1303 h 697253"/>
                  <a:gd name="connsiteX347" fmla="*/ 21191 w 22494"/>
                  <a:gd name="connsiteY347" fmla="*/ 0 h 697253"/>
                  <a:gd name="connsiteX348" fmla="*/ 22494 w 22494"/>
                  <a:gd name="connsiteY348" fmla="*/ 1372 h 697253"/>
                  <a:gd name="connsiteX349" fmla="*/ 22289 w 22494"/>
                  <a:gd name="connsiteY349" fmla="*/ 9396 h 697253"/>
                  <a:gd name="connsiteX350" fmla="*/ 20917 w 22494"/>
                  <a:gd name="connsiteY350" fmla="*/ 10698 h 697253"/>
                  <a:gd name="connsiteX351" fmla="*/ 20917 w 22494"/>
                  <a:gd name="connsiteY351" fmla="*/ 10698 h 6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22494" h="697253">
                    <a:moveTo>
                      <a:pt x="1303" y="697253"/>
                    </a:moveTo>
                    <a:cubicBezTo>
                      <a:pt x="549" y="697253"/>
                      <a:pt x="0" y="696636"/>
                      <a:pt x="0" y="695882"/>
                    </a:cubicBezTo>
                    <a:lnTo>
                      <a:pt x="69" y="692658"/>
                    </a:lnTo>
                    <a:cubicBezTo>
                      <a:pt x="69" y="691904"/>
                      <a:pt x="754" y="691355"/>
                      <a:pt x="1440" y="691355"/>
                    </a:cubicBezTo>
                    <a:cubicBezTo>
                      <a:pt x="2195" y="691355"/>
                      <a:pt x="2743" y="691972"/>
                      <a:pt x="2743" y="692727"/>
                    </a:cubicBezTo>
                    <a:lnTo>
                      <a:pt x="2675" y="695950"/>
                    </a:lnTo>
                    <a:cubicBezTo>
                      <a:pt x="2675" y="696704"/>
                      <a:pt x="2057" y="697253"/>
                      <a:pt x="1303" y="697253"/>
                    </a:cubicBezTo>
                    <a:cubicBezTo>
                      <a:pt x="1372" y="697253"/>
                      <a:pt x="1372" y="697253"/>
                      <a:pt x="1303" y="697253"/>
                    </a:cubicBezTo>
                    <a:close/>
                    <a:moveTo>
                      <a:pt x="1646" y="686006"/>
                    </a:moveTo>
                    <a:cubicBezTo>
                      <a:pt x="892" y="686006"/>
                      <a:pt x="343" y="685389"/>
                      <a:pt x="343" y="684634"/>
                    </a:cubicBezTo>
                    <a:lnTo>
                      <a:pt x="549" y="676611"/>
                    </a:lnTo>
                    <a:cubicBezTo>
                      <a:pt x="549" y="675856"/>
                      <a:pt x="1234" y="675308"/>
                      <a:pt x="1920" y="675308"/>
                    </a:cubicBezTo>
                    <a:cubicBezTo>
                      <a:pt x="2675" y="675308"/>
                      <a:pt x="3223" y="675924"/>
                      <a:pt x="3223" y="676679"/>
                    </a:cubicBezTo>
                    <a:lnTo>
                      <a:pt x="3018" y="684703"/>
                    </a:lnTo>
                    <a:cubicBezTo>
                      <a:pt x="3018" y="685389"/>
                      <a:pt x="2400" y="686006"/>
                      <a:pt x="1646" y="686006"/>
                    </a:cubicBezTo>
                    <a:cubicBezTo>
                      <a:pt x="1646" y="686006"/>
                      <a:pt x="1646" y="686006"/>
                      <a:pt x="1646" y="686006"/>
                    </a:cubicBezTo>
                    <a:close/>
                    <a:moveTo>
                      <a:pt x="2126" y="669890"/>
                    </a:moveTo>
                    <a:cubicBezTo>
                      <a:pt x="1372" y="669890"/>
                      <a:pt x="823" y="669272"/>
                      <a:pt x="823" y="668518"/>
                    </a:cubicBezTo>
                    <a:lnTo>
                      <a:pt x="1029" y="660494"/>
                    </a:lnTo>
                    <a:cubicBezTo>
                      <a:pt x="1029" y="659740"/>
                      <a:pt x="1646" y="659191"/>
                      <a:pt x="2400" y="659191"/>
                    </a:cubicBezTo>
                    <a:cubicBezTo>
                      <a:pt x="3155" y="659191"/>
                      <a:pt x="3703" y="659808"/>
                      <a:pt x="3703" y="660563"/>
                    </a:cubicBezTo>
                    <a:lnTo>
                      <a:pt x="3498" y="668587"/>
                    </a:lnTo>
                    <a:cubicBezTo>
                      <a:pt x="3498" y="669341"/>
                      <a:pt x="2880" y="669890"/>
                      <a:pt x="2126" y="669890"/>
                    </a:cubicBezTo>
                    <a:cubicBezTo>
                      <a:pt x="2126" y="669890"/>
                      <a:pt x="2126" y="669890"/>
                      <a:pt x="2126" y="669890"/>
                    </a:cubicBezTo>
                    <a:close/>
                    <a:moveTo>
                      <a:pt x="2538" y="653842"/>
                    </a:moveTo>
                    <a:cubicBezTo>
                      <a:pt x="1783" y="653842"/>
                      <a:pt x="1234" y="653225"/>
                      <a:pt x="1234" y="652470"/>
                    </a:cubicBezTo>
                    <a:lnTo>
                      <a:pt x="1440" y="644447"/>
                    </a:lnTo>
                    <a:cubicBezTo>
                      <a:pt x="1440" y="643692"/>
                      <a:pt x="2057" y="643143"/>
                      <a:pt x="2812" y="643143"/>
                    </a:cubicBezTo>
                    <a:cubicBezTo>
                      <a:pt x="3566" y="643143"/>
                      <a:pt x="4115" y="643761"/>
                      <a:pt x="4115" y="644515"/>
                    </a:cubicBezTo>
                    <a:lnTo>
                      <a:pt x="3909" y="652539"/>
                    </a:lnTo>
                    <a:cubicBezTo>
                      <a:pt x="3909" y="653225"/>
                      <a:pt x="3360" y="653842"/>
                      <a:pt x="2538" y="653842"/>
                    </a:cubicBezTo>
                    <a:cubicBezTo>
                      <a:pt x="2606" y="653842"/>
                      <a:pt x="2606" y="653842"/>
                      <a:pt x="2538" y="653842"/>
                    </a:cubicBezTo>
                    <a:close/>
                    <a:moveTo>
                      <a:pt x="3018" y="637726"/>
                    </a:moveTo>
                    <a:cubicBezTo>
                      <a:pt x="2263" y="637726"/>
                      <a:pt x="1715" y="637108"/>
                      <a:pt x="1715" y="636354"/>
                    </a:cubicBezTo>
                    <a:lnTo>
                      <a:pt x="1920" y="628330"/>
                    </a:lnTo>
                    <a:cubicBezTo>
                      <a:pt x="1920" y="627576"/>
                      <a:pt x="2538" y="627096"/>
                      <a:pt x="3292" y="627027"/>
                    </a:cubicBezTo>
                    <a:cubicBezTo>
                      <a:pt x="4046" y="627027"/>
                      <a:pt x="4595" y="627644"/>
                      <a:pt x="4595" y="628399"/>
                    </a:cubicBezTo>
                    <a:lnTo>
                      <a:pt x="4389" y="636423"/>
                    </a:lnTo>
                    <a:cubicBezTo>
                      <a:pt x="4389" y="637177"/>
                      <a:pt x="3772" y="637726"/>
                      <a:pt x="3018" y="637726"/>
                    </a:cubicBezTo>
                    <a:cubicBezTo>
                      <a:pt x="3086" y="637726"/>
                      <a:pt x="3018" y="637726"/>
                      <a:pt x="3018" y="637726"/>
                    </a:cubicBezTo>
                    <a:close/>
                    <a:moveTo>
                      <a:pt x="3498" y="621678"/>
                    </a:moveTo>
                    <a:cubicBezTo>
                      <a:pt x="2743" y="621678"/>
                      <a:pt x="2195" y="621060"/>
                      <a:pt x="2195" y="620306"/>
                    </a:cubicBezTo>
                    <a:lnTo>
                      <a:pt x="2400" y="612282"/>
                    </a:lnTo>
                    <a:cubicBezTo>
                      <a:pt x="2400" y="611528"/>
                      <a:pt x="3086" y="610979"/>
                      <a:pt x="3772" y="610979"/>
                    </a:cubicBezTo>
                    <a:cubicBezTo>
                      <a:pt x="4526" y="610979"/>
                      <a:pt x="5075" y="611597"/>
                      <a:pt x="5075" y="612351"/>
                    </a:cubicBezTo>
                    <a:lnTo>
                      <a:pt x="4869" y="620375"/>
                    </a:lnTo>
                    <a:cubicBezTo>
                      <a:pt x="4869" y="621060"/>
                      <a:pt x="4252" y="621678"/>
                      <a:pt x="3498" y="621678"/>
                    </a:cubicBezTo>
                    <a:cubicBezTo>
                      <a:pt x="3498" y="621678"/>
                      <a:pt x="3498" y="621678"/>
                      <a:pt x="3498" y="621678"/>
                    </a:cubicBezTo>
                    <a:close/>
                    <a:moveTo>
                      <a:pt x="3978" y="605562"/>
                    </a:moveTo>
                    <a:cubicBezTo>
                      <a:pt x="3223" y="605562"/>
                      <a:pt x="2675" y="604944"/>
                      <a:pt x="2675" y="604190"/>
                    </a:cubicBezTo>
                    <a:lnTo>
                      <a:pt x="2880" y="596166"/>
                    </a:lnTo>
                    <a:cubicBezTo>
                      <a:pt x="2880" y="595412"/>
                      <a:pt x="3498" y="594863"/>
                      <a:pt x="4252" y="594863"/>
                    </a:cubicBezTo>
                    <a:cubicBezTo>
                      <a:pt x="5006" y="594863"/>
                      <a:pt x="5555" y="595480"/>
                      <a:pt x="5555" y="596235"/>
                    </a:cubicBezTo>
                    <a:lnTo>
                      <a:pt x="5349" y="604259"/>
                    </a:lnTo>
                    <a:cubicBezTo>
                      <a:pt x="5281" y="605013"/>
                      <a:pt x="4732" y="605562"/>
                      <a:pt x="3978" y="605562"/>
                    </a:cubicBezTo>
                    <a:cubicBezTo>
                      <a:pt x="3978" y="605562"/>
                      <a:pt x="3978" y="605562"/>
                      <a:pt x="3978" y="605562"/>
                    </a:cubicBezTo>
                    <a:close/>
                    <a:moveTo>
                      <a:pt x="4389" y="589514"/>
                    </a:moveTo>
                    <a:cubicBezTo>
                      <a:pt x="3635" y="589514"/>
                      <a:pt x="3086" y="588897"/>
                      <a:pt x="3086" y="588142"/>
                    </a:cubicBezTo>
                    <a:lnTo>
                      <a:pt x="3292" y="580118"/>
                    </a:lnTo>
                    <a:cubicBezTo>
                      <a:pt x="3292" y="579364"/>
                      <a:pt x="3909" y="578815"/>
                      <a:pt x="4663" y="578815"/>
                    </a:cubicBezTo>
                    <a:cubicBezTo>
                      <a:pt x="5418" y="578815"/>
                      <a:pt x="5967" y="579433"/>
                      <a:pt x="5967" y="580187"/>
                    </a:cubicBezTo>
                    <a:lnTo>
                      <a:pt x="5761" y="588211"/>
                    </a:lnTo>
                    <a:cubicBezTo>
                      <a:pt x="5761" y="588897"/>
                      <a:pt x="5144" y="589514"/>
                      <a:pt x="4389" y="589514"/>
                    </a:cubicBezTo>
                    <a:cubicBezTo>
                      <a:pt x="4458" y="589514"/>
                      <a:pt x="4389" y="589514"/>
                      <a:pt x="4389" y="589514"/>
                    </a:cubicBezTo>
                    <a:close/>
                    <a:moveTo>
                      <a:pt x="4869" y="573398"/>
                    </a:moveTo>
                    <a:cubicBezTo>
                      <a:pt x="4115" y="573398"/>
                      <a:pt x="3566" y="572780"/>
                      <a:pt x="3566" y="572026"/>
                    </a:cubicBezTo>
                    <a:lnTo>
                      <a:pt x="3772" y="564002"/>
                    </a:lnTo>
                    <a:cubicBezTo>
                      <a:pt x="3772" y="563248"/>
                      <a:pt x="4389" y="562699"/>
                      <a:pt x="5144" y="562699"/>
                    </a:cubicBezTo>
                    <a:cubicBezTo>
                      <a:pt x="5898" y="562699"/>
                      <a:pt x="6447" y="563316"/>
                      <a:pt x="6447" y="564071"/>
                    </a:cubicBezTo>
                    <a:lnTo>
                      <a:pt x="6241" y="572095"/>
                    </a:lnTo>
                    <a:cubicBezTo>
                      <a:pt x="6241" y="572849"/>
                      <a:pt x="5624" y="573398"/>
                      <a:pt x="4869" y="573398"/>
                    </a:cubicBezTo>
                    <a:cubicBezTo>
                      <a:pt x="4869" y="573398"/>
                      <a:pt x="4869" y="573398"/>
                      <a:pt x="4869" y="573398"/>
                    </a:cubicBezTo>
                    <a:close/>
                    <a:moveTo>
                      <a:pt x="5349" y="557350"/>
                    </a:moveTo>
                    <a:cubicBezTo>
                      <a:pt x="4595" y="557350"/>
                      <a:pt x="4046" y="556733"/>
                      <a:pt x="4046" y="555978"/>
                    </a:cubicBezTo>
                    <a:lnTo>
                      <a:pt x="4252" y="547954"/>
                    </a:lnTo>
                    <a:cubicBezTo>
                      <a:pt x="4252" y="547200"/>
                      <a:pt x="4938" y="546651"/>
                      <a:pt x="5624" y="546651"/>
                    </a:cubicBezTo>
                    <a:cubicBezTo>
                      <a:pt x="6378" y="546651"/>
                      <a:pt x="6927" y="547269"/>
                      <a:pt x="6927" y="548023"/>
                    </a:cubicBezTo>
                    <a:lnTo>
                      <a:pt x="6721" y="556047"/>
                    </a:lnTo>
                    <a:cubicBezTo>
                      <a:pt x="6652" y="556801"/>
                      <a:pt x="6104" y="557350"/>
                      <a:pt x="5349" y="557350"/>
                    </a:cubicBezTo>
                    <a:cubicBezTo>
                      <a:pt x="5349" y="557350"/>
                      <a:pt x="5349" y="557350"/>
                      <a:pt x="5349" y="557350"/>
                    </a:cubicBezTo>
                    <a:close/>
                    <a:moveTo>
                      <a:pt x="5761" y="541302"/>
                    </a:moveTo>
                    <a:cubicBezTo>
                      <a:pt x="5006" y="541302"/>
                      <a:pt x="4458" y="540685"/>
                      <a:pt x="4458" y="539931"/>
                    </a:cubicBezTo>
                    <a:lnTo>
                      <a:pt x="4663" y="531906"/>
                    </a:lnTo>
                    <a:cubicBezTo>
                      <a:pt x="4663" y="531152"/>
                      <a:pt x="5281" y="530604"/>
                      <a:pt x="6035" y="530604"/>
                    </a:cubicBezTo>
                    <a:cubicBezTo>
                      <a:pt x="6789" y="530604"/>
                      <a:pt x="7338" y="531221"/>
                      <a:pt x="7338" y="531975"/>
                    </a:cubicBezTo>
                    <a:lnTo>
                      <a:pt x="7132" y="539999"/>
                    </a:lnTo>
                    <a:cubicBezTo>
                      <a:pt x="7132" y="540685"/>
                      <a:pt x="6515" y="541302"/>
                      <a:pt x="5761" y="541302"/>
                    </a:cubicBezTo>
                    <a:cubicBezTo>
                      <a:pt x="5829" y="541302"/>
                      <a:pt x="5761" y="541302"/>
                      <a:pt x="5761" y="541302"/>
                    </a:cubicBezTo>
                    <a:close/>
                    <a:moveTo>
                      <a:pt x="6241" y="525186"/>
                    </a:moveTo>
                    <a:cubicBezTo>
                      <a:pt x="5486" y="525186"/>
                      <a:pt x="4938" y="524569"/>
                      <a:pt x="4938" y="523814"/>
                    </a:cubicBezTo>
                    <a:lnTo>
                      <a:pt x="5144" y="515790"/>
                    </a:lnTo>
                    <a:cubicBezTo>
                      <a:pt x="5144" y="515036"/>
                      <a:pt x="5692" y="514487"/>
                      <a:pt x="6515" y="514487"/>
                    </a:cubicBezTo>
                    <a:cubicBezTo>
                      <a:pt x="7270" y="514487"/>
                      <a:pt x="7818" y="515105"/>
                      <a:pt x="7818" y="515859"/>
                    </a:cubicBezTo>
                    <a:lnTo>
                      <a:pt x="7612" y="523883"/>
                    </a:lnTo>
                    <a:cubicBezTo>
                      <a:pt x="7612" y="524637"/>
                      <a:pt x="6995" y="525186"/>
                      <a:pt x="6241" y="525186"/>
                    </a:cubicBezTo>
                    <a:cubicBezTo>
                      <a:pt x="6241" y="525186"/>
                      <a:pt x="6241" y="525186"/>
                      <a:pt x="6241" y="525186"/>
                    </a:cubicBezTo>
                    <a:close/>
                    <a:moveTo>
                      <a:pt x="6721" y="509138"/>
                    </a:moveTo>
                    <a:cubicBezTo>
                      <a:pt x="5967" y="509138"/>
                      <a:pt x="5418" y="508521"/>
                      <a:pt x="5418" y="507767"/>
                    </a:cubicBezTo>
                    <a:lnTo>
                      <a:pt x="5624" y="499743"/>
                    </a:lnTo>
                    <a:cubicBezTo>
                      <a:pt x="5624" y="498988"/>
                      <a:pt x="6241" y="498440"/>
                      <a:pt x="6995" y="498440"/>
                    </a:cubicBezTo>
                    <a:cubicBezTo>
                      <a:pt x="7750" y="498440"/>
                      <a:pt x="8298" y="499057"/>
                      <a:pt x="8298" y="499811"/>
                    </a:cubicBezTo>
                    <a:lnTo>
                      <a:pt x="8092" y="507835"/>
                    </a:lnTo>
                    <a:cubicBezTo>
                      <a:pt x="8024" y="508521"/>
                      <a:pt x="7475" y="509138"/>
                      <a:pt x="6721" y="509138"/>
                    </a:cubicBezTo>
                    <a:cubicBezTo>
                      <a:pt x="6721" y="509138"/>
                      <a:pt x="6721" y="509138"/>
                      <a:pt x="6721" y="509138"/>
                    </a:cubicBezTo>
                    <a:close/>
                    <a:moveTo>
                      <a:pt x="7132" y="493022"/>
                    </a:moveTo>
                    <a:cubicBezTo>
                      <a:pt x="6378" y="493022"/>
                      <a:pt x="5829" y="492405"/>
                      <a:pt x="5829" y="491650"/>
                    </a:cubicBezTo>
                    <a:lnTo>
                      <a:pt x="6035" y="483626"/>
                    </a:lnTo>
                    <a:cubicBezTo>
                      <a:pt x="6035" y="482872"/>
                      <a:pt x="6721" y="482392"/>
                      <a:pt x="7407" y="482323"/>
                    </a:cubicBezTo>
                    <a:cubicBezTo>
                      <a:pt x="8161" y="482323"/>
                      <a:pt x="8710" y="482941"/>
                      <a:pt x="8710" y="483695"/>
                    </a:cubicBezTo>
                    <a:lnTo>
                      <a:pt x="8504" y="491719"/>
                    </a:lnTo>
                    <a:cubicBezTo>
                      <a:pt x="8504" y="492473"/>
                      <a:pt x="7887" y="493022"/>
                      <a:pt x="7132" y="493022"/>
                    </a:cubicBezTo>
                    <a:cubicBezTo>
                      <a:pt x="7201" y="493022"/>
                      <a:pt x="7201" y="493022"/>
                      <a:pt x="7132" y="493022"/>
                    </a:cubicBezTo>
                    <a:close/>
                    <a:moveTo>
                      <a:pt x="7612" y="476974"/>
                    </a:moveTo>
                    <a:cubicBezTo>
                      <a:pt x="6858" y="476974"/>
                      <a:pt x="6309" y="476357"/>
                      <a:pt x="6309" y="475603"/>
                    </a:cubicBezTo>
                    <a:lnTo>
                      <a:pt x="6515" y="467579"/>
                    </a:lnTo>
                    <a:cubicBezTo>
                      <a:pt x="6515" y="466824"/>
                      <a:pt x="7201" y="466276"/>
                      <a:pt x="7887" y="466276"/>
                    </a:cubicBezTo>
                    <a:cubicBezTo>
                      <a:pt x="8641" y="466276"/>
                      <a:pt x="9190" y="466893"/>
                      <a:pt x="9190" y="467647"/>
                    </a:cubicBezTo>
                    <a:lnTo>
                      <a:pt x="8984" y="475671"/>
                    </a:lnTo>
                    <a:cubicBezTo>
                      <a:pt x="8984" y="476357"/>
                      <a:pt x="8367" y="476974"/>
                      <a:pt x="7612" y="476974"/>
                    </a:cubicBezTo>
                    <a:cubicBezTo>
                      <a:pt x="7612" y="476974"/>
                      <a:pt x="7612" y="476974"/>
                      <a:pt x="7612" y="476974"/>
                    </a:cubicBezTo>
                    <a:close/>
                    <a:moveTo>
                      <a:pt x="8092" y="460858"/>
                    </a:moveTo>
                    <a:cubicBezTo>
                      <a:pt x="7338" y="460858"/>
                      <a:pt x="6789" y="460241"/>
                      <a:pt x="6789" y="459486"/>
                    </a:cubicBezTo>
                    <a:lnTo>
                      <a:pt x="6995" y="451462"/>
                    </a:lnTo>
                    <a:cubicBezTo>
                      <a:pt x="6995" y="450708"/>
                      <a:pt x="7612" y="450159"/>
                      <a:pt x="8367" y="450159"/>
                    </a:cubicBezTo>
                    <a:cubicBezTo>
                      <a:pt x="9121" y="450159"/>
                      <a:pt x="9670" y="450777"/>
                      <a:pt x="9670" y="451531"/>
                    </a:cubicBezTo>
                    <a:lnTo>
                      <a:pt x="9464" y="459555"/>
                    </a:lnTo>
                    <a:cubicBezTo>
                      <a:pt x="9396" y="460309"/>
                      <a:pt x="8847" y="460858"/>
                      <a:pt x="8092" y="460858"/>
                    </a:cubicBezTo>
                    <a:cubicBezTo>
                      <a:pt x="8092" y="460858"/>
                      <a:pt x="8092" y="460858"/>
                      <a:pt x="8092" y="460858"/>
                    </a:cubicBezTo>
                    <a:close/>
                    <a:moveTo>
                      <a:pt x="8504" y="444810"/>
                    </a:moveTo>
                    <a:cubicBezTo>
                      <a:pt x="7750" y="444810"/>
                      <a:pt x="7201" y="444193"/>
                      <a:pt x="7201" y="443439"/>
                    </a:cubicBezTo>
                    <a:lnTo>
                      <a:pt x="7407" y="435415"/>
                    </a:lnTo>
                    <a:cubicBezTo>
                      <a:pt x="7407" y="434660"/>
                      <a:pt x="8024" y="434112"/>
                      <a:pt x="8778" y="434112"/>
                    </a:cubicBezTo>
                    <a:cubicBezTo>
                      <a:pt x="9533" y="434112"/>
                      <a:pt x="10081" y="434729"/>
                      <a:pt x="10081" y="435483"/>
                    </a:cubicBezTo>
                    <a:lnTo>
                      <a:pt x="9876" y="443507"/>
                    </a:lnTo>
                    <a:cubicBezTo>
                      <a:pt x="9876" y="444261"/>
                      <a:pt x="9327" y="444810"/>
                      <a:pt x="8504" y="444810"/>
                    </a:cubicBezTo>
                    <a:cubicBezTo>
                      <a:pt x="8573" y="444810"/>
                      <a:pt x="8573" y="444810"/>
                      <a:pt x="8504" y="444810"/>
                    </a:cubicBezTo>
                    <a:close/>
                    <a:moveTo>
                      <a:pt x="8984" y="428694"/>
                    </a:moveTo>
                    <a:cubicBezTo>
                      <a:pt x="8230" y="428694"/>
                      <a:pt x="7681" y="428077"/>
                      <a:pt x="7681" y="427322"/>
                    </a:cubicBezTo>
                    <a:lnTo>
                      <a:pt x="7887" y="419298"/>
                    </a:lnTo>
                    <a:cubicBezTo>
                      <a:pt x="7887" y="418544"/>
                      <a:pt x="8504" y="417995"/>
                      <a:pt x="9258" y="417995"/>
                    </a:cubicBezTo>
                    <a:cubicBezTo>
                      <a:pt x="10013" y="417995"/>
                      <a:pt x="10561" y="418613"/>
                      <a:pt x="10561" y="419367"/>
                    </a:cubicBezTo>
                    <a:lnTo>
                      <a:pt x="10356" y="427391"/>
                    </a:lnTo>
                    <a:cubicBezTo>
                      <a:pt x="10356" y="428145"/>
                      <a:pt x="9738" y="428694"/>
                      <a:pt x="8984" y="428694"/>
                    </a:cubicBezTo>
                    <a:cubicBezTo>
                      <a:pt x="8984" y="428694"/>
                      <a:pt x="8984" y="428694"/>
                      <a:pt x="8984" y="428694"/>
                    </a:cubicBezTo>
                    <a:close/>
                    <a:moveTo>
                      <a:pt x="9464" y="412646"/>
                    </a:moveTo>
                    <a:cubicBezTo>
                      <a:pt x="8710" y="412646"/>
                      <a:pt x="8161" y="412029"/>
                      <a:pt x="8161" y="411274"/>
                    </a:cubicBezTo>
                    <a:lnTo>
                      <a:pt x="8367" y="403251"/>
                    </a:lnTo>
                    <a:cubicBezTo>
                      <a:pt x="8367" y="402496"/>
                      <a:pt x="9053" y="401948"/>
                      <a:pt x="9738" y="401948"/>
                    </a:cubicBezTo>
                    <a:cubicBezTo>
                      <a:pt x="10493" y="401948"/>
                      <a:pt x="11041" y="402565"/>
                      <a:pt x="11041" y="403319"/>
                    </a:cubicBezTo>
                    <a:lnTo>
                      <a:pt x="10836" y="411343"/>
                    </a:lnTo>
                    <a:cubicBezTo>
                      <a:pt x="10836" y="412097"/>
                      <a:pt x="10218" y="412646"/>
                      <a:pt x="9464" y="412646"/>
                    </a:cubicBezTo>
                    <a:cubicBezTo>
                      <a:pt x="9464" y="412646"/>
                      <a:pt x="9464" y="412646"/>
                      <a:pt x="9464" y="412646"/>
                    </a:cubicBezTo>
                    <a:close/>
                    <a:moveTo>
                      <a:pt x="9876" y="396598"/>
                    </a:moveTo>
                    <a:cubicBezTo>
                      <a:pt x="9121" y="396598"/>
                      <a:pt x="8573" y="395981"/>
                      <a:pt x="8573" y="395227"/>
                    </a:cubicBezTo>
                    <a:lnTo>
                      <a:pt x="8778" y="387203"/>
                    </a:lnTo>
                    <a:cubicBezTo>
                      <a:pt x="8778" y="386449"/>
                      <a:pt x="9396" y="385900"/>
                      <a:pt x="10150" y="385900"/>
                    </a:cubicBezTo>
                    <a:cubicBezTo>
                      <a:pt x="10904" y="385900"/>
                      <a:pt x="11453" y="386517"/>
                      <a:pt x="11453" y="387271"/>
                    </a:cubicBezTo>
                    <a:lnTo>
                      <a:pt x="11247" y="395295"/>
                    </a:lnTo>
                    <a:cubicBezTo>
                      <a:pt x="11247" y="395981"/>
                      <a:pt x="10699" y="396598"/>
                      <a:pt x="9876" y="396598"/>
                    </a:cubicBezTo>
                    <a:cubicBezTo>
                      <a:pt x="9944" y="396598"/>
                      <a:pt x="9944" y="396598"/>
                      <a:pt x="9876" y="396598"/>
                    </a:cubicBezTo>
                    <a:close/>
                    <a:moveTo>
                      <a:pt x="10356" y="380482"/>
                    </a:moveTo>
                    <a:cubicBezTo>
                      <a:pt x="9601" y="380482"/>
                      <a:pt x="9053" y="379865"/>
                      <a:pt x="9053" y="379110"/>
                    </a:cubicBezTo>
                    <a:lnTo>
                      <a:pt x="9258" y="371087"/>
                    </a:lnTo>
                    <a:cubicBezTo>
                      <a:pt x="9258" y="370332"/>
                      <a:pt x="9876" y="369784"/>
                      <a:pt x="10630" y="369784"/>
                    </a:cubicBezTo>
                    <a:cubicBezTo>
                      <a:pt x="11384" y="369784"/>
                      <a:pt x="11933" y="370401"/>
                      <a:pt x="11933" y="371155"/>
                    </a:cubicBezTo>
                    <a:lnTo>
                      <a:pt x="11727" y="379179"/>
                    </a:lnTo>
                    <a:cubicBezTo>
                      <a:pt x="11727" y="379933"/>
                      <a:pt x="11110" y="380482"/>
                      <a:pt x="10356" y="380482"/>
                    </a:cubicBezTo>
                    <a:cubicBezTo>
                      <a:pt x="10424" y="380482"/>
                      <a:pt x="10356" y="380482"/>
                      <a:pt x="10356" y="380482"/>
                    </a:cubicBezTo>
                    <a:close/>
                    <a:moveTo>
                      <a:pt x="10836" y="364434"/>
                    </a:moveTo>
                    <a:cubicBezTo>
                      <a:pt x="10081" y="364434"/>
                      <a:pt x="9533" y="363817"/>
                      <a:pt x="9533" y="363063"/>
                    </a:cubicBezTo>
                    <a:lnTo>
                      <a:pt x="9738" y="355039"/>
                    </a:lnTo>
                    <a:cubicBezTo>
                      <a:pt x="9738" y="354285"/>
                      <a:pt x="10356" y="353667"/>
                      <a:pt x="11110" y="353736"/>
                    </a:cubicBezTo>
                    <a:cubicBezTo>
                      <a:pt x="11864" y="353736"/>
                      <a:pt x="12413" y="354353"/>
                      <a:pt x="12413" y="355107"/>
                    </a:cubicBezTo>
                    <a:lnTo>
                      <a:pt x="12207" y="363131"/>
                    </a:lnTo>
                    <a:cubicBezTo>
                      <a:pt x="12207" y="363817"/>
                      <a:pt x="11590" y="364434"/>
                      <a:pt x="10836" y="364434"/>
                    </a:cubicBezTo>
                    <a:cubicBezTo>
                      <a:pt x="10836" y="364434"/>
                      <a:pt x="10836" y="364434"/>
                      <a:pt x="10836" y="364434"/>
                    </a:cubicBezTo>
                    <a:close/>
                    <a:moveTo>
                      <a:pt x="11247" y="348318"/>
                    </a:moveTo>
                    <a:cubicBezTo>
                      <a:pt x="10493" y="348318"/>
                      <a:pt x="9944" y="347701"/>
                      <a:pt x="9944" y="346946"/>
                    </a:cubicBezTo>
                    <a:lnTo>
                      <a:pt x="10150" y="338923"/>
                    </a:lnTo>
                    <a:cubicBezTo>
                      <a:pt x="10150" y="338168"/>
                      <a:pt x="10836" y="337620"/>
                      <a:pt x="11521" y="337620"/>
                    </a:cubicBezTo>
                    <a:cubicBezTo>
                      <a:pt x="12276" y="337620"/>
                      <a:pt x="12825" y="338237"/>
                      <a:pt x="12825" y="338991"/>
                    </a:cubicBezTo>
                    <a:lnTo>
                      <a:pt x="12619" y="347015"/>
                    </a:lnTo>
                    <a:cubicBezTo>
                      <a:pt x="12619" y="347769"/>
                      <a:pt x="12070" y="348318"/>
                      <a:pt x="11247" y="348318"/>
                    </a:cubicBezTo>
                    <a:cubicBezTo>
                      <a:pt x="11316" y="348318"/>
                      <a:pt x="11316" y="348318"/>
                      <a:pt x="11247" y="348318"/>
                    </a:cubicBezTo>
                    <a:close/>
                    <a:moveTo>
                      <a:pt x="11727" y="332270"/>
                    </a:moveTo>
                    <a:cubicBezTo>
                      <a:pt x="10973" y="332270"/>
                      <a:pt x="10424" y="331653"/>
                      <a:pt x="10424" y="330899"/>
                    </a:cubicBezTo>
                    <a:lnTo>
                      <a:pt x="10630" y="322875"/>
                    </a:lnTo>
                    <a:cubicBezTo>
                      <a:pt x="10630" y="322120"/>
                      <a:pt x="11247" y="321572"/>
                      <a:pt x="12002" y="321572"/>
                    </a:cubicBezTo>
                    <a:cubicBezTo>
                      <a:pt x="12756" y="321572"/>
                      <a:pt x="13305" y="322189"/>
                      <a:pt x="13305" y="322943"/>
                    </a:cubicBezTo>
                    <a:lnTo>
                      <a:pt x="13099" y="330967"/>
                    </a:lnTo>
                    <a:cubicBezTo>
                      <a:pt x="13099" y="331653"/>
                      <a:pt x="12482" y="332270"/>
                      <a:pt x="11727" y="332270"/>
                    </a:cubicBezTo>
                    <a:cubicBezTo>
                      <a:pt x="11796" y="332270"/>
                      <a:pt x="11727" y="332270"/>
                      <a:pt x="11727" y="332270"/>
                    </a:cubicBezTo>
                    <a:close/>
                    <a:moveTo>
                      <a:pt x="12207" y="316154"/>
                    </a:moveTo>
                    <a:cubicBezTo>
                      <a:pt x="11453" y="316154"/>
                      <a:pt x="10904" y="315537"/>
                      <a:pt x="10904" y="314782"/>
                    </a:cubicBezTo>
                    <a:lnTo>
                      <a:pt x="11110" y="306759"/>
                    </a:lnTo>
                    <a:cubicBezTo>
                      <a:pt x="11110" y="306004"/>
                      <a:pt x="11727" y="305456"/>
                      <a:pt x="12482" y="305456"/>
                    </a:cubicBezTo>
                    <a:cubicBezTo>
                      <a:pt x="13236" y="305456"/>
                      <a:pt x="13785" y="306073"/>
                      <a:pt x="13785" y="306827"/>
                    </a:cubicBezTo>
                    <a:lnTo>
                      <a:pt x="13579" y="314851"/>
                    </a:lnTo>
                    <a:cubicBezTo>
                      <a:pt x="13579" y="315605"/>
                      <a:pt x="12962" y="316154"/>
                      <a:pt x="12207" y="316154"/>
                    </a:cubicBezTo>
                    <a:cubicBezTo>
                      <a:pt x="12207" y="316154"/>
                      <a:pt x="12207" y="316154"/>
                      <a:pt x="12207" y="316154"/>
                    </a:cubicBezTo>
                    <a:close/>
                    <a:moveTo>
                      <a:pt x="12687" y="300106"/>
                    </a:moveTo>
                    <a:cubicBezTo>
                      <a:pt x="11933" y="300106"/>
                      <a:pt x="11384" y="299489"/>
                      <a:pt x="11384" y="298734"/>
                    </a:cubicBezTo>
                    <a:lnTo>
                      <a:pt x="11590" y="290711"/>
                    </a:lnTo>
                    <a:cubicBezTo>
                      <a:pt x="11590" y="289956"/>
                      <a:pt x="12139" y="289408"/>
                      <a:pt x="12962" y="289408"/>
                    </a:cubicBezTo>
                    <a:cubicBezTo>
                      <a:pt x="13716" y="289408"/>
                      <a:pt x="14265" y="290025"/>
                      <a:pt x="14265" y="290779"/>
                    </a:cubicBezTo>
                    <a:lnTo>
                      <a:pt x="14059" y="298803"/>
                    </a:lnTo>
                    <a:cubicBezTo>
                      <a:pt x="13990" y="299558"/>
                      <a:pt x="13442" y="300106"/>
                      <a:pt x="12687" y="300106"/>
                    </a:cubicBezTo>
                    <a:cubicBezTo>
                      <a:pt x="12687" y="300106"/>
                      <a:pt x="12687" y="300106"/>
                      <a:pt x="12687" y="300106"/>
                    </a:cubicBezTo>
                    <a:close/>
                    <a:moveTo>
                      <a:pt x="13099" y="283990"/>
                    </a:moveTo>
                    <a:cubicBezTo>
                      <a:pt x="12344" y="283990"/>
                      <a:pt x="11796" y="283373"/>
                      <a:pt x="11796" y="282618"/>
                    </a:cubicBezTo>
                    <a:lnTo>
                      <a:pt x="12002" y="274595"/>
                    </a:lnTo>
                    <a:cubicBezTo>
                      <a:pt x="12002" y="273840"/>
                      <a:pt x="12687" y="273292"/>
                      <a:pt x="13373" y="273292"/>
                    </a:cubicBezTo>
                    <a:cubicBezTo>
                      <a:pt x="14128" y="273292"/>
                      <a:pt x="14676" y="273909"/>
                      <a:pt x="14676" y="274663"/>
                    </a:cubicBezTo>
                    <a:lnTo>
                      <a:pt x="14470" y="282687"/>
                    </a:lnTo>
                    <a:cubicBezTo>
                      <a:pt x="14470" y="283441"/>
                      <a:pt x="13853" y="283990"/>
                      <a:pt x="13099" y="283990"/>
                    </a:cubicBezTo>
                    <a:cubicBezTo>
                      <a:pt x="13167" y="283990"/>
                      <a:pt x="13099" y="283990"/>
                      <a:pt x="13099" y="283990"/>
                    </a:cubicBezTo>
                    <a:close/>
                    <a:moveTo>
                      <a:pt x="13579" y="267942"/>
                    </a:moveTo>
                    <a:cubicBezTo>
                      <a:pt x="12825" y="267942"/>
                      <a:pt x="12276" y="267325"/>
                      <a:pt x="12276" y="266571"/>
                    </a:cubicBezTo>
                    <a:lnTo>
                      <a:pt x="12482" y="258547"/>
                    </a:lnTo>
                    <a:cubicBezTo>
                      <a:pt x="12482" y="257792"/>
                      <a:pt x="13167" y="257244"/>
                      <a:pt x="13853" y="257244"/>
                    </a:cubicBezTo>
                    <a:cubicBezTo>
                      <a:pt x="14608" y="257244"/>
                      <a:pt x="15156" y="257861"/>
                      <a:pt x="15156" y="258615"/>
                    </a:cubicBezTo>
                    <a:lnTo>
                      <a:pt x="14950" y="266639"/>
                    </a:lnTo>
                    <a:cubicBezTo>
                      <a:pt x="14950" y="267394"/>
                      <a:pt x="14333" y="267942"/>
                      <a:pt x="13579" y="267942"/>
                    </a:cubicBezTo>
                    <a:cubicBezTo>
                      <a:pt x="13579" y="267942"/>
                      <a:pt x="13579" y="267942"/>
                      <a:pt x="13579" y="267942"/>
                    </a:cubicBezTo>
                    <a:close/>
                    <a:moveTo>
                      <a:pt x="14059" y="251895"/>
                    </a:moveTo>
                    <a:cubicBezTo>
                      <a:pt x="13305" y="251895"/>
                      <a:pt x="12756" y="251277"/>
                      <a:pt x="12756" y="250523"/>
                    </a:cubicBezTo>
                    <a:lnTo>
                      <a:pt x="12962" y="242499"/>
                    </a:lnTo>
                    <a:cubicBezTo>
                      <a:pt x="12962" y="241745"/>
                      <a:pt x="13579" y="241196"/>
                      <a:pt x="14333" y="241196"/>
                    </a:cubicBezTo>
                    <a:cubicBezTo>
                      <a:pt x="15088" y="241196"/>
                      <a:pt x="15636" y="241813"/>
                      <a:pt x="15636" y="242568"/>
                    </a:cubicBezTo>
                    <a:lnTo>
                      <a:pt x="15431" y="250592"/>
                    </a:lnTo>
                    <a:cubicBezTo>
                      <a:pt x="15362" y="251277"/>
                      <a:pt x="14813" y="251895"/>
                      <a:pt x="14059" y="251895"/>
                    </a:cubicBezTo>
                    <a:cubicBezTo>
                      <a:pt x="14059" y="251895"/>
                      <a:pt x="14059" y="251895"/>
                      <a:pt x="14059" y="251895"/>
                    </a:cubicBezTo>
                    <a:close/>
                    <a:moveTo>
                      <a:pt x="14470" y="235778"/>
                    </a:moveTo>
                    <a:cubicBezTo>
                      <a:pt x="13716" y="235778"/>
                      <a:pt x="13167" y="235161"/>
                      <a:pt x="13167" y="234407"/>
                    </a:cubicBezTo>
                    <a:lnTo>
                      <a:pt x="13373" y="226383"/>
                    </a:lnTo>
                    <a:cubicBezTo>
                      <a:pt x="13373" y="225628"/>
                      <a:pt x="13990" y="225148"/>
                      <a:pt x="14745" y="225080"/>
                    </a:cubicBezTo>
                    <a:cubicBezTo>
                      <a:pt x="15499" y="225080"/>
                      <a:pt x="16048" y="225697"/>
                      <a:pt x="16048" y="226451"/>
                    </a:cubicBezTo>
                    <a:lnTo>
                      <a:pt x="15842" y="234475"/>
                    </a:lnTo>
                    <a:cubicBezTo>
                      <a:pt x="15842" y="235230"/>
                      <a:pt x="15225" y="235778"/>
                      <a:pt x="14470" y="235778"/>
                    </a:cubicBezTo>
                    <a:cubicBezTo>
                      <a:pt x="14539" y="235778"/>
                      <a:pt x="14470" y="235778"/>
                      <a:pt x="14470" y="235778"/>
                    </a:cubicBezTo>
                    <a:close/>
                    <a:moveTo>
                      <a:pt x="14950" y="219731"/>
                    </a:moveTo>
                    <a:cubicBezTo>
                      <a:pt x="14196" y="219731"/>
                      <a:pt x="13647" y="219113"/>
                      <a:pt x="13647" y="218359"/>
                    </a:cubicBezTo>
                    <a:lnTo>
                      <a:pt x="13853" y="210335"/>
                    </a:lnTo>
                    <a:cubicBezTo>
                      <a:pt x="13853" y="209580"/>
                      <a:pt x="14539" y="209032"/>
                      <a:pt x="15225" y="209032"/>
                    </a:cubicBezTo>
                    <a:cubicBezTo>
                      <a:pt x="15979" y="209032"/>
                      <a:pt x="16528" y="209649"/>
                      <a:pt x="16528" y="210404"/>
                    </a:cubicBezTo>
                    <a:lnTo>
                      <a:pt x="16322" y="218428"/>
                    </a:lnTo>
                    <a:cubicBezTo>
                      <a:pt x="16322" y="219113"/>
                      <a:pt x="15705" y="219731"/>
                      <a:pt x="14950" y="219731"/>
                    </a:cubicBezTo>
                    <a:cubicBezTo>
                      <a:pt x="14950" y="219731"/>
                      <a:pt x="14950" y="219731"/>
                      <a:pt x="14950" y="219731"/>
                    </a:cubicBezTo>
                    <a:close/>
                    <a:moveTo>
                      <a:pt x="15431" y="203614"/>
                    </a:moveTo>
                    <a:cubicBezTo>
                      <a:pt x="14676" y="203614"/>
                      <a:pt x="14128" y="202997"/>
                      <a:pt x="14128" y="202243"/>
                    </a:cubicBezTo>
                    <a:lnTo>
                      <a:pt x="14333" y="194219"/>
                    </a:lnTo>
                    <a:cubicBezTo>
                      <a:pt x="14333" y="193464"/>
                      <a:pt x="15019" y="192916"/>
                      <a:pt x="15705" y="192916"/>
                    </a:cubicBezTo>
                    <a:cubicBezTo>
                      <a:pt x="16459" y="192916"/>
                      <a:pt x="17008" y="193533"/>
                      <a:pt x="17008" y="194287"/>
                    </a:cubicBezTo>
                    <a:lnTo>
                      <a:pt x="16802" y="202311"/>
                    </a:lnTo>
                    <a:cubicBezTo>
                      <a:pt x="16734" y="203066"/>
                      <a:pt x="16185" y="203614"/>
                      <a:pt x="15431" y="203614"/>
                    </a:cubicBezTo>
                    <a:cubicBezTo>
                      <a:pt x="15431" y="203614"/>
                      <a:pt x="15431" y="203614"/>
                      <a:pt x="15431" y="203614"/>
                    </a:cubicBezTo>
                    <a:close/>
                    <a:moveTo>
                      <a:pt x="15842" y="187567"/>
                    </a:moveTo>
                    <a:cubicBezTo>
                      <a:pt x="15088" y="187567"/>
                      <a:pt x="14539" y="186949"/>
                      <a:pt x="14539" y="186195"/>
                    </a:cubicBezTo>
                    <a:lnTo>
                      <a:pt x="14745" y="178171"/>
                    </a:lnTo>
                    <a:cubicBezTo>
                      <a:pt x="14745" y="177417"/>
                      <a:pt x="15362" y="176868"/>
                      <a:pt x="16116" y="176868"/>
                    </a:cubicBezTo>
                    <a:cubicBezTo>
                      <a:pt x="16871" y="176868"/>
                      <a:pt x="17419" y="177485"/>
                      <a:pt x="17419" y="178240"/>
                    </a:cubicBezTo>
                    <a:lnTo>
                      <a:pt x="17214" y="186264"/>
                    </a:lnTo>
                    <a:cubicBezTo>
                      <a:pt x="17214" y="186949"/>
                      <a:pt x="16596" y="187567"/>
                      <a:pt x="15842" y="187567"/>
                    </a:cubicBezTo>
                    <a:cubicBezTo>
                      <a:pt x="15911" y="187567"/>
                      <a:pt x="15911" y="187567"/>
                      <a:pt x="15842" y="187567"/>
                    </a:cubicBezTo>
                    <a:close/>
                    <a:moveTo>
                      <a:pt x="16322" y="171450"/>
                    </a:moveTo>
                    <a:cubicBezTo>
                      <a:pt x="15568" y="171450"/>
                      <a:pt x="15019" y="170833"/>
                      <a:pt x="15019" y="170079"/>
                    </a:cubicBezTo>
                    <a:lnTo>
                      <a:pt x="15225" y="162055"/>
                    </a:lnTo>
                    <a:cubicBezTo>
                      <a:pt x="15225" y="161300"/>
                      <a:pt x="15842" y="160752"/>
                      <a:pt x="16596" y="160752"/>
                    </a:cubicBezTo>
                    <a:cubicBezTo>
                      <a:pt x="17351" y="160752"/>
                      <a:pt x="17899" y="161369"/>
                      <a:pt x="17899" y="162123"/>
                    </a:cubicBezTo>
                    <a:lnTo>
                      <a:pt x="17694" y="170147"/>
                    </a:lnTo>
                    <a:cubicBezTo>
                      <a:pt x="17694" y="170902"/>
                      <a:pt x="17076" y="171450"/>
                      <a:pt x="16322" y="171450"/>
                    </a:cubicBezTo>
                    <a:cubicBezTo>
                      <a:pt x="16322" y="171450"/>
                      <a:pt x="16322" y="171450"/>
                      <a:pt x="16322" y="171450"/>
                    </a:cubicBezTo>
                    <a:close/>
                    <a:moveTo>
                      <a:pt x="16802" y="155403"/>
                    </a:moveTo>
                    <a:cubicBezTo>
                      <a:pt x="16048" y="155403"/>
                      <a:pt x="15499" y="154785"/>
                      <a:pt x="15499" y="154031"/>
                    </a:cubicBezTo>
                    <a:lnTo>
                      <a:pt x="15705" y="146007"/>
                    </a:lnTo>
                    <a:cubicBezTo>
                      <a:pt x="15705" y="145253"/>
                      <a:pt x="16322" y="144704"/>
                      <a:pt x="17076" y="144704"/>
                    </a:cubicBezTo>
                    <a:cubicBezTo>
                      <a:pt x="17831" y="144704"/>
                      <a:pt x="18379" y="145321"/>
                      <a:pt x="18379" y="146076"/>
                    </a:cubicBezTo>
                    <a:lnTo>
                      <a:pt x="18174" y="154099"/>
                    </a:lnTo>
                    <a:cubicBezTo>
                      <a:pt x="18174" y="154854"/>
                      <a:pt x="17557" y="155403"/>
                      <a:pt x="16802" y="155403"/>
                    </a:cubicBezTo>
                    <a:cubicBezTo>
                      <a:pt x="16802" y="155403"/>
                      <a:pt x="16802" y="155403"/>
                      <a:pt x="16802" y="155403"/>
                    </a:cubicBezTo>
                    <a:close/>
                    <a:moveTo>
                      <a:pt x="17214" y="139286"/>
                    </a:moveTo>
                    <a:cubicBezTo>
                      <a:pt x="16459" y="139286"/>
                      <a:pt x="15911" y="138669"/>
                      <a:pt x="15911" y="137915"/>
                    </a:cubicBezTo>
                    <a:lnTo>
                      <a:pt x="16116" y="129891"/>
                    </a:lnTo>
                    <a:cubicBezTo>
                      <a:pt x="16116" y="129136"/>
                      <a:pt x="16802" y="128588"/>
                      <a:pt x="17488" y="128588"/>
                    </a:cubicBezTo>
                    <a:cubicBezTo>
                      <a:pt x="18242" y="128588"/>
                      <a:pt x="18791" y="129205"/>
                      <a:pt x="18791" y="129959"/>
                    </a:cubicBezTo>
                    <a:lnTo>
                      <a:pt x="18585" y="137983"/>
                    </a:lnTo>
                    <a:cubicBezTo>
                      <a:pt x="18585" y="138738"/>
                      <a:pt x="18037" y="139286"/>
                      <a:pt x="17214" y="139286"/>
                    </a:cubicBezTo>
                    <a:cubicBezTo>
                      <a:pt x="17282" y="139286"/>
                      <a:pt x="17282" y="139286"/>
                      <a:pt x="17214" y="139286"/>
                    </a:cubicBezTo>
                    <a:close/>
                    <a:moveTo>
                      <a:pt x="17694" y="123238"/>
                    </a:moveTo>
                    <a:cubicBezTo>
                      <a:pt x="16939" y="123238"/>
                      <a:pt x="16391" y="122621"/>
                      <a:pt x="16391" y="121867"/>
                    </a:cubicBezTo>
                    <a:lnTo>
                      <a:pt x="16596" y="113843"/>
                    </a:lnTo>
                    <a:cubicBezTo>
                      <a:pt x="16596" y="113089"/>
                      <a:pt x="17214" y="112540"/>
                      <a:pt x="17968" y="112540"/>
                    </a:cubicBezTo>
                    <a:cubicBezTo>
                      <a:pt x="18722" y="112540"/>
                      <a:pt x="19271" y="113157"/>
                      <a:pt x="19271" y="113912"/>
                    </a:cubicBezTo>
                    <a:lnTo>
                      <a:pt x="19065" y="121935"/>
                    </a:lnTo>
                    <a:cubicBezTo>
                      <a:pt x="19065" y="122690"/>
                      <a:pt x="18448" y="123238"/>
                      <a:pt x="17694" y="123238"/>
                    </a:cubicBezTo>
                    <a:cubicBezTo>
                      <a:pt x="17694" y="123238"/>
                      <a:pt x="17694" y="123238"/>
                      <a:pt x="17694" y="123238"/>
                    </a:cubicBezTo>
                    <a:close/>
                    <a:moveTo>
                      <a:pt x="18174" y="107191"/>
                    </a:moveTo>
                    <a:cubicBezTo>
                      <a:pt x="17419" y="107191"/>
                      <a:pt x="16871" y="106574"/>
                      <a:pt x="16871" y="105819"/>
                    </a:cubicBezTo>
                    <a:lnTo>
                      <a:pt x="17076" y="97795"/>
                    </a:lnTo>
                    <a:cubicBezTo>
                      <a:pt x="17076" y="97041"/>
                      <a:pt x="17694" y="96492"/>
                      <a:pt x="18448" y="96492"/>
                    </a:cubicBezTo>
                    <a:cubicBezTo>
                      <a:pt x="19202" y="96492"/>
                      <a:pt x="19751" y="97110"/>
                      <a:pt x="19751" y="97864"/>
                    </a:cubicBezTo>
                    <a:lnTo>
                      <a:pt x="19545" y="105888"/>
                    </a:lnTo>
                    <a:cubicBezTo>
                      <a:pt x="19545" y="106574"/>
                      <a:pt x="18928" y="107191"/>
                      <a:pt x="18174" y="107191"/>
                    </a:cubicBezTo>
                    <a:cubicBezTo>
                      <a:pt x="18174" y="107191"/>
                      <a:pt x="18174" y="107191"/>
                      <a:pt x="18174" y="107191"/>
                    </a:cubicBezTo>
                    <a:close/>
                    <a:moveTo>
                      <a:pt x="18585" y="91074"/>
                    </a:moveTo>
                    <a:cubicBezTo>
                      <a:pt x="17831" y="91074"/>
                      <a:pt x="17282" y="90457"/>
                      <a:pt x="17282" y="89703"/>
                    </a:cubicBezTo>
                    <a:lnTo>
                      <a:pt x="17488" y="81679"/>
                    </a:lnTo>
                    <a:cubicBezTo>
                      <a:pt x="17488" y="80925"/>
                      <a:pt x="18105" y="80445"/>
                      <a:pt x="18860" y="80376"/>
                    </a:cubicBezTo>
                    <a:cubicBezTo>
                      <a:pt x="19614" y="80376"/>
                      <a:pt x="20163" y="80993"/>
                      <a:pt x="20163" y="81748"/>
                    </a:cubicBezTo>
                    <a:lnTo>
                      <a:pt x="19957" y="89771"/>
                    </a:lnTo>
                    <a:cubicBezTo>
                      <a:pt x="19957" y="90526"/>
                      <a:pt x="19408" y="91074"/>
                      <a:pt x="18585" y="91074"/>
                    </a:cubicBezTo>
                    <a:cubicBezTo>
                      <a:pt x="18654" y="91074"/>
                      <a:pt x="18654" y="91074"/>
                      <a:pt x="18585" y="91074"/>
                    </a:cubicBezTo>
                    <a:close/>
                    <a:moveTo>
                      <a:pt x="19065" y="75027"/>
                    </a:moveTo>
                    <a:cubicBezTo>
                      <a:pt x="18311" y="75027"/>
                      <a:pt x="17762" y="74410"/>
                      <a:pt x="17762" y="73655"/>
                    </a:cubicBezTo>
                    <a:lnTo>
                      <a:pt x="17968" y="65631"/>
                    </a:lnTo>
                    <a:cubicBezTo>
                      <a:pt x="17968" y="64877"/>
                      <a:pt x="18654" y="64328"/>
                      <a:pt x="19340" y="64328"/>
                    </a:cubicBezTo>
                    <a:cubicBezTo>
                      <a:pt x="20094" y="64328"/>
                      <a:pt x="20643" y="64945"/>
                      <a:pt x="20643" y="65700"/>
                    </a:cubicBezTo>
                    <a:lnTo>
                      <a:pt x="20437" y="73724"/>
                    </a:lnTo>
                    <a:cubicBezTo>
                      <a:pt x="20437" y="74410"/>
                      <a:pt x="19820" y="75027"/>
                      <a:pt x="19065" y="75027"/>
                    </a:cubicBezTo>
                    <a:cubicBezTo>
                      <a:pt x="19134" y="75027"/>
                      <a:pt x="19065" y="75027"/>
                      <a:pt x="19065" y="75027"/>
                    </a:cubicBezTo>
                    <a:close/>
                    <a:moveTo>
                      <a:pt x="19545" y="58910"/>
                    </a:moveTo>
                    <a:cubicBezTo>
                      <a:pt x="18791" y="58910"/>
                      <a:pt x="18242" y="58293"/>
                      <a:pt x="18242" y="57539"/>
                    </a:cubicBezTo>
                    <a:lnTo>
                      <a:pt x="18448" y="49515"/>
                    </a:lnTo>
                    <a:cubicBezTo>
                      <a:pt x="18448" y="48761"/>
                      <a:pt x="19134" y="48212"/>
                      <a:pt x="19820" y="48212"/>
                    </a:cubicBezTo>
                    <a:cubicBezTo>
                      <a:pt x="20574" y="48212"/>
                      <a:pt x="21123" y="48829"/>
                      <a:pt x="21123" y="49584"/>
                    </a:cubicBezTo>
                    <a:lnTo>
                      <a:pt x="20917" y="57607"/>
                    </a:lnTo>
                    <a:cubicBezTo>
                      <a:pt x="20917" y="58362"/>
                      <a:pt x="20300" y="58910"/>
                      <a:pt x="19545" y="58910"/>
                    </a:cubicBezTo>
                    <a:cubicBezTo>
                      <a:pt x="19545" y="58910"/>
                      <a:pt x="19545" y="58910"/>
                      <a:pt x="19545" y="58910"/>
                    </a:cubicBezTo>
                    <a:close/>
                    <a:moveTo>
                      <a:pt x="20025" y="42863"/>
                    </a:moveTo>
                    <a:cubicBezTo>
                      <a:pt x="19271" y="42863"/>
                      <a:pt x="18722" y="42246"/>
                      <a:pt x="18722" y="41491"/>
                    </a:cubicBezTo>
                    <a:lnTo>
                      <a:pt x="18928" y="33467"/>
                    </a:lnTo>
                    <a:cubicBezTo>
                      <a:pt x="18928" y="32713"/>
                      <a:pt x="19545" y="32164"/>
                      <a:pt x="20300" y="32164"/>
                    </a:cubicBezTo>
                    <a:cubicBezTo>
                      <a:pt x="21054" y="32164"/>
                      <a:pt x="21603" y="32781"/>
                      <a:pt x="21603" y="33536"/>
                    </a:cubicBezTo>
                    <a:lnTo>
                      <a:pt x="21397" y="41559"/>
                    </a:lnTo>
                    <a:cubicBezTo>
                      <a:pt x="21328" y="42246"/>
                      <a:pt x="20780" y="42863"/>
                      <a:pt x="20025" y="42863"/>
                    </a:cubicBezTo>
                    <a:cubicBezTo>
                      <a:pt x="20025" y="42863"/>
                      <a:pt x="20025" y="42863"/>
                      <a:pt x="20025" y="42863"/>
                    </a:cubicBezTo>
                    <a:close/>
                    <a:moveTo>
                      <a:pt x="20437" y="26746"/>
                    </a:moveTo>
                    <a:cubicBezTo>
                      <a:pt x="19683" y="26746"/>
                      <a:pt x="19134" y="26129"/>
                      <a:pt x="19134" y="25375"/>
                    </a:cubicBezTo>
                    <a:lnTo>
                      <a:pt x="19340" y="17351"/>
                    </a:lnTo>
                    <a:cubicBezTo>
                      <a:pt x="19340" y="16597"/>
                      <a:pt x="19957" y="16048"/>
                      <a:pt x="20711" y="16048"/>
                    </a:cubicBezTo>
                    <a:cubicBezTo>
                      <a:pt x="21466" y="16048"/>
                      <a:pt x="22014" y="16665"/>
                      <a:pt x="22014" y="17420"/>
                    </a:cubicBezTo>
                    <a:lnTo>
                      <a:pt x="21808" y="25443"/>
                    </a:lnTo>
                    <a:cubicBezTo>
                      <a:pt x="21808" y="26198"/>
                      <a:pt x="21191" y="26746"/>
                      <a:pt x="20437" y="26746"/>
                    </a:cubicBezTo>
                    <a:cubicBezTo>
                      <a:pt x="20505" y="26746"/>
                      <a:pt x="20437" y="26746"/>
                      <a:pt x="20437" y="26746"/>
                    </a:cubicBezTo>
                    <a:close/>
                    <a:moveTo>
                      <a:pt x="20917" y="10698"/>
                    </a:moveTo>
                    <a:cubicBezTo>
                      <a:pt x="20163" y="10698"/>
                      <a:pt x="19614" y="10081"/>
                      <a:pt x="19614" y="9327"/>
                    </a:cubicBezTo>
                    <a:lnTo>
                      <a:pt x="19820" y="1303"/>
                    </a:lnTo>
                    <a:cubicBezTo>
                      <a:pt x="19820" y="549"/>
                      <a:pt x="20505" y="0"/>
                      <a:pt x="21191" y="0"/>
                    </a:cubicBezTo>
                    <a:cubicBezTo>
                      <a:pt x="21946" y="0"/>
                      <a:pt x="22494" y="617"/>
                      <a:pt x="22494" y="1372"/>
                    </a:cubicBezTo>
                    <a:lnTo>
                      <a:pt x="22289" y="9396"/>
                    </a:lnTo>
                    <a:cubicBezTo>
                      <a:pt x="22289" y="10150"/>
                      <a:pt x="21671" y="10698"/>
                      <a:pt x="20917" y="10698"/>
                    </a:cubicBezTo>
                    <a:cubicBezTo>
                      <a:pt x="20917" y="10698"/>
                      <a:pt x="20917" y="10698"/>
                      <a:pt x="20917" y="10698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9ECA8624-5DF3-262F-B7C5-FBE5694D8397}"/>
                  </a:ext>
                </a:extLst>
              </p:cNvPr>
              <p:cNvSpPr/>
              <p:nvPr/>
            </p:nvSpPr>
            <p:spPr>
              <a:xfrm>
                <a:off x="978386" y="4770415"/>
                <a:ext cx="168706" cy="2742"/>
              </a:xfrm>
              <a:custGeom>
                <a:avLst/>
                <a:gdLst>
                  <a:gd name="connsiteX0" fmla="*/ 0 w 168706"/>
                  <a:gd name="connsiteY0" fmla="*/ 1371 h 2742"/>
                  <a:gd name="connsiteX1" fmla="*/ 1372 w 168706"/>
                  <a:gd name="connsiteY1" fmla="*/ 0 h 2742"/>
                  <a:gd name="connsiteX2" fmla="*/ 6515 w 168706"/>
                  <a:gd name="connsiteY2" fmla="*/ 0 h 2742"/>
                  <a:gd name="connsiteX3" fmla="*/ 7887 w 168706"/>
                  <a:gd name="connsiteY3" fmla="*/ 1371 h 2742"/>
                  <a:gd name="connsiteX4" fmla="*/ 6515 w 168706"/>
                  <a:gd name="connsiteY4" fmla="*/ 2743 h 2742"/>
                  <a:gd name="connsiteX5" fmla="*/ 1372 w 168706"/>
                  <a:gd name="connsiteY5" fmla="*/ 2743 h 2742"/>
                  <a:gd name="connsiteX6" fmla="*/ 0 w 168706"/>
                  <a:gd name="connsiteY6" fmla="*/ 1371 h 2742"/>
                  <a:gd name="connsiteX7" fmla="*/ 13167 w 168706"/>
                  <a:gd name="connsiteY7" fmla="*/ 1371 h 2742"/>
                  <a:gd name="connsiteX8" fmla="*/ 14539 w 168706"/>
                  <a:gd name="connsiteY8" fmla="*/ 0 h 2742"/>
                  <a:gd name="connsiteX9" fmla="*/ 22563 w 168706"/>
                  <a:gd name="connsiteY9" fmla="*/ 0 h 2742"/>
                  <a:gd name="connsiteX10" fmla="*/ 23934 w 168706"/>
                  <a:gd name="connsiteY10" fmla="*/ 1371 h 2742"/>
                  <a:gd name="connsiteX11" fmla="*/ 22563 w 168706"/>
                  <a:gd name="connsiteY11" fmla="*/ 2743 h 2742"/>
                  <a:gd name="connsiteX12" fmla="*/ 14539 w 168706"/>
                  <a:gd name="connsiteY12" fmla="*/ 2743 h 2742"/>
                  <a:gd name="connsiteX13" fmla="*/ 13167 w 168706"/>
                  <a:gd name="connsiteY13" fmla="*/ 1371 h 2742"/>
                  <a:gd name="connsiteX14" fmla="*/ 29284 w 168706"/>
                  <a:gd name="connsiteY14" fmla="*/ 1371 h 2742"/>
                  <a:gd name="connsiteX15" fmla="*/ 30655 w 168706"/>
                  <a:gd name="connsiteY15" fmla="*/ 0 h 2742"/>
                  <a:gd name="connsiteX16" fmla="*/ 38679 w 168706"/>
                  <a:gd name="connsiteY16" fmla="*/ 0 h 2742"/>
                  <a:gd name="connsiteX17" fmla="*/ 40051 w 168706"/>
                  <a:gd name="connsiteY17" fmla="*/ 1371 h 2742"/>
                  <a:gd name="connsiteX18" fmla="*/ 38679 w 168706"/>
                  <a:gd name="connsiteY18" fmla="*/ 2743 h 2742"/>
                  <a:gd name="connsiteX19" fmla="*/ 30655 w 168706"/>
                  <a:gd name="connsiteY19" fmla="*/ 2743 h 2742"/>
                  <a:gd name="connsiteX20" fmla="*/ 29284 w 168706"/>
                  <a:gd name="connsiteY20" fmla="*/ 1371 h 2742"/>
                  <a:gd name="connsiteX21" fmla="*/ 45331 w 168706"/>
                  <a:gd name="connsiteY21" fmla="*/ 1371 h 2742"/>
                  <a:gd name="connsiteX22" fmla="*/ 46703 w 168706"/>
                  <a:gd name="connsiteY22" fmla="*/ 0 h 2742"/>
                  <a:gd name="connsiteX23" fmla="*/ 54727 w 168706"/>
                  <a:gd name="connsiteY23" fmla="*/ 0 h 2742"/>
                  <a:gd name="connsiteX24" fmla="*/ 56098 w 168706"/>
                  <a:gd name="connsiteY24" fmla="*/ 1371 h 2742"/>
                  <a:gd name="connsiteX25" fmla="*/ 54727 w 168706"/>
                  <a:gd name="connsiteY25" fmla="*/ 2743 h 2742"/>
                  <a:gd name="connsiteX26" fmla="*/ 46703 w 168706"/>
                  <a:gd name="connsiteY26" fmla="*/ 2743 h 2742"/>
                  <a:gd name="connsiteX27" fmla="*/ 45331 w 168706"/>
                  <a:gd name="connsiteY27" fmla="*/ 1371 h 2742"/>
                  <a:gd name="connsiteX28" fmla="*/ 61448 w 168706"/>
                  <a:gd name="connsiteY28" fmla="*/ 1371 h 2742"/>
                  <a:gd name="connsiteX29" fmla="*/ 62819 w 168706"/>
                  <a:gd name="connsiteY29" fmla="*/ 0 h 2742"/>
                  <a:gd name="connsiteX30" fmla="*/ 70843 w 168706"/>
                  <a:gd name="connsiteY30" fmla="*/ 0 h 2742"/>
                  <a:gd name="connsiteX31" fmla="*/ 72215 w 168706"/>
                  <a:gd name="connsiteY31" fmla="*/ 1371 h 2742"/>
                  <a:gd name="connsiteX32" fmla="*/ 70843 w 168706"/>
                  <a:gd name="connsiteY32" fmla="*/ 2743 h 2742"/>
                  <a:gd name="connsiteX33" fmla="*/ 62819 w 168706"/>
                  <a:gd name="connsiteY33" fmla="*/ 2743 h 2742"/>
                  <a:gd name="connsiteX34" fmla="*/ 61448 w 168706"/>
                  <a:gd name="connsiteY34" fmla="*/ 1371 h 2742"/>
                  <a:gd name="connsiteX35" fmla="*/ 77495 w 168706"/>
                  <a:gd name="connsiteY35" fmla="*/ 1371 h 2742"/>
                  <a:gd name="connsiteX36" fmla="*/ 78867 w 168706"/>
                  <a:gd name="connsiteY36" fmla="*/ 0 h 2742"/>
                  <a:gd name="connsiteX37" fmla="*/ 86891 w 168706"/>
                  <a:gd name="connsiteY37" fmla="*/ 0 h 2742"/>
                  <a:gd name="connsiteX38" fmla="*/ 88262 w 168706"/>
                  <a:gd name="connsiteY38" fmla="*/ 1371 h 2742"/>
                  <a:gd name="connsiteX39" fmla="*/ 86891 w 168706"/>
                  <a:gd name="connsiteY39" fmla="*/ 2743 h 2742"/>
                  <a:gd name="connsiteX40" fmla="*/ 78867 w 168706"/>
                  <a:gd name="connsiteY40" fmla="*/ 2743 h 2742"/>
                  <a:gd name="connsiteX41" fmla="*/ 77495 w 168706"/>
                  <a:gd name="connsiteY41" fmla="*/ 1371 h 2742"/>
                  <a:gd name="connsiteX42" fmla="*/ 93612 w 168706"/>
                  <a:gd name="connsiteY42" fmla="*/ 1371 h 2742"/>
                  <a:gd name="connsiteX43" fmla="*/ 94983 w 168706"/>
                  <a:gd name="connsiteY43" fmla="*/ 0 h 2742"/>
                  <a:gd name="connsiteX44" fmla="*/ 103007 w 168706"/>
                  <a:gd name="connsiteY44" fmla="*/ 0 h 2742"/>
                  <a:gd name="connsiteX45" fmla="*/ 104379 w 168706"/>
                  <a:gd name="connsiteY45" fmla="*/ 1371 h 2742"/>
                  <a:gd name="connsiteX46" fmla="*/ 103007 w 168706"/>
                  <a:gd name="connsiteY46" fmla="*/ 2743 h 2742"/>
                  <a:gd name="connsiteX47" fmla="*/ 94983 w 168706"/>
                  <a:gd name="connsiteY47" fmla="*/ 2743 h 2742"/>
                  <a:gd name="connsiteX48" fmla="*/ 93612 w 168706"/>
                  <a:gd name="connsiteY48" fmla="*/ 1371 h 2742"/>
                  <a:gd name="connsiteX49" fmla="*/ 109659 w 168706"/>
                  <a:gd name="connsiteY49" fmla="*/ 1371 h 2742"/>
                  <a:gd name="connsiteX50" fmla="*/ 111031 w 168706"/>
                  <a:gd name="connsiteY50" fmla="*/ 0 h 2742"/>
                  <a:gd name="connsiteX51" fmla="*/ 119055 w 168706"/>
                  <a:gd name="connsiteY51" fmla="*/ 0 h 2742"/>
                  <a:gd name="connsiteX52" fmla="*/ 120426 w 168706"/>
                  <a:gd name="connsiteY52" fmla="*/ 1371 h 2742"/>
                  <a:gd name="connsiteX53" fmla="*/ 119055 w 168706"/>
                  <a:gd name="connsiteY53" fmla="*/ 2743 h 2742"/>
                  <a:gd name="connsiteX54" fmla="*/ 111031 w 168706"/>
                  <a:gd name="connsiteY54" fmla="*/ 2743 h 2742"/>
                  <a:gd name="connsiteX55" fmla="*/ 109659 w 168706"/>
                  <a:gd name="connsiteY55" fmla="*/ 1371 h 2742"/>
                  <a:gd name="connsiteX56" fmla="*/ 125776 w 168706"/>
                  <a:gd name="connsiteY56" fmla="*/ 1371 h 2742"/>
                  <a:gd name="connsiteX57" fmla="*/ 127147 w 168706"/>
                  <a:gd name="connsiteY57" fmla="*/ 0 h 2742"/>
                  <a:gd name="connsiteX58" fmla="*/ 135171 w 168706"/>
                  <a:gd name="connsiteY58" fmla="*/ 0 h 2742"/>
                  <a:gd name="connsiteX59" fmla="*/ 136543 w 168706"/>
                  <a:gd name="connsiteY59" fmla="*/ 1371 h 2742"/>
                  <a:gd name="connsiteX60" fmla="*/ 135171 w 168706"/>
                  <a:gd name="connsiteY60" fmla="*/ 2743 h 2742"/>
                  <a:gd name="connsiteX61" fmla="*/ 127147 w 168706"/>
                  <a:gd name="connsiteY61" fmla="*/ 2743 h 2742"/>
                  <a:gd name="connsiteX62" fmla="*/ 125776 w 168706"/>
                  <a:gd name="connsiteY62" fmla="*/ 1371 h 2742"/>
                  <a:gd name="connsiteX63" fmla="*/ 141823 w 168706"/>
                  <a:gd name="connsiteY63" fmla="*/ 1371 h 2742"/>
                  <a:gd name="connsiteX64" fmla="*/ 143195 w 168706"/>
                  <a:gd name="connsiteY64" fmla="*/ 0 h 2742"/>
                  <a:gd name="connsiteX65" fmla="*/ 151219 w 168706"/>
                  <a:gd name="connsiteY65" fmla="*/ 0 h 2742"/>
                  <a:gd name="connsiteX66" fmla="*/ 152591 w 168706"/>
                  <a:gd name="connsiteY66" fmla="*/ 1371 h 2742"/>
                  <a:gd name="connsiteX67" fmla="*/ 151219 w 168706"/>
                  <a:gd name="connsiteY67" fmla="*/ 2743 h 2742"/>
                  <a:gd name="connsiteX68" fmla="*/ 143195 w 168706"/>
                  <a:gd name="connsiteY68" fmla="*/ 2743 h 2742"/>
                  <a:gd name="connsiteX69" fmla="*/ 141823 w 168706"/>
                  <a:gd name="connsiteY69" fmla="*/ 1371 h 2742"/>
                  <a:gd name="connsiteX70" fmla="*/ 157940 w 168706"/>
                  <a:gd name="connsiteY70" fmla="*/ 1371 h 2742"/>
                  <a:gd name="connsiteX71" fmla="*/ 159311 w 168706"/>
                  <a:gd name="connsiteY71" fmla="*/ 0 h 2742"/>
                  <a:gd name="connsiteX72" fmla="*/ 167335 w 168706"/>
                  <a:gd name="connsiteY72" fmla="*/ 0 h 2742"/>
                  <a:gd name="connsiteX73" fmla="*/ 168707 w 168706"/>
                  <a:gd name="connsiteY73" fmla="*/ 1371 h 2742"/>
                  <a:gd name="connsiteX74" fmla="*/ 167335 w 168706"/>
                  <a:gd name="connsiteY74" fmla="*/ 2743 h 2742"/>
                  <a:gd name="connsiteX75" fmla="*/ 159311 w 168706"/>
                  <a:gd name="connsiteY75" fmla="*/ 2743 h 2742"/>
                  <a:gd name="connsiteX76" fmla="*/ 157940 w 168706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68706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6515" y="0"/>
                    </a:lnTo>
                    <a:cubicBezTo>
                      <a:pt x="7269" y="0"/>
                      <a:pt x="7887" y="617"/>
                      <a:pt x="7887" y="1371"/>
                    </a:cubicBezTo>
                    <a:cubicBezTo>
                      <a:pt x="7887" y="2126"/>
                      <a:pt x="7269" y="2743"/>
                      <a:pt x="651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3167" y="1371"/>
                    </a:moveTo>
                    <a:cubicBezTo>
                      <a:pt x="13167" y="617"/>
                      <a:pt x="13785" y="0"/>
                      <a:pt x="14539" y="0"/>
                    </a:cubicBezTo>
                    <a:lnTo>
                      <a:pt x="22563" y="0"/>
                    </a:lnTo>
                    <a:cubicBezTo>
                      <a:pt x="23317" y="0"/>
                      <a:pt x="23934" y="617"/>
                      <a:pt x="23934" y="1371"/>
                    </a:cubicBezTo>
                    <a:cubicBezTo>
                      <a:pt x="23934" y="2126"/>
                      <a:pt x="23317" y="2743"/>
                      <a:pt x="22563" y="2743"/>
                    </a:cubicBezTo>
                    <a:lnTo>
                      <a:pt x="14539" y="2743"/>
                    </a:lnTo>
                    <a:cubicBezTo>
                      <a:pt x="13785" y="2743"/>
                      <a:pt x="13167" y="2126"/>
                      <a:pt x="13167" y="1371"/>
                    </a:cubicBezTo>
                    <a:close/>
                    <a:moveTo>
                      <a:pt x="29284" y="1371"/>
                    </a:moveTo>
                    <a:cubicBezTo>
                      <a:pt x="29284" y="617"/>
                      <a:pt x="29901" y="0"/>
                      <a:pt x="30655" y="0"/>
                    </a:cubicBezTo>
                    <a:lnTo>
                      <a:pt x="38679" y="0"/>
                    </a:lnTo>
                    <a:cubicBezTo>
                      <a:pt x="39434" y="0"/>
                      <a:pt x="40051" y="617"/>
                      <a:pt x="40051" y="1371"/>
                    </a:cubicBezTo>
                    <a:cubicBezTo>
                      <a:pt x="40051" y="2126"/>
                      <a:pt x="39434" y="2743"/>
                      <a:pt x="38679" y="2743"/>
                    </a:cubicBezTo>
                    <a:lnTo>
                      <a:pt x="30655" y="2743"/>
                    </a:lnTo>
                    <a:cubicBezTo>
                      <a:pt x="29832" y="2743"/>
                      <a:pt x="29284" y="2126"/>
                      <a:pt x="29284" y="1371"/>
                    </a:cubicBezTo>
                    <a:close/>
                    <a:moveTo>
                      <a:pt x="45331" y="1371"/>
                    </a:moveTo>
                    <a:cubicBezTo>
                      <a:pt x="45331" y="617"/>
                      <a:pt x="45949" y="0"/>
                      <a:pt x="46703" y="0"/>
                    </a:cubicBezTo>
                    <a:lnTo>
                      <a:pt x="54727" y="0"/>
                    </a:lnTo>
                    <a:cubicBezTo>
                      <a:pt x="55481" y="0"/>
                      <a:pt x="56098" y="617"/>
                      <a:pt x="56098" y="1371"/>
                    </a:cubicBezTo>
                    <a:cubicBezTo>
                      <a:pt x="56098" y="2126"/>
                      <a:pt x="55481" y="2743"/>
                      <a:pt x="54727" y="2743"/>
                    </a:cubicBezTo>
                    <a:lnTo>
                      <a:pt x="46703" y="2743"/>
                    </a:lnTo>
                    <a:cubicBezTo>
                      <a:pt x="45949" y="2743"/>
                      <a:pt x="45331" y="2126"/>
                      <a:pt x="45331" y="1371"/>
                    </a:cubicBezTo>
                    <a:close/>
                    <a:moveTo>
                      <a:pt x="61448" y="1371"/>
                    </a:moveTo>
                    <a:cubicBezTo>
                      <a:pt x="61448" y="617"/>
                      <a:pt x="62065" y="0"/>
                      <a:pt x="62819" y="0"/>
                    </a:cubicBezTo>
                    <a:lnTo>
                      <a:pt x="70843" y="0"/>
                    </a:lnTo>
                    <a:cubicBezTo>
                      <a:pt x="71597" y="0"/>
                      <a:pt x="72215" y="617"/>
                      <a:pt x="72215" y="1371"/>
                    </a:cubicBezTo>
                    <a:cubicBezTo>
                      <a:pt x="72215" y="2126"/>
                      <a:pt x="71597" y="2743"/>
                      <a:pt x="70843" y="2743"/>
                    </a:cubicBezTo>
                    <a:lnTo>
                      <a:pt x="62819" y="2743"/>
                    </a:lnTo>
                    <a:cubicBezTo>
                      <a:pt x="62065" y="2743"/>
                      <a:pt x="61448" y="2126"/>
                      <a:pt x="61448" y="1371"/>
                    </a:cubicBezTo>
                    <a:close/>
                    <a:moveTo>
                      <a:pt x="77495" y="1371"/>
                    </a:moveTo>
                    <a:cubicBezTo>
                      <a:pt x="77495" y="617"/>
                      <a:pt x="78113" y="0"/>
                      <a:pt x="78867" y="0"/>
                    </a:cubicBezTo>
                    <a:lnTo>
                      <a:pt x="86891" y="0"/>
                    </a:lnTo>
                    <a:cubicBezTo>
                      <a:pt x="87645" y="0"/>
                      <a:pt x="88262" y="617"/>
                      <a:pt x="88262" y="1371"/>
                    </a:cubicBezTo>
                    <a:cubicBezTo>
                      <a:pt x="88262" y="2126"/>
                      <a:pt x="87645" y="2743"/>
                      <a:pt x="86891" y="2743"/>
                    </a:cubicBezTo>
                    <a:lnTo>
                      <a:pt x="78867" y="2743"/>
                    </a:lnTo>
                    <a:cubicBezTo>
                      <a:pt x="78113" y="2743"/>
                      <a:pt x="77495" y="2126"/>
                      <a:pt x="77495" y="1371"/>
                    </a:cubicBezTo>
                    <a:close/>
                    <a:moveTo>
                      <a:pt x="93612" y="1371"/>
                    </a:moveTo>
                    <a:cubicBezTo>
                      <a:pt x="93612" y="617"/>
                      <a:pt x="94229" y="0"/>
                      <a:pt x="94983" y="0"/>
                    </a:cubicBezTo>
                    <a:lnTo>
                      <a:pt x="103007" y="0"/>
                    </a:lnTo>
                    <a:cubicBezTo>
                      <a:pt x="103761" y="0"/>
                      <a:pt x="104379" y="617"/>
                      <a:pt x="104379" y="1371"/>
                    </a:cubicBezTo>
                    <a:cubicBezTo>
                      <a:pt x="104379" y="2126"/>
                      <a:pt x="103761" y="2743"/>
                      <a:pt x="103007" y="2743"/>
                    </a:cubicBezTo>
                    <a:lnTo>
                      <a:pt x="94983" y="2743"/>
                    </a:lnTo>
                    <a:cubicBezTo>
                      <a:pt x="94229" y="2743"/>
                      <a:pt x="93612" y="2126"/>
                      <a:pt x="93612" y="1371"/>
                    </a:cubicBezTo>
                    <a:close/>
                    <a:moveTo>
                      <a:pt x="109659" y="1371"/>
                    </a:moveTo>
                    <a:cubicBezTo>
                      <a:pt x="109659" y="617"/>
                      <a:pt x="110277" y="0"/>
                      <a:pt x="111031" y="0"/>
                    </a:cubicBezTo>
                    <a:lnTo>
                      <a:pt x="119055" y="0"/>
                    </a:lnTo>
                    <a:cubicBezTo>
                      <a:pt x="119809" y="0"/>
                      <a:pt x="120426" y="617"/>
                      <a:pt x="120426" y="1371"/>
                    </a:cubicBezTo>
                    <a:cubicBezTo>
                      <a:pt x="120426" y="2126"/>
                      <a:pt x="119809" y="2743"/>
                      <a:pt x="119055" y="2743"/>
                    </a:cubicBezTo>
                    <a:lnTo>
                      <a:pt x="111031" y="2743"/>
                    </a:lnTo>
                    <a:cubicBezTo>
                      <a:pt x="110277" y="2743"/>
                      <a:pt x="109659" y="2126"/>
                      <a:pt x="109659" y="1371"/>
                    </a:cubicBezTo>
                    <a:close/>
                    <a:moveTo>
                      <a:pt x="125776" y="1371"/>
                    </a:moveTo>
                    <a:cubicBezTo>
                      <a:pt x="125776" y="617"/>
                      <a:pt x="126393" y="0"/>
                      <a:pt x="127147" y="0"/>
                    </a:cubicBezTo>
                    <a:lnTo>
                      <a:pt x="135171" y="0"/>
                    </a:lnTo>
                    <a:cubicBezTo>
                      <a:pt x="135926" y="0"/>
                      <a:pt x="136543" y="617"/>
                      <a:pt x="136543" y="1371"/>
                    </a:cubicBezTo>
                    <a:cubicBezTo>
                      <a:pt x="136543" y="2126"/>
                      <a:pt x="135926" y="2743"/>
                      <a:pt x="135171" y="2743"/>
                    </a:cubicBezTo>
                    <a:lnTo>
                      <a:pt x="127147" y="2743"/>
                    </a:lnTo>
                    <a:cubicBezTo>
                      <a:pt x="126393" y="2743"/>
                      <a:pt x="125776" y="2126"/>
                      <a:pt x="125776" y="1371"/>
                    </a:cubicBezTo>
                    <a:close/>
                    <a:moveTo>
                      <a:pt x="141823" y="1371"/>
                    </a:moveTo>
                    <a:cubicBezTo>
                      <a:pt x="141823" y="617"/>
                      <a:pt x="142441" y="0"/>
                      <a:pt x="143195" y="0"/>
                    </a:cubicBezTo>
                    <a:lnTo>
                      <a:pt x="151219" y="0"/>
                    </a:lnTo>
                    <a:cubicBezTo>
                      <a:pt x="151973" y="0"/>
                      <a:pt x="152591" y="617"/>
                      <a:pt x="152591" y="1371"/>
                    </a:cubicBezTo>
                    <a:cubicBezTo>
                      <a:pt x="152591" y="2126"/>
                      <a:pt x="151973" y="2743"/>
                      <a:pt x="151219" y="2743"/>
                    </a:cubicBezTo>
                    <a:lnTo>
                      <a:pt x="143195" y="2743"/>
                    </a:lnTo>
                    <a:cubicBezTo>
                      <a:pt x="142441" y="2743"/>
                      <a:pt x="141823" y="2126"/>
                      <a:pt x="141823" y="1371"/>
                    </a:cubicBezTo>
                    <a:close/>
                    <a:moveTo>
                      <a:pt x="157940" y="1371"/>
                    </a:moveTo>
                    <a:cubicBezTo>
                      <a:pt x="157940" y="617"/>
                      <a:pt x="158557" y="0"/>
                      <a:pt x="159311" y="0"/>
                    </a:cubicBezTo>
                    <a:lnTo>
                      <a:pt x="167335" y="0"/>
                    </a:lnTo>
                    <a:cubicBezTo>
                      <a:pt x="168090" y="0"/>
                      <a:pt x="168707" y="617"/>
                      <a:pt x="168707" y="1371"/>
                    </a:cubicBezTo>
                    <a:cubicBezTo>
                      <a:pt x="168707" y="2126"/>
                      <a:pt x="168090" y="2743"/>
                      <a:pt x="167335" y="2743"/>
                    </a:cubicBezTo>
                    <a:lnTo>
                      <a:pt x="159311" y="2743"/>
                    </a:lnTo>
                    <a:cubicBezTo>
                      <a:pt x="158557" y="2743"/>
                      <a:pt x="157940" y="2126"/>
                      <a:pt x="15794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46046E39-D61F-E373-E86A-BE413898CA14}"/>
                  </a:ext>
                </a:extLst>
              </p:cNvPr>
              <p:cNvSpPr/>
              <p:nvPr/>
            </p:nvSpPr>
            <p:spPr>
              <a:xfrm>
                <a:off x="1002801" y="4009177"/>
                <a:ext cx="383087" cy="39433"/>
              </a:xfrm>
              <a:custGeom>
                <a:avLst/>
                <a:gdLst>
                  <a:gd name="connsiteX0" fmla="*/ 0 w 383087"/>
                  <a:gd name="connsiteY0" fmla="*/ 0 h 39433"/>
                  <a:gd name="connsiteX1" fmla="*/ 383088 w 383087"/>
                  <a:gd name="connsiteY1" fmla="*/ 39434 h 39433"/>
                  <a:gd name="connsiteX2" fmla="*/ 377876 w 383087"/>
                  <a:gd name="connsiteY2" fmla="*/ 0 h 3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3087" h="39433">
                    <a:moveTo>
                      <a:pt x="0" y="0"/>
                    </a:moveTo>
                    <a:lnTo>
                      <a:pt x="383088" y="39434"/>
                    </a:lnTo>
                    <a:lnTo>
                      <a:pt x="377876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4" name="图形 2">
              <a:extLst>
                <a:ext uri="{FF2B5EF4-FFF2-40B4-BE49-F238E27FC236}">
                  <a16:creationId xmlns:a16="http://schemas.microsoft.com/office/drawing/2014/main" id="{302E953F-11B7-94EB-D84C-A9444B361B67}"/>
                </a:ext>
              </a:extLst>
            </p:cNvPr>
            <p:cNvGrpSpPr/>
            <p:nvPr/>
          </p:nvGrpSpPr>
          <p:grpSpPr>
            <a:xfrm>
              <a:off x="777298" y="3275643"/>
              <a:ext cx="1114710" cy="942792"/>
              <a:chOff x="777298" y="3275643"/>
              <a:chExt cx="1114710" cy="942792"/>
            </a:xfrm>
          </p:grpSpPr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D38B6899-7246-C315-8005-99EBF5D08488}"/>
                  </a:ext>
                </a:extLst>
              </p:cNvPr>
              <p:cNvSpPr/>
              <p:nvPr/>
            </p:nvSpPr>
            <p:spPr>
              <a:xfrm>
                <a:off x="1114655" y="3466298"/>
                <a:ext cx="113431" cy="92445"/>
              </a:xfrm>
              <a:custGeom>
                <a:avLst/>
                <a:gdLst>
                  <a:gd name="connsiteX0" fmla="*/ 0 w 113431"/>
                  <a:gd name="connsiteY0" fmla="*/ 0 h 92445"/>
                  <a:gd name="connsiteX1" fmla="*/ 11521 w 113431"/>
                  <a:gd name="connsiteY1" fmla="*/ 92446 h 92445"/>
                  <a:gd name="connsiteX2" fmla="*/ 95395 w 113431"/>
                  <a:gd name="connsiteY2" fmla="*/ 79621 h 92445"/>
                  <a:gd name="connsiteX3" fmla="*/ 96012 w 113431"/>
                  <a:gd name="connsiteY3" fmla="*/ 77221 h 92445"/>
                  <a:gd name="connsiteX4" fmla="*/ 98961 w 113431"/>
                  <a:gd name="connsiteY4" fmla="*/ 65700 h 92445"/>
                  <a:gd name="connsiteX5" fmla="*/ 102116 w 113431"/>
                  <a:gd name="connsiteY5" fmla="*/ 53698 h 92445"/>
                  <a:gd name="connsiteX6" fmla="*/ 102116 w 113431"/>
                  <a:gd name="connsiteY6" fmla="*/ 53561 h 92445"/>
                  <a:gd name="connsiteX7" fmla="*/ 113431 w 113431"/>
                  <a:gd name="connsiteY7" fmla="*/ 9944 h 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431" h="92445">
                    <a:moveTo>
                      <a:pt x="0" y="0"/>
                    </a:moveTo>
                    <a:lnTo>
                      <a:pt x="11521" y="92446"/>
                    </a:lnTo>
                    <a:lnTo>
                      <a:pt x="95395" y="79621"/>
                    </a:lnTo>
                    <a:lnTo>
                      <a:pt x="96012" y="77221"/>
                    </a:lnTo>
                    <a:lnTo>
                      <a:pt x="98961" y="65700"/>
                    </a:lnTo>
                    <a:lnTo>
                      <a:pt x="102116" y="53698"/>
                    </a:lnTo>
                    <a:lnTo>
                      <a:pt x="102116" y="53561"/>
                    </a:lnTo>
                    <a:lnTo>
                      <a:pt x="113431" y="9944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47EE56A-1521-F7A5-B1C7-B255439AE36C}"/>
                  </a:ext>
                </a:extLst>
              </p:cNvPr>
              <p:cNvSpPr/>
              <p:nvPr/>
            </p:nvSpPr>
            <p:spPr>
              <a:xfrm>
                <a:off x="1108144" y="3333326"/>
                <a:ext cx="191450" cy="198726"/>
              </a:xfrm>
              <a:custGeom>
                <a:avLst/>
                <a:gdLst>
                  <a:gd name="connsiteX0" fmla="*/ 64 w 191450"/>
                  <a:gd name="connsiteY0" fmla="*/ 99025 h 198726"/>
                  <a:gd name="connsiteX1" fmla="*/ 87847 w 191450"/>
                  <a:gd name="connsiteY1" fmla="*/ 198672 h 198726"/>
                  <a:gd name="connsiteX2" fmla="*/ 191128 w 191450"/>
                  <a:gd name="connsiteY2" fmla="*/ 92167 h 198726"/>
                  <a:gd name="connsiteX3" fmla="*/ 92167 w 191450"/>
                  <a:gd name="connsiteY3" fmla="*/ 64 h 198726"/>
                  <a:gd name="connsiteX4" fmla="*/ 64 w 191450"/>
                  <a:gd name="connsiteY4" fmla="*/ 99025 h 198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50" h="198726">
                    <a:moveTo>
                      <a:pt x="64" y="99025"/>
                    </a:moveTo>
                    <a:cubicBezTo>
                      <a:pt x="1985" y="151763"/>
                      <a:pt x="35109" y="200592"/>
                      <a:pt x="87847" y="198672"/>
                    </a:cubicBezTo>
                    <a:cubicBezTo>
                      <a:pt x="140585" y="196752"/>
                      <a:pt x="181390" y="197026"/>
                      <a:pt x="191128" y="92167"/>
                    </a:cubicBezTo>
                    <a:cubicBezTo>
                      <a:pt x="195997" y="39566"/>
                      <a:pt x="144905" y="-1856"/>
                      <a:pt x="92167" y="64"/>
                    </a:cubicBezTo>
                    <a:cubicBezTo>
                      <a:pt x="39429" y="1916"/>
                      <a:pt x="-1856" y="46287"/>
                      <a:pt x="64" y="99025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5B2AD94-0CB9-F1F6-B965-2710029B9FE2}"/>
                  </a:ext>
                </a:extLst>
              </p:cNvPr>
              <p:cNvSpPr/>
              <p:nvPr/>
            </p:nvSpPr>
            <p:spPr>
              <a:xfrm>
                <a:off x="1092401" y="3275643"/>
                <a:ext cx="278467" cy="214932"/>
              </a:xfrm>
              <a:custGeom>
                <a:avLst/>
                <a:gdLst>
                  <a:gd name="connsiteX0" fmla="*/ 114905 w 278467"/>
                  <a:gd name="connsiteY0" fmla="*/ 105890 h 214932"/>
                  <a:gd name="connsiteX1" fmla="*/ 62921 w 278467"/>
                  <a:gd name="connsiteY1" fmla="*/ 102461 h 214932"/>
                  <a:gd name="connsiteX2" fmla="*/ 56132 w 278467"/>
                  <a:gd name="connsiteY2" fmla="*/ 105136 h 214932"/>
                  <a:gd name="connsiteX3" fmla="*/ 47559 w 278467"/>
                  <a:gd name="connsiteY3" fmla="*/ 138123 h 214932"/>
                  <a:gd name="connsiteX4" fmla="*/ 30277 w 278467"/>
                  <a:gd name="connsiteY4" fmla="*/ 145941 h 214932"/>
                  <a:gd name="connsiteX5" fmla="*/ 43581 w 278467"/>
                  <a:gd name="connsiteY5" fmla="*/ 167132 h 214932"/>
                  <a:gd name="connsiteX6" fmla="*/ 32266 w 278467"/>
                  <a:gd name="connsiteY6" fmla="*/ 214932 h 214932"/>
                  <a:gd name="connsiteX7" fmla="*/ 2091 w 278467"/>
                  <a:gd name="connsiteY7" fmla="*/ 134968 h 214932"/>
                  <a:gd name="connsiteX8" fmla="*/ 78763 w 278467"/>
                  <a:gd name="connsiteY8" fmla="*/ 22977 h 214932"/>
                  <a:gd name="connsiteX9" fmla="*/ 167094 w 278467"/>
                  <a:gd name="connsiteY9" fmla="*/ 3706 h 214932"/>
                  <a:gd name="connsiteX10" fmla="*/ 278468 w 278467"/>
                  <a:gd name="connsiteY10" fmla="*/ 27846 h 214932"/>
                  <a:gd name="connsiteX11" fmla="*/ 161951 w 278467"/>
                  <a:gd name="connsiteY11" fmla="*/ 122418 h 214932"/>
                  <a:gd name="connsiteX12" fmla="*/ 114905 w 278467"/>
                  <a:gd name="connsiteY12" fmla="*/ 105890 h 21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467" h="214932">
                    <a:moveTo>
                      <a:pt x="114905" y="105890"/>
                    </a:moveTo>
                    <a:cubicBezTo>
                      <a:pt x="98583" y="98209"/>
                      <a:pt x="79997" y="96769"/>
                      <a:pt x="62921" y="102461"/>
                    </a:cubicBezTo>
                    <a:cubicBezTo>
                      <a:pt x="60246" y="103353"/>
                      <a:pt x="57915" y="104244"/>
                      <a:pt x="56132" y="105136"/>
                    </a:cubicBezTo>
                    <a:cubicBezTo>
                      <a:pt x="46050" y="110073"/>
                      <a:pt x="47559" y="138123"/>
                      <a:pt x="47559" y="138123"/>
                    </a:cubicBezTo>
                    <a:cubicBezTo>
                      <a:pt x="47559" y="138123"/>
                      <a:pt x="34186" y="127561"/>
                      <a:pt x="30277" y="145941"/>
                    </a:cubicBezTo>
                    <a:cubicBezTo>
                      <a:pt x="26368" y="164320"/>
                      <a:pt x="43581" y="167132"/>
                      <a:pt x="43581" y="167132"/>
                    </a:cubicBezTo>
                    <a:lnTo>
                      <a:pt x="32266" y="214932"/>
                    </a:lnTo>
                    <a:cubicBezTo>
                      <a:pt x="32266" y="214932"/>
                      <a:pt x="14366" y="185786"/>
                      <a:pt x="2091" y="134968"/>
                    </a:cubicBezTo>
                    <a:cubicBezTo>
                      <a:pt x="-9774" y="85659"/>
                      <a:pt x="30620" y="7889"/>
                      <a:pt x="78763" y="22977"/>
                    </a:cubicBezTo>
                    <a:cubicBezTo>
                      <a:pt x="78763" y="22977"/>
                      <a:pt x="118814" y="-11039"/>
                      <a:pt x="167094" y="3706"/>
                    </a:cubicBezTo>
                    <a:cubicBezTo>
                      <a:pt x="219901" y="19822"/>
                      <a:pt x="256317" y="53358"/>
                      <a:pt x="278468" y="27846"/>
                    </a:cubicBezTo>
                    <a:cubicBezTo>
                      <a:pt x="278468" y="27846"/>
                      <a:pt x="263517" y="153279"/>
                      <a:pt x="161951" y="122418"/>
                    </a:cubicBezTo>
                    <a:lnTo>
                      <a:pt x="114905" y="105890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AB76354-E098-E0D4-5498-E413D644D3A6}"/>
                  </a:ext>
                </a:extLst>
              </p:cNvPr>
              <p:cNvSpPr/>
              <p:nvPr/>
            </p:nvSpPr>
            <p:spPr>
              <a:xfrm>
                <a:off x="1130977" y="3500039"/>
                <a:ext cx="82638" cy="56647"/>
              </a:xfrm>
              <a:custGeom>
                <a:avLst/>
                <a:gdLst>
                  <a:gd name="connsiteX0" fmla="*/ 76878 w 82638"/>
                  <a:gd name="connsiteY0" fmla="*/ 56647 h 56647"/>
                  <a:gd name="connsiteX1" fmla="*/ 82639 w 82638"/>
                  <a:gd name="connsiteY1" fmla="*/ 31959 h 56647"/>
                  <a:gd name="connsiteX2" fmla="*/ 0 w 82638"/>
                  <a:gd name="connsiteY2" fmla="*/ 0 h 56647"/>
                  <a:gd name="connsiteX3" fmla="*/ 76878 w 82638"/>
                  <a:gd name="connsiteY3" fmla="*/ 56647 h 5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38" h="56647">
                    <a:moveTo>
                      <a:pt x="76878" y="56647"/>
                    </a:moveTo>
                    <a:lnTo>
                      <a:pt x="82639" y="31959"/>
                    </a:lnTo>
                    <a:cubicBezTo>
                      <a:pt x="82639" y="31959"/>
                      <a:pt x="21808" y="36896"/>
                      <a:pt x="0" y="0"/>
                    </a:cubicBezTo>
                    <a:cubicBezTo>
                      <a:pt x="0" y="0"/>
                      <a:pt x="343" y="50201"/>
                      <a:pt x="76878" y="56647"/>
                    </a:cubicBez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6FB72D9F-0730-7374-0E66-33B531444135}"/>
                  </a:ext>
                </a:extLst>
              </p:cNvPr>
              <p:cNvSpPr/>
              <p:nvPr/>
            </p:nvSpPr>
            <p:spPr>
              <a:xfrm>
                <a:off x="987072" y="3544411"/>
                <a:ext cx="402396" cy="475877"/>
              </a:xfrm>
              <a:custGeom>
                <a:avLst/>
                <a:gdLst>
                  <a:gd name="connsiteX0" fmla="*/ 7910 w 402396"/>
                  <a:gd name="connsiteY0" fmla="*/ 316840 h 475877"/>
                  <a:gd name="connsiteX1" fmla="*/ 1258 w 402396"/>
                  <a:gd name="connsiteY1" fmla="*/ 197990 h 475877"/>
                  <a:gd name="connsiteX2" fmla="*/ 154123 w 402396"/>
                  <a:gd name="connsiteY2" fmla="*/ 2949 h 475877"/>
                  <a:gd name="connsiteX3" fmla="*/ 154740 w 402396"/>
                  <a:gd name="connsiteY3" fmla="*/ 2812 h 475877"/>
                  <a:gd name="connsiteX4" fmla="*/ 175931 w 402396"/>
                  <a:gd name="connsiteY4" fmla="*/ 137 h 475877"/>
                  <a:gd name="connsiteX5" fmla="*/ 178194 w 402396"/>
                  <a:gd name="connsiteY5" fmla="*/ 0 h 475877"/>
                  <a:gd name="connsiteX6" fmla="*/ 376116 w 402396"/>
                  <a:gd name="connsiteY6" fmla="*/ 176936 h 475877"/>
                  <a:gd name="connsiteX7" fmla="*/ 382357 w 402396"/>
                  <a:gd name="connsiteY7" fmla="*/ 288310 h 475877"/>
                  <a:gd name="connsiteX8" fmla="*/ 402245 w 402396"/>
                  <a:gd name="connsiteY8" fmla="*/ 452285 h 475877"/>
                  <a:gd name="connsiteX9" fmla="*/ 382906 w 402396"/>
                  <a:gd name="connsiteY9" fmla="*/ 474231 h 475877"/>
                  <a:gd name="connsiteX10" fmla="*/ 20666 w 402396"/>
                  <a:gd name="connsiteY10" fmla="*/ 475877 h 475877"/>
                  <a:gd name="connsiteX11" fmla="*/ 983 w 402396"/>
                  <a:gd name="connsiteY11" fmla="*/ 455303 h 475877"/>
                  <a:gd name="connsiteX12" fmla="*/ 7910 w 402396"/>
                  <a:gd name="connsiteY12" fmla="*/ 316840 h 47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2396" h="475877">
                    <a:moveTo>
                      <a:pt x="7910" y="316840"/>
                    </a:moveTo>
                    <a:lnTo>
                      <a:pt x="1258" y="197990"/>
                    </a:lnTo>
                    <a:cubicBezTo>
                      <a:pt x="-4091" y="102664"/>
                      <a:pt x="983" y="2880"/>
                      <a:pt x="154123" y="2949"/>
                    </a:cubicBezTo>
                    <a:cubicBezTo>
                      <a:pt x="154328" y="2880"/>
                      <a:pt x="154534" y="2880"/>
                      <a:pt x="154740" y="2812"/>
                    </a:cubicBezTo>
                    <a:cubicBezTo>
                      <a:pt x="164890" y="1166"/>
                      <a:pt x="172365" y="480"/>
                      <a:pt x="175931" y="137"/>
                    </a:cubicBezTo>
                    <a:cubicBezTo>
                      <a:pt x="177440" y="0"/>
                      <a:pt x="178194" y="0"/>
                      <a:pt x="178194" y="0"/>
                    </a:cubicBezTo>
                    <a:cubicBezTo>
                      <a:pt x="375705" y="0"/>
                      <a:pt x="370355" y="73381"/>
                      <a:pt x="376116" y="176936"/>
                    </a:cubicBezTo>
                    <a:lnTo>
                      <a:pt x="382357" y="288310"/>
                    </a:lnTo>
                    <a:lnTo>
                      <a:pt x="402245" y="452285"/>
                    </a:lnTo>
                    <a:cubicBezTo>
                      <a:pt x="403685" y="463944"/>
                      <a:pt x="394633" y="474162"/>
                      <a:pt x="382906" y="474231"/>
                    </a:cubicBezTo>
                    <a:lnTo>
                      <a:pt x="20666" y="475877"/>
                    </a:lnTo>
                    <a:cubicBezTo>
                      <a:pt x="9419" y="475945"/>
                      <a:pt x="435" y="466550"/>
                      <a:pt x="983" y="455303"/>
                    </a:cubicBezTo>
                    <a:lnTo>
                      <a:pt x="7910" y="316840"/>
                    </a:lnTo>
                    <a:close/>
                  </a:path>
                </a:pathLst>
              </a:custGeom>
              <a:solidFill>
                <a:srgbClr val="96D9C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3A90765-F34E-B302-E1A3-C38C79CC319F}"/>
                  </a:ext>
                </a:extLst>
              </p:cNvPr>
              <p:cNvSpPr/>
              <p:nvPr/>
            </p:nvSpPr>
            <p:spPr>
              <a:xfrm>
                <a:off x="1141744" y="3544616"/>
                <a:ext cx="21191" cy="2674"/>
              </a:xfrm>
              <a:custGeom>
                <a:avLst/>
                <a:gdLst>
                  <a:gd name="connsiteX0" fmla="*/ 21191 w 21191"/>
                  <a:gd name="connsiteY0" fmla="*/ 0 h 2674"/>
                  <a:gd name="connsiteX1" fmla="*/ 0 w 21191"/>
                  <a:gd name="connsiteY1" fmla="*/ 2675 h 2674"/>
                  <a:gd name="connsiteX2" fmla="*/ 21191 w 21191"/>
                  <a:gd name="connsiteY2" fmla="*/ 0 h 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1" h="2674">
                    <a:moveTo>
                      <a:pt x="21191" y="0"/>
                    </a:moveTo>
                    <a:cubicBezTo>
                      <a:pt x="17625" y="275"/>
                      <a:pt x="10150" y="960"/>
                      <a:pt x="0" y="2675"/>
                    </a:cubicBezTo>
                    <a:cubicBezTo>
                      <a:pt x="6927" y="1372"/>
                      <a:pt x="14059" y="480"/>
                      <a:pt x="21191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2">
                <a:extLst>
                  <a:ext uri="{FF2B5EF4-FFF2-40B4-BE49-F238E27FC236}">
                    <a16:creationId xmlns:a16="http://schemas.microsoft.com/office/drawing/2014/main" id="{490600FB-0861-3F89-B8EF-B433971EB928}"/>
                  </a:ext>
                </a:extLst>
              </p:cNvPr>
              <p:cNvGrpSpPr/>
              <p:nvPr/>
            </p:nvGrpSpPr>
            <p:grpSpPr>
              <a:xfrm>
                <a:off x="777298" y="3292859"/>
                <a:ext cx="1114710" cy="925575"/>
                <a:chOff x="777298" y="3292859"/>
                <a:chExt cx="1114710" cy="925575"/>
              </a:xfrm>
            </p:grpSpPr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A6198980-C370-1EA1-D9E3-EBEEC006C834}"/>
                    </a:ext>
                  </a:extLst>
                </p:cNvPr>
                <p:cNvSpPr/>
                <p:nvPr/>
              </p:nvSpPr>
              <p:spPr>
                <a:xfrm>
                  <a:off x="1603264" y="3292859"/>
                  <a:ext cx="288745" cy="242424"/>
                </a:xfrm>
                <a:custGeom>
                  <a:avLst/>
                  <a:gdLst>
                    <a:gd name="connsiteX0" fmla="*/ 288745 w 288745"/>
                    <a:gd name="connsiteY0" fmla="*/ 0 h 242424"/>
                    <a:gd name="connsiteX1" fmla="*/ 270640 w 288745"/>
                    <a:gd name="connsiteY1" fmla="*/ 39228 h 242424"/>
                    <a:gd name="connsiteX2" fmla="*/ 180046 w 288745"/>
                    <a:gd name="connsiteY2" fmla="*/ 234955 h 242424"/>
                    <a:gd name="connsiteX3" fmla="*/ 21215 w 288745"/>
                    <a:gd name="connsiteY3" fmla="*/ 198402 h 242424"/>
                    <a:gd name="connsiteX4" fmla="*/ 36302 w 288745"/>
                    <a:gd name="connsiteY4" fmla="*/ 56921 h 242424"/>
                    <a:gd name="connsiteX5" fmla="*/ 246569 w 288745"/>
                    <a:gd name="connsiteY5" fmla="*/ 9464 h 242424"/>
                    <a:gd name="connsiteX6" fmla="*/ 288745 w 288745"/>
                    <a:gd name="connsiteY6" fmla="*/ 0 h 242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745" h="242424">
                      <a:moveTo>
                        <a:pt x="288745" y="0"/>
                      </a:moveTo>
                      <a:lnTo>
                        <a:pt x="270640" y="39228"/>
                      </a:lnTo>
                      <a:lnTo>
                        <a:pt x="180046" y="234955"/>
                      </a:lnTo>
                      <a:cubicBezTo>
                        <a:pt x="180046" y="234955"/>
                        <a:pt x="76627" y="266982"/>
                        <a:pt x="21215" y="198402"/>
                      </a:cubicBezTo>
                      <a:cubicBezTo>
                        <a:pt x="-34129" y="129822"/>
                        <a:pt x="36302" y="56921"/>
                        <a:pt x="36302" y="56921"/>
                      </a:cubicBezTo>
                      <a:lnTo>
                        <a:pt x="246569" y="9464"/>
                      </a:lnTo>
                      <a:lnTo>
                        <a:pt x="288745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83C68DBB-1249-C40A-3B0C-50CF5F82AF12}"/>
                    </a:ext>
                  </a:extLst>
                </p:cNvPr>
                <p:cNvSpPr/>
                <p:nvPr/>
              </p:nvSpPr>
              <p:spPr>
                <a:xfrm>
                  <a:off x="1083862" y="3495170"/>
                  <a:ext cx="699447" cy="568322"/>
                </a:xfrm>
                <a:custGeom>
                  <a:avLst/>
                  <a:gdLst>
                    <a:gd name="connsiteX0" fmla="*/ 699447 w 699447"/>
                    <a:gd name="connsiteY0" fmla="*/ 32644 h 568322"/>
                    <a:gd name="connsiteX1" fmla="*/ 35799 w 699447"/>
                    <a:gd name="connsiteY1" fmla="*/ 568322 h 568322"/>
                    <a:gd name="connsiteX2" fmla="*/ 0 w 699447"/>
                    <a:gd name="connsiteY2" fmla="*/ 523745 h 568322"/>
                    <a:gd name="connsiteX3" fmla="*/ 648835 w 699447"/>
                    <a:gd name="connsiteY3" fmla="*/ 0 h 568322"/>
                    <a:gd name="connsiteX4" fmla="*/ 645955 w 699447"/>
                    <a:gd name="connsiteY4" fmla="*/ 26746 h 568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9447" h="568322">
                      <a:moveTo>
                        <a:pt x="699447" y="32644"/>
                      </a:moveTo>
                      <a:lnTo>
                        <a:pt x="35799" y="568322"/>
                      </a:lnTo>
                      <a:lnTo>
                        <a:pt x="0" y="523745"/>
                      </a:lnTo>
                      <a:lnTo>
                        <a:pt x="648835" y="0"/>
                      </a:lnTo>
                      <a:lnTo>
                        <a:pt x="645955" y="26746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E4425179-45EA-90D8-0E03-A8E648DF61DA}"/>
                    </a:ext>
                  </a:extLst>
                </p:cNvPr>
                <p:cNvSpPr/>
                <p:nvPr/>
              </p:nvSpPr>
              <p:spPr>
                <a:xfrm>
                  <a:off x="975917" y="3349781"/>
                  <a:ext cx="684702" cy="580049"/>
                </a:xfrm>
                <a:custGeom>
                  <a:avLst/>
                  <a:gdLst>
                    <a:gd name="connsiteX0" fmla="*/ 684703 w 684702"/>
                    <a:gd name="connsiteY0" fmla="*/ 56373 h 580049"/>
                    <a:gd name="connsiteX1" fmla="*/ 35867 w 684702"/>
                    <a:gd name="connsiteY1" fmla="*/ 580050 h 580049"/>
                    <a:gd name="connsiteX2" fmla="*/ 0 w 684702"/>
                    <a:gd name="connsiteY2" fmla="*/ 535678 h 580049"/>
                    <a:gd name="connsiteX3" fmla="*/ 663649 w 684702"/>
                    <a:gd name="connsiteY3" fmla="*/ 0 h 580049"/>
                    <a:gd name="connsiteX4" fmla="*/ 657956 w 684702"/>
                    <a:gd name="connsiteY4" fmla="*/ 53287 h 580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702" h="580049">
                      <a:moveTo>
                        <a:pt x="684703" y="56373"/>
                      </a:moveTo>
                      <a:lnTo>
                        <a:pt x="35867" y="580050"/>
                      </a:lnTo>
                      <a:lnTo>
                        <a:pt x="0" y="535678"/>
                      </a:lnTo>
                      <a:lnTo>
                        <a:pt x="663649" y="0"/>
                      </a:lnTo>
                      <a:lnTo>
                        <a:pt x="657956" y="53287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D99258DD-057E-D165-0160-8F8B108BDB53}"/>
                    </a:ext>
                  </a:extLst>
                </p:cNvPr>
                <p:cNvSpPr/>
                <p:nvPr/>
              </p:nvSpPr>
              <p:spPr>
                <a:xfrm>
                  <a:off x="1011785" y="3406153"/>
                  <a:ext cx="723519" cy="612762"/>
                </a:xfrm>
                <a:custGeom>
                  <a:avLst/>
                  <a:gdLst>
                    <a:gd name="connsiteX0" fmla="*/ 720913 w 723519"/>
                    <a:gd name="connsiteY0" fmla="*/ 89017 h 612762"/>
                    <a:gd name="connsiteX1" fmla="*/ 72078 w 723519"/>
                    <a:gd name="connsiteY1" fmla="*/ 612763 h 612762"/>
                    <a:gd name="connsiteX2" fmla="*/ 0 w 723519"/>
                    <a:gd name="connsiteY2" fmla="*/ 523677 h 612762"/>
                    <a:gd name="connsiteX3" fmla="*/ 648835 w 723519"/>
                    <a:gd name="connsiteY3" fmla="*/ 0 h 612762"/>
                    <a:gd name="connsiteX4" fmla="*/ 675582 w 723519"/>
                    <a:gd name="connsiteY4" fmla="*/ 2812 h 612762"/>
                    <a:gd name="connsiteX5" fmla="*/ 670095 w 723519"/>
                    <a:gd name="connsiteY5" fmla="*/ 56373 h 612762"/>
                    <a:gd name="connsiteX6" fmla="*/ 723519 w 723519"/>
                    <a:gd name="connsiteY6" fmla="*/ 62271 h 61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3519" h="612762">
                      <a:moveTo>
                        <a:pt x="720913" y="89017"/>
                      </a:moveTo>
                      <a:lnTo>
                        <a:pt x="72078" y="612763"/>
                      </a:lnTo>
                      <a:lnTo>
                        <a:pt x="0" y="523677"/>
                      </a:lnTo>
                      <a:lnTo>
                        <a:pt x="648835" y="0"/>
                      </a:lnTo>
                      <a:lnTo>
                        <a:pt x="675582" y="2812"/>
                      </a:lnTo>
                      <a:lnTo>
                        <a:pt x="670095" y="56373"/>
                      </a:lnTo>
                      <a:lnTo>
                        <a:pt x="723519" y="62271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87171327-5F4E-F75F-2E73-F7E52CA85C1D}"/>
                    </a:ext>
                  </a:extLst>
                </p:cNvPr>
                <p:cNvSpPr/>
                <p:nvPr/>
              </p:nvSpPr>
              <p:spPr>
                <a:xfrm>
                  <a:off x="939161" y="3882863"/>
                  <a:ext cx="181261" cy="213539"/>
                </a:xfrm>
                <a:custGeom>
                  <a:avLst/>
                  <a:gdLst>
                    <a:gd name="connsiteX0" fmla="*/ 4661 w 181261"/>
                    <a:gd name="connsiteY0" fmla="*/ 36955 h 213539"/>
                    <a:gd name="connsiteX1" fmla="*/ 7815 w 181261"/>
                    <a:gd name="connsiteY1" fmla="*/ 7671 h 213539"/>
                    <a:gd name="connsiteX2" fmla="*/ 11656 w 181261"/>
                    <a:gd name="connsiteY2" fmla="*/ 4585 h 213539"/>
                    <a:gd name="connsiteX3" fmla="*/ 41077 w 181261"/>
                    <a:gd name="connsiteY3" fmla="*/ 7877 h 213539"/>
                    <a:gd name="connsiteX4" fmla="*/ 72761 w 181261"/>
                    <a:gd name="connsiteY4" fmla="*/ 47105 h 213539"/>
                    <a:gd name="connsiteX5" fmla="*/ 108902 w 181261"/>
                    <a:gd name="connsiteY5" fmla="*/ 92162 h 213539"/>
                    <a:gd name="connsiteX6" fmla="*/ 176797 w 181261"/>
                    <a:gd name="connsiteY6" fmla="*/ 176584 h 213539"/>
                    <a:gd name="connsiteX7" fmla="*/ 173436 w 181261"/>
                    <a:gd name="connsiteY7" fmla="*/ 205867 h 213539"/>
                    <a:gd name="connsiteX8" fmla="*/ 169596 w 181261"/>
                    <a:gd name="connsiteY8" fmla="*/ 208954 h 213539"/>
                    <a:gd name="connsiteX9" fmla="*/ 140655 w 181261"/>
                    <a:gd name="connsiteY9" fmla="*/ 206279 h 213539"/>
                    <a:gd name="connsiteX10" fmla="*/ 139832 w 181261"/>
                    <a:gd name="connsiteY10" fmla="*/ 204976 h 213539"/>
                    <a:gd name="connsiteX11" fmla="*/ 72624 w 181261"/>
                    <a:gd name="connsiteY11" fmla="*/ 121445 h 213539"/>
                    <a:gd name="connsiteX12" fmla="*/ 4661 w 181261"/>
                    <a:gd name="connsiteY12" fmla="*/ 36955 h 21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261" h="213539">
                      <a:moveTo>
                        <a:pt x="4661" y="36955"/>
                      </a:moveTo>
                      <a:cubicBezTo>
                        <a:pt x="-2609" y="27971"/>
                        <a:pt x="-1237" y="14941"/>
                        <a:pt x="7815" y="7671"/>
                      </a:cubicBezTo>
                      <a:lnTo>
                        <a:pt x="11656" y="4585"/>
                      </a:lnTo>
                      <a:cubicBezTo>
                        <a:pt x="20640" y="-2684"/>
                        <a:pt x="33807" y="-1107"/>
                        <a:pt x="41077" y="7877"/>
                      </a:cubicBezTo>
                      <a:lnTo>
                        <a:pt x="72761" y="47105"/>
                      </a:lnTo>
                      <a:lnTo>
                        <a:pt x="108902" y="92162"/>
                      </a:lnTo>
                      <a:lnTo>
                        <a:pt x="176797" y="176584"/>
                      </a:lnTo>
                      <a:cubicBezTo>
                        <a:pt x="183792" y="185568"/>
                        <a:pt x="182489" y="198735"/>
                        <a:pt x="173436" y="205867"/>
                      </a:cubicBezTo>
                      <a:lnTo>
                        <a:pt x="169596" y="208954"/>
                      </a:lnTo>
                      <a:cubicBezTo>
                        <a:pt x="160886" y="215949"/>
                        <a:pt x="148062" y="214851"/>
                        <a:pt x="140655" y="206279"/>
                      </a:cubicBezTo>
                      <a:cubicBezTo>
                        <a:pt x="140449" y="205730"/>
                        <a:pt x="140175" y="205456"/>
                        <a:pt x="139832" y="204976"/>
                      </a:cubicBezTo>
                      <a:lnTo>
                        <a:pt x="72624" y="121445"/>
                      </a:lnTo>
                      <a:lnTo>
                        <a:pt x="4661" y="3695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7D6B0C3B-4434-0F18-2504-9102C24907BA}"/>
                    </a:ext>
                  </a:extLst>
                </p:cNvPr>
                <p:cNvSpPr/>
                <p:nvPr/>
              </p:nvSpPr>
              <p:spPr>
                <a:xfrm>
                  <a:off x="902297" y="3911101"/>
                  <a:ext cx="181142" cy="213515"/>
                </a:xfrm>
                <a:custGeom>
                  <a:avLst/>
                  <a:gdLst>
                    <a:gd name="connsiteX0" fmla="*/ 3874 w 181142"/>
                    <a:gd name="connsiteY0" fmla="*/ 35943 h 213515"/>
                    <a:gd name="connsiteX1" fmla="*/ 7715 w 181142"/>
                    <a:gd name="connsiteY1" fmla="*/ 7756 h 213515"/>
                    <a:gd name="connsiteX2" fmla="*/ 11692 w 181142"/>
                    <a:gd name="connsiteY2" fmla="*/ 4533 h 213515"/>
                    <a:gd name="connsiteX3" fmla="*/ 40839 w 181142"/>
                    <a:gd name="connsiteY3" fmla="*/ 7756 h 213515"/>
                    <a:gd name="connsiteX4" fmla="*/ 41524 w 181142"/>
                    <a:gd name="connsiteY4" fmla="*/ 8648 h 213515"/>
                    <a:gd name="connsiteX5" fmla="*/ 109419 w 181142"/>
                    <a:gd name="connsiteY5" fmla="*/ 93070 h 213515"/>
                    <a:gd name="connsiteX6" fmla="*/ 177039 w 181142"/>
                    <a:gd name="connsiteY6" fmla="*/ 177492 h 213515"/>
                    <a:gd name="connsiteX7" fmla="*/ 177381 w 181142"/>
                    <a:gd name="connsiteY7" fmla="*/ 177903 h 213515"/>
                    <a:gd name="connsiteX8" fmla="*/ 173335 w 181142"/>
                    <a:gd name="connsiteY8" fmla="*/ 205747 h 213515"/>
                    <a:gd name="connsiteX9" fmla="*/ 169495 w 181142"/>
                    <a:gd name="connsiteY9" fmla="*/ 208833 h 213515"/>
                    <a:gd name="connsiteX10" fmla="*/ 141240 w 181142"/>
                    <a:gd name="connsiteY10" fmla="*/ 207050 h 213515"/>
                    <a:gd name="connsiteX11" fmla="*/ 140348 w 181142"/>
                    <a:gd name="connsiteY11" fmla="*/ 205610 h 213515"/>
                    <a:gd name="connsiteX12" fmla="*/ 4491 w 181142"/>
                    <a:gd name="connsiteY12" fmla="*/ 36697 h 213515"/>
                    <a:gd name="connsiteX13" fmla="*/ 3874 w 181142"/>
                    <a:gd name="connsiteY13" fmla="*/ 35943 h 21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1142" h="213515">
                      <a:moveTo>
                        <a:pt x="3874" y="35943"/>
                      </a:moveTo>
                      <a:cubicBezTo>
                        <a:pt x="-2504" y="27439"/>
                        <a:pt x="-858" y="14683"/>
                        <a:pt x="7715" y="7756"/>
                      </a:cubicBezTo>
                      <a:lnTo>
                        <a:pt x="11692" y="4533"/>
                      </a:lnTo>
                      <a:cubicBezTo>
                        <a:pt x="20539" y="-2600"/>
                        <a:pt x="33844" y="-1159"/>
                        <a:pt x="40839" y="7756"/>
                      </a:cubicBezTo>
                      <a:lnTo>
                        <a:pt x="41524" y="8648"/>
                      </a:lnTo>
                      <a:lnTo>
                        <a:pt x="109419" y="93070"/>
                      </a:lnTo>
                      <a:lnTo>
                        <a:pt x="177039" y="177492"/>
                      </a:lnTo>
                      <a:cubicBezTo>
                        <a:pt x="177176" y="177629"/>
                        <a:pt x="177244" y="177766"/>
                        <a:pt x="177381" y="177903"/>
                      </a:cubicBezTo>
                      <a:cubicBezTo>
                        <a:pt x="183622" y="186544"/>
                        <a:pt x="181976" y="199026"/>
                        <a:pt x="173335" y="205747"/>
                      </a:cubicBezTo>
                      <a:lnTo>
                        <a:pt x="169495" y="208833"/>
                      </a:lnTo>
                      <a:cubicBezTo>
                        <a:pt x="160922" y="215759"/>
                        <a:pt x="148784" y="214868"/>
                        <a:pt x="141240" y="207050"/>
                      </a:cubicBezTo>
                      <a:cubicBezTo>
                        <a:pt x="141034" y="206501"/>
                        <a:pt x="140691" y="206021"/>
                        <a:pt x="140348" y="205610"/>
                      </a:cubicBezTo>
                      <a:lnTo>
                        <a:pt x="4491" y="36697"/>
                      </a:lnTo>
                      <a:cubicBezTo>
                        <a:pt x="4354" y="36491"/>
                        <a:pt x="4080" y="36217"/>
                        <a:pt x="3874" y="359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522CE4BB-40DC-F468-D48C-8BB4E64D9096}"/>
                    </a:ext>
                  </a:extLst>
                </p:cNvPr>
                <p:cNvSpPr/>
                <p:nvPr/>
              </p:nvSpPr>
              <p:spPr>
                <a:xfrm>
                  <a:off x="866040" y="3940253"/>
                  <a:ext cx="181277" cy="213544"/>
                </a:xfrm>
                <a:custGeom>
                  <a:avLst/>
                  <a:gdLst>
                    <a:gd name="connsiteX0" fmla="*/ 11671 w 181277"/>
                    <a:gd name="connsiteY0" fmla="*/ 4390 h 213544"/>
                    <a:gd name="connsiteX1" fmla="*/ 40132 w 181277"/>
                    <a:gd name="connsiteY1" fmla="*/ 6722 h 213544"/>
                    <a:gd name="connsiteX2" fmla="*/ 40680 w 181277"/>
                    <a:gd name="connsiteY2" fmla="*/ 7751 h 213544"/>
                    <a:gd name="connsiteX3" fmla="*/ 176400 w 181277"/>
                    <a:gd name="connsiteY3" fmla="*/ 176732 h 213544"/>
                    <a:gd name="connsiteX4" fmla="*/ 177634 w 181277"/>
                    <a:gd name="connsiteY4" fmla="*/ 177966 h 213544"/>
                    <a:gd name="connsiteX5" fmla="*/ 173451 w 181277"/>
                    <a:gd name="connsiteY5" fmla="*/ 205947 h 213544"/>
                    <a:gd name="connsiteX6" fmla="*/ 169611 w 181277"/>
                    <a:gd name="connsiteY6" fmla="*/ 209033 h 213544"/>
                    <a:gd name="connsiteX7" fmla="*/ 140464 w 181277"/>
                    <a:gd name="connsiteY7" fmla="*/ 205810 h 213544"/>
                    <a:gd name="connsiteX8" fmla="*/ 4401 w 181277"/>
                    <a:gd name="connsiteY8" fmla="*/ 37034 h 213544"/>
                    <a:gd name="connsiteX9" fmla="*/ 4058 w 181277"/>
                    <a:gd name="connsiteY9" fmla="*/ 36349 h 213544"/>
                    <a:gd name="connsiteX10" fmla="*/ 7693 w 181277"/>
                    <a:gd name="connsiteY10" fmla="*/ 7614 h 213544"/>
                    <a:gd name="connsiteX11" fmla="*/ 11671 w 181277"/>
                    <a:gd name="connsiteY11" fmla="*/ 4390 h 213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277" h="213544">
                      <a:moveTo>
                        <a:pt x="11671" y="4390"/>
                      </a:moveTo>
                      <a:cubicBezTo>
                        <a:pt x="20312" y="-2331"/>
                        <a:pt x="32999" y="-1165"/>
                        <a:pt x="40132" y="6722"/>
                      </a:cubicBezTo>
                      <a:cubicBezTo>
                        <a:pt x="40200" y="7134"/>
                        <a:pt x="40474" y="7408"/>
                        <a:pt x="40680" y="7751"/>
                      </a:cubicBezTo>
                      <a:lnTo>
                        <a:pt x="176400" y="176732"/>
                      </a:lnTo>
                      <a:cubicBezTo>
                        <a:pt x="176743" y="177143"/>
                        <a:pt x="177086" y="177623"/>
                        <a:pt x="177634" y="177966"/>
                      </a:cubicBezTo>
                      <a:cubicBezTo>
                        <a:pt x="183807" y="186813"/>
                        <a:pt x="181955" y="199020"/>
                        <a:pt x="173451" y="205947"/>
                      </a:cubicBezTo>
                      <a:lnTo>
                        <a:pt x="169611" y="209033"/>
                      </a:lnTo>
                      <a:cubicBezTo>
                        <a:pt x="160764" y="216165"/>
                        <a:pt x="147596" y="214657"/>
                        <a:pt x="140464" y="205810"/>
                      </a:cubicBezTo>
                      <a:lnTo>
                        <a:pt x="4401" y="37034"/>
                      </a:lnTo>
                      <a:lnTo>
                        <a:pt x="4058" y="36349"/>
                      </a:lnTo>
                      <a:cubicBezTo>
                        <a:pt x="-2525" y="27296"/>
                        <a:pt x="-948" y="14814"/>
                        <a:pt x="7693" y="7614"/>
                      </a:cubicBezTo>
                      <a:lnTo>
                        <a:pt x="11671" y="439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983E3F7A-78B2-AE98-4CE6-D2D095B15278}"/>
                    </a:ext>
                  </a:extLst>
                </p:cNvPr>
                <p:cNvSpPr/>
                <p:nvPr/>
              </p:nvSpPr>
              <p:spPr>
                <a:xfrm>
                  <a:off x="777298" y="3971733"/>
                  <a:ext cx="233251" cy="246702"/>
                </a:xfrm>
                <a:custGeom>
                  <a:avLst/>
                  <a:gdLst>
                    <a:gd name="connsiteX0" fmla="*/ 20928 w 233251"/>
                    <a:gd name="connsiteY0" fmla="*/ 54864 h 246702"/>
                    <a:gd name="connsiteX1" fmla="*/ 88891 w 233251"/>
                    <a:gd name="connsiteY1" fmla="*/ 0 h 246702"/>
                    <a:gd name="connsiteX2" fmla="*/ 92800 w 233251"/>
                    <a:gd name="connsiteY2" fmla="*/ 4869 h 246702"/>
                    <a:gd name="connsiteX3" fmla="*/ 93143 w 233251"/>
                    <a:gd name="connsiteY3" fmla="*/ 5555 h 246702"/>
                    <a:gd name="connsiteX4" fmla="*/ 229137 w 233251"/>
                    <a:gd name="connsiteY4" fmla="*/ 174330 h 246702"/>
                    <a:gd name="connsiteX5" fmla="*/ 233252 w 233251"/>
                    <a:gd name="connsiteY5" fmla="*/ 179748 h 246702"/>
                    <a:gd name="connsiteX6" fmla="*/ 165152 w 233251"/>
                    <a:gd name="connsiteY6" fmla="*/ 234475 h 246702"/>
                    <a:gd name="connsiteX7" fmla="*/ 87245 w 233251"/>
                    <a:gd name="connsiteY7" fmla="*/ 226040 h 246702"/>
                    <a:gd name="connsiteX8" fmla="*/ 12150 w 233251"/>
                    <a:gd name="connsiteY8" fmla="*/ 133045 h 246702"/>
                    <a:gd name="connsiteX9" fmla="*/ 20928 w 233251"/>
                    <a:gd name="connsiteY9" fmla="*/ 54864 h 24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3251" h="246702">
                      <a:moveTo>
                        <a:pt x="20928" y="54864"/>
                      </a:moveTo>
                      <a:lnTo>
                        <a:pt x="88891" y="0"/>
                      </a:lnTo>
                      <a:lnTo>
                        <a:pt x="92800" y="4869"/>
                      </a:lnTo>
                      <a:lnTo>
                        <a:pt x="93143" y="5555"/>
                      </a:lnTo>
                      <a:lnTo>
                        <a:pt x="229137" y="174330"/>
                      </a:lnTo>
                      <a:lnTo>
                        <a:pt x="233252" y="179748"/>
                      </a:lnTo>
                      <a:lnTo>
                        <a:pt x="165152" y="234475"/>
                      </a:lnTo>
                      <a:cubicBezTo>
                        <a:pt x="141149" y="253609"/>
                        <a:pt x="106242" y="249906"/>
                        <a:pt x="87245" y="226040"/>
                      </a:cubicBezTo>
                      <a:lnTo>
                        <a:pt x="12150" y="133045"/>
                      </a:lnTo>
                      <a:cubicBezTo>
                        <a:pt x="-6915" y="108974"/>
                        <a:pt x="-3212" y="74066"/>
                        <a:pt x="20928" y="54864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2B1B02B2-4E37-E183-ADE4-BB1C7D1831E9}"/>
                    </a:ext>
                  </a:extLst>
                </p:cNvPr>
                <p:cNvSpPr/>
                <p:nvPr/>
              </p:nvSpPr>
              <p:spPr>
                <a:xfrm>
                  <a:off x="1849832" y="3292859"/>
                  <a:ext cx="42176" cy="39227"/>
                </a:xfrm>
                <a:custGeom>
                  <a:avLst/>
                  <a:gdLst>
                    <a:gd name="connsiteX0" fmla="*/ 42177 w 42176"/>
                    <a:gd name="connsiteY0" fmla="*/ 0 h 39227"/>
                    <a:gd name="connsiteX1" fmla="*/ 24071 w 42176"/>
                    <a:gd name="connsiteY1" fmla="*/ 39228 h 39227"/>
                    <a:gd name="connsiteX2" fmla="*/ 0 w 42176"/>
                    <a:gd name="connsiteY2" fmla="*/ 9395 h 39227"/>
                    <a:gd name="connsiteX3" fmla="*/ 42177 w 42176"/>
                    <a:gd name="connsiteY3" fmla="*/ 0 h 39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176" h="39227">
                      <a:moveTo>
                        <a:pt x="42177" y="0"/>
                      </a:moveTo>
                      <a:lnTo>
                        <a:pt x="24071" y="39228"/>
                      </a:lnTo>
                      <a:cubicBezTo>
                        <a:pt x="11933" y="33536"/>
                        <a:pt x="3017" y="22494"/>
                        <a:pt x="0" y="9395"/>
                      </a:cubicBezTo>
                      <a:lnTo>
                        <a:pt x="42177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2">
                <a:extLst>
                  <a:ext uri="{FF2B5EF4-FFF2-40B4-BE49-F238E27FC236}">
                    <a16:creationId xmlns:a16="http://schemas.microsoft.com/office/drawing/2014/main" id="{E4ABF673-9AB2-807B-187F-0BD09EE246FD}"/>
                  </a:ext>
                </a:extLst>
              </p:cNvPr>
              <p:cNvGrpSpPr/>
              <p:nvPr/>
            </p:nvGrpSpPr>
            <p:grpSpPr>
              <a:xfrm>
                <a:off x="1289437" y="3768888"/>
                <a:ext cx="115756" cy="104254"/>
                <a:chOff x="1289437" y="3768888"/>
                <a:chExt cx="115756" cy="104254"/>
              </a:xfrm>
            </p:grpSpPr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CFE0F9D-F7EA-2E90-9932-8BDCB684F68E}"/>
                    </a:ext>
                  </a:extLst>
                </p:cNvPr>
                <p:cNvSpPr/>
                <p:nvPr/>
              </p:nvSpPr>
              <p:spPr>
                <a:xfrm>
                  <a:off x="1289437" y="3796345"/>
                  <a:ext cx="90429" cy="76797"/>
                </a:xfrm>
                <a:custGeom>
                  <a:avLst/>
                  <a:gdLst>
                    <a:gd name="connsiteX0" fmla="*/ 57772 w 90429"/>
                    <a:gd name="connsiteY0" fmla="*/ 74506 h 76797"/>
                    <a:gd name="connsiteX1" fmla="*/ 42136 w 90429"/>
                    <a:gd name="connsiteY1" fmla="*/ 76495 h 76797"/>
                    <a:gd name="connsiteX2" fmla="*/ 302 w 90429"/>
                    <a:gd name="connsiteY2" fmla="*/ 44125 h 76797"/>
                    <a:gd name="connsiteX3" fmla="*/ 302 w 90429"/>
                    <a:gd name="connsiteY3" fmla="*/ 44125 h 76797"/>
                    <a:gd name="connsiteX4" fmla="*/ 32672 w 90429"/>
                    <a:gd name="connsiteY4" fmla="*/ 2291 h 76797"/>
                    <a:gd name="connsiteX5" fmla="*/ 48308 w 90429"/>
                    <a:gd name="connsiteY5" fmla="*/ 302 h 76797"/>
                    <a:gd name="connsiteX6" fmla="*/ 90142 w 90429"/>
                    <a:gd name="connsiteY6" fmla="*/ 32672 h 76797"/>
                    <a:gd name="connsiteX7" fmla="*/ 90142 w 90429"/>
                    <a:gd name="connsiteY7" fmla="*/ 32672 h 76797"/>
                    <a:gd name="connsiteX8" fmla="*/ 57772 w 90429"/>
                    <a:gd name="connsiteY8" fmla="*/ 74506 h 7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429" h="76797">
                      <a:moveTo>
                        <a:pt x="57772" y="74506"/>
                      </a:moveTo>
                      <a:lnTo>
                        <a:pt x="42136" y="76495"/>
                      </a:lnTo>
                      <a:cubicBezTo>
                        <a:pt x="21768" y="79101"/>
                        <a:pt x="2908" y="64562"/>
                        <a:pt x="302" y="44125"/>
                      </a:cubicBezTo>
                      <a:lnTo>
                        <a:pt x="302" y="44125"/>
                      </a:lnTo>
                      <a:cubicBezTo>
                        <a:pt x="-2304" y="23757"/>
                        <a:pt x="12235" y="4897"/>
                        <a:pt x="32672" y="2291"/>
                      </a:cubicBezTo>
                      <a:lnTo>
                        <a:pt x="48308" y="302"/>
                      </a:lnTo>
                      <a:cubicBezTo>
                        <a:pt x="68676" y="-2304"/>
                        <a:pt x="87536" y="12235"/>
                        <a:pt x="90142" y="32672"/>
                      </a:cubicBezTo>
                      <a:lnTo>
                        <a:pt x="90142" y="32672"/>
                      </a:lnTo>
                      <a:cubicBezTo>
                        <a:pt x="92679" y="53109"/>
                        <a:pt x="78141" y="71968"/>
                        <a:pt x="57772" y="7450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AFC554DB-0897-2BB9-A9F0-566B8596D287}"/>
                    </a:ext>
                  </a:extLst>
                </p:cNvPr>
                <p:cNvSpPr/>
                <p:nvPr/>
              </p:nvSpPr>
              <p:spPr>
                <a:xfrm>
                  <a:off x="1297379" y="3768888"/>
                  <a:ext cx="55369" cy="45694"/>
                </a:xfrm>
                <a:custGeom>
                  <a:avLst/>
                  <a:gdLst>
                    <a:gd name="connsiteX0" fmla="*/ 14032 w 55369"/>
                    <a:gd name="connsiteY0" fmla="*/ 42024 h 45694"/>
                    <a:gd name="connsiteX1" fmla="*/ 14032 w 55369"/>
                    <a:gd name="connsiteY1" fmla="*/ 42024 h 45694"/>
                    <a:gd name="connsiteX2" fmla="*/ 1139 w 55369"/>
                    <a:gd name="connsiteY2" fmla="*/ 39487 h 45694"/>
                    <a:gd name="connsiteX3" fmla="*/ 33165 w 55369"/>
                    <a:gd name="connsiteY3" fmla="*/ 3893 h 45694"/>
                    <a:gd name="connsiteX4" fmla="*/ 51476 w 55369"/>
                    <a:gd name="connsiteY4" fmla="*/ 3619 h 45694"/>
                    <a:gd name="connsiteX5" fmla="*/ 51476 w 55369"/>
                    <a:gd name="connsiteY5" fmla="*/ 3619 h 45694"/>
                    <a:gd name="connsiteX6" fmla="*/ 51751 w 55369"/>
                    <a:gd name="connsiteY6" fmla="*/ 21861 h 45694"/>
                    <a:gd name="connsiteX7" fmla="*/ 32411 w 55369"/>
                    <a:gd name="connsiteY7" fmla="*/ 41750 h 45694"/>
                    <a:gd name="connsiteX8" fmla="*/ 14032 w 55369"/>
                    <a:gd name="connsiteY8" fmla="*/ 42024 h 45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369" h="45694">
                      <a:moveTo>
                        <a:pt x="14032" y="42024"/>
                      </a:moveTo>
                      <a:lnTo>
                        <a:pt x="14032" y="42024"/>
                      </a:lnTo>
                      <a:cubicBezTo>
                        <a:pt x="8957" y="37086"/>
                        <a:pt x="-3868" y="44561"/>
                        <a:pt x="1139" y="39487"/>
                      </a:cubicBezTo>
                      <a:lnTo>
                        <a:pt x="33165" y="3893"/>
                      </a:lnTo>
                      <a:cubicBezTo>
                        <a:pt x="38103" y="-1181"/>
                        <a:pt x="46333" y="-1319"/>
                        <a:pt x="51476" y="3619"/>
                      </a:cubicBezTo>
                      <a:lnTo>
                        <a:pt x="51476" y="3619"/>
                      </a:lnTo>
                      <a:cubicBezTo>
                        <a:pt x="56551" y="8557"/>
                        <a:pt x="56688" y="16787"/>
                        <a:pt x="51751" y="21861"/>
                      </a:cubicBezTo>
                      <a:lnTo>
                        <a:pt x="32411" y="41750"/>
                      </a:lnTo>
                      <a:cubicBezTo>
                        <a:pt x="27405" y="46893"/>
                        <a:pt x="19175" y="47030"/>
                        <a:pt x="14032" y="4202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44A43EC6-FB0F-7951-FA3B-419DAC639C01}"/>
                    </a:ext>
                  </a:extLst>
                </p:cNvPr>
                <p:cNvSpPr/>
                <p:nvPr/>
              </p:nvSpPr>
              <p:spPr>
                <a:xfrm>
                  <a:off x="1332362" y="3792362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EAADA0E3-B1D1-95DB-A182-802C416D022F}"/>
                    </a:ext>
                  </a:extLst>
                </p:cNvPr>
                <p:cNvSpPr/>
                <p:nvPr/>
              </p:nvSpPr>
              <p:spPr>
                <a:xfrm>
                  <a:off x="1351770" y="380607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0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0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3052F890-AE88-90BF-CADC-CCE5C958386F}"/>
                    </a:ext>
                  </a:extLst>
                </p:cNvPr>
                <p:cNvSpPr/>
                <p:nvPr/>
              </p:nvSpPr>
              <p:spPr>
                <a:xfrm>
                  <a:off x="1347244" y="382294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4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708D5BF1-2F13-1F23-B489-CC42452E753D}"/>
                    </a:ext>
                  </a:extLst>
                </p:cNvPr>
                <p:cNvSpPr/>
                <p:nvPr/>
              </p:nvSpPr>
              <p:spPr>
                <a:xfrm>
                  <a:off x="1333528" y="3840916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1063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C865DE73-AA1C-6D6D-F558-CCF5FEBD4284}"/>
                    </a:ext>
                  </a:extLst>
                </p:cNvPr>
                <p:cNvSpPr/>
                <p:nvPr/>
              </p:nvSpPr>
              <p:spPr>
                <a:xfrm rot="-613140">
                  <a:off x="1343909" y="3809201"/>
                  <a:ext cx="42039" cy="2674"/>
                </a:xfrm>
                <a:custGeom>
                  <a:avLst/>
                  <a:gdLst>
                    <a:gd name="connsiteX0" fmla="*/ 0 w 42039"/>
                    <a:gd name="connsiteY0" fmla="*/ 0 h 2674"/>
                    <a:gd name="connsiteX1" fmla="*/ 42040 w 42039"/>
                    <a:gd name="connsiteY1" fmla="*/ 0 h 2674"/>
                    <a:gd name="connsiteX2" fmla="*/ 42040 w 42039"/>
                    <a:gd name="connsiteY2" fmla="*/ 2675 h 2674"/>
                    <a:gd name="connsiteX3" fmla="*/ 0 w 42039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039" h="2674">
                      <a:moveTo>
                        <a:pt x="0" y="0"/>
                      </a:moveTo>
                      <a:lnTo>
                        <a:pt x="42040" y="0"/>
                      </a:lnTo>
                      <a:lnTo>
                        <a:pt x="42040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84D046D8-8525-631F-94A3-15F17937BD73}"/>
                    </a:ext>
                  </a:extLst>
                </p:cNvPr>
                <p:cNvSpPr/>
                <p:nvPr/>
              </p:nvSpPr>
              <p:spPr>
                <a:xfrm rot="-613140">
                  <a:off x="1358365" y="3832206"/>
                  <a:ext cx="41216" cy="2674"/>
                </a:xfrm>
                <a:custGeom>
                  <a:avLst/>
                  <a:gdLst>
                    <a:gd name="connsiteX0" fmla="*/ 0 w 41216"/>
                    <a:gd name="connsiteY0" fmla="*/ 0 h 2674"/>
                    <a:gd name="connsiteX1" fmla="*/ 41217 w 41216"/>
                    <a:gd name="connsiteY1" fmla="*/ 0 h 2674"/>
                    <a:gd name="connsiteX2" fmla="*/ 41217 w 41216"/>
                    <a:gd name="connsiteY2" fmla="*/ 2675 h 2674"/>
                    <a:gd name="connsiteX3" fmla="*/ 0 w 41216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216" h="2674">
                      <a:moveTo>
                        <a:pt x="0" y="0"/>
                      </a:moveTo>
                      <a:lnTo>
                        <a:pt x="41217" y="0"/>
                      </a:lnTo>
                      <a:lnTo>
                        <a:pt x="4121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0932F3CB-5D5B-A2B1-9B5A-AA013371EF2C}"/>
                    </a:ext>
                  </a:extLst>
                </p:cNvPr>
                <p:cNvSpPr/>
                <p:nvPr/>
              </p:nvSpPr>
              <p:spPr>
                <a:xfrm rot="-613140">
                  <a:off x="1350085" y="3850998"/>
                  <a:ext cx="35387" cy="2674"/>
                </a:xfrm>
                <a:custGeom>
                  <a:avLst/>
                  <a:gdLst>
                    <a:gd name="connsiteX0" fmla="*/ 0 w 35387"/>
                    <a:gd name="connsiteY0" fmla="*/ 0 h 2674"/>
                    <a:gd name="connsiteX1" fmla="*/ 35387 w 35387"/>
                    <a:gd name="connsiteY1" fmla="*/ 0 h 2674"/>
                    <a:gd name="connsiteX2" fmla="*/ 35387 w 35387"/>
                    <a:gd name="connsiteY2" fmla="*/ 2675 h 2674"/>
                    <a:gd name="connsiteX3" fmla="*/ 0 w 35387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387" h="2674">
                      <a:moveTo>
                        <a:pt x="0" y="0"/>
                      </a:moveTo>
                      <a:lnTo>
                        <a:pt x="35387" y="0"/>
                      </a:lnTo>
                      <a:lnTo>
                        <a:pt x="3538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A6EC574-5665-2787-D597-F0632EE12903}"/>
                  </a:ext>
                </a:extLst>
              </p:cNvPr>
              <p:cNvSpPr/>
              <p:nvPr/>
            </p:nvSpPr>
            <p:spPr>
              <a:xfrm>
                <a:off x="990892" y="3571488"/>
                <a:ext cx="323055" cy="327417"/>
              </a:xfrm>
              <a:custGeom>
                <a:avLst/>
                <a:gdLst>
                  <a:gd name="connsiteX0" fmla="*/ 73836 w 323055"/>
                  <a:gd name="connsiteY0" fmla="*/ 12 h 327417"/>
                  <a:gd name="connsiteX1" fmla="*/ 318 w 323055"/>
                  <a:gd name="connsiteY1" fmla="*/ 82033 h 327417"/>
                  <a:gd name="connsiteX2" fmla="*/ 4982 w 323055"/>
                  <a:gd name="connsiteY2" fmla="*/ 123867 h 327417"/>
                  <a:gd name="connsiteX3" fmla="*/ 7999 w 323055"/>
                  <a:gd name="connsiteY3" fmla="*/ 139160 h 327417"/>
                  <a:gd name="connsiteX4" fmla="*/ 11428 w 323055"/>
                  <a:gd name="connsiteY4" fmla="*/ 154522 h 327417"/>
                  <a:gd name="connsiteX5" fmla="*/ 15269 w 323055"/>
                  <a:gd name="connsiteY5" fmla="*/ 169953 h 327417"/>
                  <a:gd name="connsiteX6" fmla="*/ 19658 w 323055"/>
                  <a:gd name="connsiteY6" fmla="*/ 185589 h 327417"/>
                  <a:gd name="connsiteX7" fmla="*/ 22127 w 323055"/>
                  <a:gd name="connsiteY7" fmla="*/ 193475 h 327417"/>
                  <a:gd name="connsiteX8" fmla="*/ 24801 w 323055"/>
                  <a:gd name="connsiteY8" fmla="*/ 201431 h 327417"/>
                  <a:gd name="connsiteX9" fmla="*/ 27476 w 323055"/>
                  <a:gd name="connsiteY9" fmla="*/ 209317 h 327417"/>
                  <a:gd name="connsiteX10" fmla="*/ 30631 w 323055"/>
                  <a:gd name="connsiteY10" fmla="*/ 217478 h 327417"/>
                  <a:gd name="connsiteX11" fmla="*/ 33854 w 323055"/>
                  <a:gd name="connsiteY11" fmla="*/ 225571 h 327417"/>
                  <a:gd name="connsiteX12" fmla="*/ 35500 w 323055"/>
                  <a:gd name="connsiteY12" fmla="*/ 229617 h 327417"/>
                  <a:gd name="connsiteX13" fmla="*/ 37420 w 323055"/>
                  <a:gd name="connsiteY13" fmla="*/ 233801 h 327417"/>
                  <a:gd name="connsiteX14" fmla="*/ 41329 w 323055"/>
                  <a:gd name="connsiteY14" fmla="*/ 242168 h 327417"/>
                  <a:gd name="connsiteX15" fmla="*/ 43318 w 323055"/>
                  <a:gd name="connsiteY15" fmla="*/ 246351 h 327417"/>
                  <a:gd name="connsiteX16" fmla="*/ 44278 w 323055"/>
                  <a:gd name="connsiteY16" fmla="*/ 248408 h 327417"/>
                  <a:gd name="connsiteX17" fmla="*/ 45924 w 323055"/>
                  <a:gd name="connsiteY17" fmla="*/ 251563 h 327417"/>
                  <a:gd name="connsiteX18" fmla="*/ 53468 w 323055"/>
                  <a:gd name="connsiteY18" fmla="*/ 264181 h 327417"/>
                  <a:gd name="connsiteX19" fmla="*/ 62314 w 323055"/>
                  <a:gd name="connsiteY19" fmla="*/ 275771 h 327417"/>
                  <a:gd name="connsiteX20" fmla="*/ 72053 w 323055"/>
                  <a:gd name="connsiteY20" fmla="*/ 285922 h 327417"/>
                  <a:gd name="connsiteX21" fmla="*/ 82340 w 323055"/>
                  <a:gd name="connsiteY21" fmla="*/ 294563 h 327417"/>
                  <a:gd name="connsiteX22" fmla="*/ 124036 w 323055"/>
                  <a:gd name="connsiteY22" fmla="*/ 316439 h 327417"/>
                  <a:gd name="connsiteX23" fmla="*/ 134049 w 323055"/>
                  <a:gd name="connsiteY23" fmla="*/ 319594 h 327417"/>
                  <a:gd name="connsiteX24" fmla="*/ 143788 w 323055"/>
                  <a:gd name="connsiteY24" fmla="*/ 322063 h 327417"/>
                  <a:gd name="connsiteX25" fmla="*/ 162510 w 323055"/>
                  <a:gd name="connsiteY25" fmla="*/ 325286 h 327417"/>
                  <a:gd name="connsiteX26" fmla="*/ 197691 w 323055"/>
                  <a:gd name="connsiteY26" fmla="*/ 327412 h 327417"/>
                  <a:gd name="connsiteX27" fmla="*/ 262225 w 323055"/>
                  <a:gd name="connsiteY27" fmla="*/ 320760 h 327417"/>
                  <a:gd name="connsiteX28" fmla="*/ 292675 w 323055"/>
                  <a:gd name="connsiteY28" fmla="*/ 313696 h 327417"/>
                  <a:gd name="connsiteX29" fmla="*/ 307625 w 323055"/>
                  <a:gd name="connsiteY29" fmla="*/ 309376 h 327417"/>
                  <a:gd name="connsiteX30" fmla="*/ 315100 w 323055"/>
                  <a:gd name="connsiteY30" fmla="*/ 306907 h 327417"/>
                  <a:gd name="connsiteX31" fmla="*/ 323056 w 323055"/>
                  <a:gd name="connsiteY31" fmla="*/ 304164 h 327417"/>
                  <a:gd name="connsiteX32" fmla="*/ 309888 w 323055"/>
                  <a:gd name="connsiteY32" fmla="*/ 231469 h 327417"/>
                  <a:gd name="connsiteX33" fmla="*/ 307008 w 323055"/>
                  <a:gd name="connsiteY33" fmla="*/ 231194 h 327417"/>
                  <a:gd name="connsiteX34" fmla="*/ 303785 w 323055"/>
                  <a:gd name="connsiteY34" fmla="*/ 230989 h 327417"/>
                  <a:gd name="connsiteX35" fmla="*/ 297201 w 323055"/>
                  <a:gd name="connsiteY35" fmla="*/ 230509 h 327417"/>
                  <a:gd name="connsiteX36" fmla="*/ 283965 w 323055"/>
                  <a:gd name="connsiteY36" fmla="*/ 229480 h 327417"/>
                  <a:gd name="connsiteX37" fmla="*/ 257768 w 323055"/>
                  <a:gd name="connsiteY37" fmla="*/ 226737 h 327417"/>
                  <a:gd name="connsiteX38" fmla="*/ 208801 w 323055"/>
                  <a:gd name="connsiteY38" fmla="*/ 217822 h 327417"/>
                  <a:gd name="connsiteX39" fmla="*/ 187953 w 323055"/>
                  <a:gd name="connsiteY39" fmla="*/ 211101 h 327417"/>
                  <a:gd name="connsiteX40" fmla="*/ 183427 w 323055"/>
                  <a:gd name="connsiteY40" fmla="*/ 209181 h 327417"/>
                  <a:gd name="connsiteX41" fmla="*/ 179243 w 323055"/>
                  <a:gd name="connsiteY41" fmla="*/ 207191 h 327417"/>
                  <a:gd name="connsiteX42" fmla="*/ 175540 w 323055"/>
                  <a:gd name="connsiteY42" fmla="*/ 205134 h 327417"/>
                  <a:gd name="connsiteX43" fmla="*/ 172317 w 323055"/>
                  <a:gd name="connsiteY43" fmla="*/ 203008 h 327417"/>
                  <a:gd name="connsiteX44" fmla="*/ 166350 w 323055"/>
                  <a:gd name="connsiteY44" fmla="*/ 190801 h 327417"/>
                  <a:gd name="connsiteX45" fmla="*/ 165047 w 323055"/>
                  <a:gd name="connsiteY45" fmla="*/ 185932 h 327417"/>
                  <a:gd name="connsiteX46" fmla="*/ 164362 w 323055"/>
                  <a:gd name="connsiteY46" fmla="*/ 183532 h 327417"/>
                  <a:gd name="connsiteX47" fmla="*/ 163813 w 323055"/>
                  <a:gd name="connsiteY47" fmla="*/ 180857 h 327417"/>
                  <a:gd name="connsiteX48" fmla="*/ 162647 w 323055"/>
                  <a:gd name="connsiteY48" fmla="*/ 175439 h 327417"/>
                  <a:gd name="connsiteX49" fmla="*/ 161413 w 323055"/>
                  <a:gd name="connsiteY49" fmla="*/ 170090 h 327417"/>
                  <a:gd name="connsiteX50" fmla="*/ 160384 w 323055"/>
                  <a:gd name="connsiteY50" fmla="*/ 164261 h 327417"/>
                  <a:gd name="connsiteX51" fmla="*/ 158327 w 323055"/>
                  <a:gd name="connsiteY51" fmla="*/ 152602 h 327417"/>
                  <a:gd name="connsiteX52" fmla="*/ 150165 w 323055"/>
                  <a:gd name="connsiteY52" fmla="*/ 68728 h 327417"/>
                  <a:gd name="connsiteX53" fmla="*/ 73836 w 323055"/>
                  <a:gd name="connsiteY53" fmla="*/ 12 h 327417"/>
                  <a:gd name="connsiteX54" fmla="*/ 73836 w 323055"/>
                  <a:gd name="connsiteY54" fmla="*/ 12 h 32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23055" h="327417">
                    <a:moveTo>
                      <a:pt x="73836" y="12"/>
                    </a:moveTo>
                    <a:cubicBezTo>
                      <a:pt x="30150" y="766"/>
                      <a:pt x="-3659" y="38485"/>
                      <a:pt x="318" y="82033"/>
                    </a:cubicBezTo>
                    <a:cubicBezTo>
                      <a:pt x="2033" y="100618"/>
                      <a:pt x="3747" y="116940"/>
                      <a:pt x="4982" y="123867"/>
                    </a:cubicBezTo>
                    <a:cubicBezTo>
                      <a:pt x="5805" y="128942"/>
                      <a:pt x="6970" y="134085"/>
                      <a:pt x="7999" y="139160"/>
                    </a:cubicBezTo>
                    <a:cubicBezTo>
                      <a:pt x="9028" y="144235"/>
                      <a:pt x="10125" y="149379"/>
                      <a:pt x="11428" y="154522"/>
                    </a:cubicBezTo>
                    <a:cubicBezTo>
                      <a:pt x="12663" y="159666"/>
                      <a:pt x="13828" y="164809"/>
                      <a:pt x="15269" y="169953"/>
                    </a:cubicBezTo>
                    <a:lnTo>
                      <a:pt x="19658" y="185589"/>
                    </a:lnTo>
                    <a:cubicBezTo>
                      <a:pt x="20344" y="188195"/>
                      <a:pt x="21235" y="190801"/>
                      <a:pt x="22127" y="193475"/>
                    </a:cubicBezTo>
                    <a:lnTo>
                      <a:pt x="24801" y="201431"/>
                    </a:lnTo>
                    <a:lnTo>
                      <a:pt x="27476" y="209317"/>
                    </a:lnTo>
                    <a:lnTo>
                      <a:pt x="30631" y="217478"/>
                    </a:lnTo>
                    <a:lnTo>
                      <a:pt x="33854" y="225571"/>
                    </a:lnTo>
                    <a:cubicBezTo>
                      <a:pt x="34402" y="226943"/>
                      <a:pt x="34882" y="228246"/>
                      <a:pt x="35500" y="229617"/>
                    </a:cubicBezTo>
                    <a:lnTo>
                      <a:pt x="37420" y="233801"/>
                    </a:lnTo>
                    <a:lnTo>
                      <a:pt x="41329" y="242168"/>
                    </a:lnTo>
                    <a:lnTo>
                      <a:pt x="43318" y="246351"/>
                    </a:lnTo>
                    <a:lnTo>
                      <a:pt x="44278" y="248408"/>
                    </a:lnTo>
                    <a:lnTo>
                      <a:pt x="45924" y="251563"/>
                    </a:lnTo>
                    <a:cubicBezTo>
                      <a:pt x="48324" y="255884"/>
                      <a:pt x="50724" y="260204"/>
                      <a:pt x="53468" y="264181"/>
                    </a:cubicBezTo>
                    <a:cubicBezTo>
                      <a:pt x="56280" y="268159"/>
                      <a:pt x="59228" y="272000"/>
                      <a:pt x="62314" y="275771"/>
                    </a:cubicBezTo>
                    <a:cubicBezTo>
                      <a:pt x="65469" y="279269"/>
                      <a:pt x="68761" y="282629"/>
                      <a:pt x="72053" y="285922"/>
                    </a:cubicBezTo>
                    <a:cubicBezTo>
                      <a:pt x="75413" y="289007"/>
                      <a:pt x="78842" y="291751"/>
                      <a:pt x="82340" y="294563"/>
                    </a:cubicBezTo>
                    <a:cubicBezTo>
                      <a:pt x="96399" y="305055"/>
                      <a:pt x="110595" y="311845"/>
                      <a:pt x="124036" y="316439"/>
                    </a:cubicBezTo>
                    <a:cubicBezTo>
                      <a:pt x="127328" y="317468"/>
                      <a:pt x="130826" y="318771"/>
                      <a:pt x="134049" y="319594"/>
                    </a:cubicBezTo>
                    <a:lnTo>
                      <a:pt x="143788" y="322063"/>
                    </a:lnTo>
                    <a:cubicBezTo>
                      <a:pt x="150097" y="323366"/>
                      <a:pt x="156475" y="324532"/>
                      <a:pt x="162510" y="325286"/>
                    </a:cubicBezTo>
                    <a:cubicBezTo>
                      <a:pt x="174717" y="326864"/>
                      <a:pt x="186444" y="327481"/>
                      <a:pt x="197691" y="327412"/>
                    </a:cubicBezTo>
                    <a:cubicBezTo>
                      <a:pt x="220323" y="327275"/>
                      <a:pt x="241583" y="324532"/>
                      <a:pt x="262225" y="320760"/>
                    </a:cubicBezTo>
                    <a:cubicBezTo>
                      <a:pt x="272512" y="318703"/>
                      <a:pt x="282662" y="316439"/>
                      <a:pt x="292675" y="313696"/>
                    </a:cubicBezTo>
                    <a:cubicBezTo>
                      <a:pt x="297681" y="312325"/>
                      <a:pt x="302619" y="310884"/>
                      <a:pt x="307625" y="309376"/>
                    </a:cubicBezTo>
                    <a:lnTo>
                      <a:pt x="315100" y="306907"/>
                    </a:lnTo>
                    <a:lnTo>
                      <a:pt x="323056" y="304164"/>
                    </a:lnTo>
                    <a:lnTo>
                      <a:pt x="309888" y="231469"/>
                    </a:lnTo>
                    <a:cubicBezTo>
                      <a:pt x="309271" y="231332"/>
                      <a:pt x="308037" y="231263"/>
                      <a:pt x="307008" y="231194"/>
                    </a:cubicBezTo>
                    <a:lnTo>
                      <a:pt x="303785" y="230989"/>
                    </a:lnTo>
                    <a:lnTo>
                      <a:pt x="297201" y="230509"/>
                    </a:lnTo>
                    <a:cubicBezTo>
                      <a:pt x="292812" y="230235"/>
                      <a:pt x="288354" y="229891"/>
                      <a:pt x="283965" y="229480"/>
                    </a:cubicBezTo>
                    <a:cubicBezTo>
                      <a:pt x="275118" y="228657"/>
                      <a:pt x="266409" y="227903"/>
                      <a:pt x="257768" y="226737"/>
                    </a:cubicBezTo>
                    <a:cubicBezTo>
                      <a:pt x="240554" y="224680"/>
                      <a:pt x="223889" y="221730"/>
                      <a:pt x="208801" y="217822"/>
                    </a:cubicBezTo>
                    <a:cubicBezTo>
                      <a:pt x="201258" y="215901"/>
                      <a:pt x="194262" y="213569"/>
                      <a:pt x="187953" y="211101"/>
                    </a:cubicBezTo>
                    <a:cubicBezTo>
                      <a:pt x="186444" y="210415"/>
                      <a:pt x="184730" y="209866"/>
                      <a:pt x="183427" y="209181"/>
                    </a:cubicBezTo>
                    <a:cubicBezTo>
                      <a:pt x="182055" y="208495"/>
                      <a:pt x="180615" y="207809"/>
                      <a:pt x="179243" y="207191"/>
                    </a:cubicBezTo>
                    <a:lnTo>
                      <a:pt x="175540" y="205134"/>
                    </a:lnTo>
                    <a:cubicBezTo>
                      <a:pt x="174237" y="204517"/>
                      <a:pt x="173414" y="203694"/>
                      <a:pt x="172317" y="203008"/>
                    </a:cubicBezTo>
                    <a:cubicBezTo>
                      <a:pt x="168339" y="200197"/>
                      <a:pt x="166350" y="190801"/>
                      <a:pt x="166350" y="190801"/>
                    </a:cubicBezTo>
                    <a:lnTo>
                      <a:pt x="165047" y="185932"/>
                    </a:lnTo>
                    <a:lnTo>
                      <a:pt x="164362" y="183532"/>
                    </a:lnTo>
                    <a:cubicBezTo>
                      <a:pt x="164156" y="182708"/>
                      <a:pt x="163950" y="181749"/>
                      <a:pt x="163813" y="180857"/>
                    </a:cubicBezTo>
                    <a:lnTo>
                      <a:pt x="162647" y="175439"/>
                    </a:lnTo>
                    <a:lnTo>
                      <a:pt x="161413" y="170090"/>
                    </a:lnTo>
                    <a:lnTo>
                      <a:pt x="160384" y="164261"/>
                    </a:lnTo>
                    <a:cubicBezTo>
                      <a:pt x="159698" y="160352"/>
                      <a:pt x="158944" y="156717"/>
                      <a:pt x="158327" y="152602"/>
                    </a:cubicBezTo>
                    <a:cubicBezTo>
                      <a:pt x="156955" y="144578"/>
                      <a:pt x="153389" y="105488"/>
                      <a:pt x="150165" y="68728"/>
                    </a:cubicBezTo>
                    <a:cubicBezTo>
                      <a:pt x="146531" y="29295"/>
                      <a:pt x="113269" y="-675"/>
                      <a:pt x="73836" y="12"/>
                    </a:cubicBezTo>
                    <a:lnTo>
                      <a:pt x="73836" y="12"/>
                    </a:lnTo>
                    <a:close/>
                  </a:path>
                </a:pathLst>
              </a:custGeom>
              <a:solidFill>
                <a:srgbClr val="50BFA5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4" name="图形 2">
                <a:extLst>
                  <a:ext uri="{FF2B5EF4-FFF2-40B4-BE49-F238E27FC236}">
                    <a16:creationId xmlns:a16="http://schemas.microsoft.com/office/drawing/2014/main" id="{4707A293-F945-6832-D7E8-744A7083A8EE}"/>
                  </a:ext>
                </a:extLst>
              </p:cNvPr>
              <p:cNvGrpSpPr/>
              <p:nvPr/>
            </p:nvGrpSpPr>
            <p:grpSpPr>
              <a:xfrm>
                <a:off x="1515621" y="3671331"/>
                <a:ext cx="81926" cy="85194"/>
                <a:chOff x="1515621" y="3671331"/>
                <a:chExt cx="81926" cy="85194"/>
              </a:xfrm>
            </p:grpSpPr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1A15EFF-D9B6-A2F8-E387-51F5D49C22FF}"/>
                    </a:ext>
                  </a:extLst>
                </p:cNvPr>
                <p:cNvSpPr/>
                <p:nvPr/>
              </p:nvSpPr>
              <p:spPr>
                <a:xfrm>
                  <a:off x="1515621" y="3710216"/>
                  <a:ext cx="44550" cy="46309"/>
                </a:xfrm>
                <a:custGeom>
                  <a:avLst/>
                  <a:gdLst>
                    <a:gd name="connsiteX0" fmla="*/ 4205 w 44550"/>
                    <a:gd name="connsiteY0" fmla="*/ 3382 h 46309"/>
                    <a:gd name="connsiteX1" fmla="*/ 4205 w 44550"/>
                    <a:gd name="connsiteY1" fmla="*/ 3382 h 46309"/>
                    <a:gd name="connsiteX2" fmla="*/ 3382 w 44550"/>
                    <a:gd name="connsiteY2" fmla="*/ 21624 h 46309"/>
                    <a:gd name="connsiteX3" fmla="*/ 22104 w 44550"/>
                    <a:gd name="connsiteY3" fmla="*/ 42129 h 46309"/>
                    <a:gd name="connsiteX4" fmla="*/ 40346 w 44550"/>
                    <a:gd name="connsiteY4" fmla="*/ 42952 h 46309"/>
                    <a:gd name="connsiteX5" fmla="*/ 40346 w 44550"/>
                    <a:gd name="connsiteY5" fmla="*/ 42952 h 46309"/>
                    <a:gd name="connsiteX6" fmla="*/ 41169 w 44550"/>
                    <a:gd name="connsiteY6" fmla="*/ 24710 h 46309"/>
                    <a:gd name="connsiteX7" fmla="*/ 22447 w 44550"/>
                    <a:gd name="connsiteY7" fmla="*/ 4205 h 46309"/>
                    <a:gd name="connsiteX8" fmla="*/ 4205 w 44550"/>
                    <a:gd name="connsiteY8" fmla="*/ 3382 h 46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50" h="46309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2104" y="42129"/>
                      </a:lnTo>
                      <a:cubicBezTo>
                        <a:pt x="26905" y="47342"/>
                        <a:pt x="35134" y="47753"/>
                        <a:pt x="40346" y="42952"/>
                      </a:cubicBezTo>
                      <a:lnTo>
                        <a:pt x="40346" y="42952"/>
                      </a:lnTo>
                      <a:cubicBezTo>
                        <a:pt x="45627" y="38152"/>
                        <a:pt x="45970" y="29922"/>
                        <a:pt x="41169" y="24710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E735E070-F559-41EE-E4F5-5A3E532F227A}"/>
                    </a:ext>
                  </a:extLst>
                </p:cNvPr>
                <p:cNvSpPr/>
                <p:nvPr/>
              </p:nvSpPr>
              <p:spPr>
                <a:xfrm>
                  <a:off x="1525839" y="3688407"/>
                  <a:ext cx="49944" cy="52232"/>
                </a:xfrm>
                <a:custGeom>
                  <a:avLst/>
                  <a:gdLst>
                    <a:gd name="connsiteX0" fmla="*/ 4205 w 49944"/>
                    <a:gd name="connsiteY0" fmla="*/ 3382 h 52232"/>
                    <a:gd name="connsiteX1" fmla="*/ 4205 w 49944"/>
                    <a:gd name="connsiteY1" fmla="*/ 3382 h 52232"/>
                    <a:gd name="connsiteX2" fmla="*/ 3382 w 49944"/>
                    <a:gd name="connsiteY2" fmla="*/ 21624 h 52232"/>
                    <a:gd name="connsiteX3" fmla="*/ 27522 w 49944"/>
                    <a:gd name="connsiteY3" fmla="*/ 48027 h 52232"/>
                    <a:gd name="connsiteX4" fmla="*/ 45764 w 49944"/>
                    <a:gd name="connsiteY4" fmla="*/ 48850 h 52232"/>
                    <a:gd name="connsiteX5" fmla="*/ 45764 w 49944"/>
                    <a:gd name="connsiteY5" fmla="*/ 48850 h 52232"/>
                    <a:gd name="connsiteX6" fmla="*/ 46587 w 49944"/>
                    <a:gd name="connsiteY6" fmla="*/ 30608 h 52232"/>
                    <a:gd name="connsiteX7" fmla="*/ 22447 w 49944"/>
                    <a:gd name="connsiteY7" fmla="*/ 4205 h 52232"/>
                    <a:gd name="connsiteX8" fmla="*/ 4205 w 49944"/>
                    <a:gd name="connsiteY8" fmla="*/ 3382 h 5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944" h="52232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7522" y="48027"/>
                      </a:lnTo>
                      <a:cubicBezTo>
                        <a:pt x="32322" y="53308"/>
                        <a:pt x="40552" y="53651"/>
                        <a:pt x="45764" y="48850"/>
                      </a:cubicBezTo>
                      <a:lnTo>
                        <a:pt x="45764" y="48850"/>
                      </a:lnTo>
                      <a:cubicBezTo>
                        <a:pt x="50976" y="44050"/>
                        <a:pt x="51388" y="35820"/>
                        <a:pt x="46587" y="30608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A34E574-DDEA-A22D-406A-1D859BD50669}"/>
                    </a:ext>
                  </a:extLst>
                </p:cNvPr>
                <p:cNvSpPr/>
                <p:nvPr/>
              </p:nvSpPr>
              <p:spPr>
                <a:xfrm>
                  <a:off x="1545203" y="3680109"/>
                  <a:ext cx="44526" cy="46333"/>
                </a:xfrm>
                <a:custGeom>
                  <a:avLst/>
                  <a:gdLst>
                    <a:gd name="connsiteX0" fmla="*/ 4180 w 44526"/>
                    <a:gd name="connsiteY0" fmla="*/ 3381 h 46333"/>
                    <a:gd name="connsiteX1" fmla="*/ 4180 w 44526"/>
                    <a:gd name="connsiteY1" fmla="*/ 3381 h 46333"/>
                    <a:gd name="connsiteX2" fmla="*/ 3358 w 44526"/>
                    <a:gd name="connsiteY2" fmla="*/ 21624 h 46333"/>
                    <a:gd name="connsiteX3" fmla="*/ 22080 w 44526"/>
                    <a:gd name="connsiteY3" fmla="*/ 42129 h 46333"/>
                    <a:gd name="connsiteX4" fmla="*/ 40322 w 44526"/>
                    <a:gd name="connsiteY4" fmla="*/ 42952 h 46333"/>
                    <a:gd name="connsiteX5" fmla="*/ 40322 w 44526"/>
                    <a:gd name="connsiteY5" fmla="*/ 42952 h 46333"/>
                    <a:gd name="connsiteX6" fmla="*/ 41145 w 44526"/>
                    <a:gd name="connsiteY6" fmla="*/ 24710 h 46333"/>
                    <a:gd name="connsiteX7" fmla="*/ 22423 w 44526"/>
                    <a:gd name="connsiteY7" fmla="*/ 4205 h 46333"/>
                    <a:gd name="connsiteX8" fmla="*/ 4180 w 44526"/>
                    <a:gd name="connsiteY8" fmla="*/ 3381 h 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26" h="46333">
                      <a:moveTo>
                        <a:pt x="4180" y="3381"/>
                      </a:moveTo>
                      <a:lnTo>
                        <a:pt x="4180" y="3381"/>
                      </a:lnTo>
                      <a:cubicBezTo>
                        <a:pt x="-1032" y="8182"/>
                        <a:pt x="-1443" y="16412"/>
                        <a:pt x="3358" y="21624"/>
                      </a:cubicBezTo>
                      <a:lnTo>
                        <a:pt x="22080" y="42129"/>
                      </a:lnTo>
                      <a:cubicBezTo>
                        <a:pt x="26880" y="47410"/>
                        <a:pt x="35110" y="47753"/>
                        <a:pt x="40322" y="42952"/>
                      </a:cubicBezTo>
                      <a:lnTo>
                        <a:pt x="40322" y="42952"/>
                      </a:lnTo>
                      <a:cubicBezTo>
                        <a:pt x="45603" y="38151"/>
                        <a:pt x="45946" y="29922"/>
                        <a:pt x="41145" y="24710"/>
                      </a:cubicBezTo>
                      <a:lnTo>
                        <a:pt x="22423" y="4205"/>
                      </a:lnTo>
                      <a:cubicBezTo>
                        <a:pt x="17691" y="-1076"/>
                        <a:pt x="9461" y="-1419"/>
                        <a:pt x="4180" y="338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2EEC6D1-1F42-50CD-CAB5-881E1BB165A4}"/>
                    </a:ext>
                  </a:extLst>
                </p:cNvPr>
                <p:cNvSpPr/>
                <p:nvPr/>
              </p:nvSpPr>
              <p:spPr>
                <a:xfrm>
                  <a:off x="1563421" y="3671331"/>
                  <a:ext cx="34126" cy="34881"/>
                </a:xfrm>
                <a:custGeom>
                  <a:avLst/>
                  <a:gdLst>
                    <a:gd name="connsiteX0" fmla="*/ 4205 w 34126"/>
                    <a:gd name="connsiteY0" fmla="*/ 3382 h 34881"/>
                    <a:gd name="connsiteX1" fmla="*/ 4205 w 34126"/>
                    <a:gd name="connsiteY1" fmla="*/ 3382 h 34881"/>
                    <a:gd name="connsiteX2" fmla="*/ 3382 w 34126"/>
                    <a:gd name="connsiteY2" fmla="*/ 21624 h 34881"/>
                    <a:gd name="connsiteX3" fmla="*/ 11680 w 34126"/>
                    <a:gd name="connsiteY3" fmla="*/ 30676 h 34881"/>
                    <a:gd name="connsiteX4" fmla="*/ 29922 w 34126"/>
                    <a:gd name="connsiteY4" fmla="*/ 31499 h 34881"/>
                    <a:gd name="connsiteX5" fmla="*/ 29922 w 34126"/>
                    <a:gd name="connsiteY5" fmla="*/ 31499 h 34881"/>
                    <a:gd name="connsiteX6" fmla="*/ 30745 w 34126"/>
                    <a:gd name="connsiteY6" fmla="*/ 13257 h 34881"/>
                    <a:gd name="connsiteX7" fmla="*/ 22447 w 34126"/>
                    <a:gd name="connsiteY7" fmla="*/ 4205 h 34881"/>
                    <a:gd name="connsiteX8" fmla="*/ 4205 w 34126"/>
                    <a:gd name="connsiteY8" fmla="*/ 3382 h 34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26" h="34881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343"/>
                        <a:pt x="3382" y="21624"/>
                      </a:cubicBezTo>
                      <a:lnTo>
                        <a:pt x="11680" y="30676"/>
                      </a:lnTo>
                      <a:cubicBezTo>
                        <a:pt x="16480" y="35957"/>
                        <a:pt x="24641" y="36300"/>
                        <a:pt x="29922" y="31499"/>
                      </a:cubicBezTo>
                      <a:lnTo>
                        <a:pt x="29922" y="31499"/>
                      </a:lnTo>
                      <a:cubicBezTo>
                        <a:pt x="35203" y="26699"/>
                        <a:pt x="35546" y="18538"/>
                        <a:pt x="30745" y="13257"/>
                      </a:cubicBezTo>
                      <a:lnTo>
                        <a:pt x="22447" y="4205"/>
                      </a:lnTo>
                      <a:cubicBezTo>
                        <a:pt x="17646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01FE84D0-EA37-ED77-8C94-7C2E645D0D19}"/>
                    </a:ext>
                  </a:extLst>
                </p:cNvPr>
                <p:cNvSpPr/>
                <p:nvPr/>
              </p:nvSpPr>
              <p:spPr>
                <a:xfrm rot="-2718000">
                  <a:off x="1543172" y="3703629"/>
                  <a:ext cx="2674" cy="42931"/>
                </a:xfrm>
                <a:custGeom>
                  <a:avLst/>
                  <a:gdLst>
                    <a:gd name="connsiteX0" fmla="*/ 0 w 2674"/>
                    <a:gd name="connsiteY0" fmla="*/ 0 h 42931"/>
                    <a:gd name="connsiteX1" fmla="*/ 2675 w 2674"/>
                    <a:gd name="connsiteY1" fmla="*/ 0 h 42931"/>
                    <a:gd name="connsiteX2" fmla="*/ 2675 w 2674"/>
                    <a:gd name="connsiteY2" fmla="*/ 42931 h 42931"/>
                    <a:gd name="connsiteX3" fmla="*/ 0 w 2674"/>
                    <a:gd name="connsiteY3" fmla="*/ 42931 h 4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2931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2931"/>
                      </a:lnTo>
                      <a:lnTo>
                        <a:pt x="0" y="4293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ECE948CB-5CA7-7BC3-258C-136B01250BC2}"/>
                    </a:ext>
                  </a:extLst>
                </p:cNvPr>
                <p:cNvSpPr/>
                <p:nvPr/>
              </p:nvSpPr>
              <p:spPr>
                <a:xfrm rot="-2576220">
                  <a:off x="1559852" y="3684312"/>
                  <a:ext cx="2674" cy="46222"/>
                </a:xfrm>
                <a:custGeom>
                  <a:avLst/>
                  <a:gdLst>
                    <a:gd name="connsiteX0" fmla="*/ 0 w 2674"/>
                    <a:gd name="connsiteY0" fmla="*/ 0 h 46222"/>
                    <a:gd name="connsiteX1" fmla="*/ 2675 w 2674"/>
                    <a:gd name="connsiteY1" fmla="*/ 0 h 46222"/>
                    <a:gd name="connsiteX2" fmla="*/ 2675 w 2674"/>
                    <a:gd name="connsiteY2" fmla="*/ 46223 h 46222"/>
                    <a:gd name="connsiteX3" fmla="*/ 0 w 2674"/>
                    <a:gd name="connsiteY3" fmla="*/ 46223 h 46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6222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6223"/>
                      </a:lnTo>
                      <a:lnTo>
                        <a:pt x="0" y="46223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2EFD499C-2B54-8403-FCAB-506C20482C50}"/>
                    </a:ext>
                  </a:extLst>
                </p:cNvPr>
                <p:cNvSpPr/>
                <p:nvPr/>
              </p:nvSpPr>
              <p:spPr>
                <a:xfrm rot="-2645160">
                  <a:off x="1573593" y="3676955"/>
                  <a:ext cx="2674" cy="32506"/>
                </a:xfrm>
                <a:custGeom>
                  <a:avLst/>
                  <a:gdLst>
                    <a:gd name="connsiteX0" fmla="*/ 0 w 2674"/>
                    <a:gd name="connsiteY0" fmla="*/ 0 h 32506"/>
                    <a:gd name="connsiteX1" fmla="*/ 2675 w 2674"/>
                    <a:gd name="connsiteY1" fmla="*/ 0 h 32506"/>
                    <a:gd name="connsiteX2" fmla="*/ 2675 w 2674"/>
                    <a:gd name="connsiteY2" fmla="*/ 32507 h 32506"/>
                    <a:gd name="connsiteX3" fmla="*/ 0 w 2674"/>
                    <a:gd name="connsiteY3" fmla="*/ 32507 h 32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32506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32507"/>
                      </a:lnTo>
                      <a:lnTo>
                        <a:pt x="0" y="32507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F0867AD2-3CCA-B81A-CFBD-3B5CDBCA584C}"/>
              </a:ext>
            </a:extLst>
          </p:cNvPr>
          <p:cNvGrpSpPr/>
          <p:nvPr/>
        </p:nvGrpSpPr>
        <p:grpSpPr>
          <a:xfrm>
            <a:off x="805693" y="658743"/>
            <a:ext cx="1079206" cy="867879"/>
            <a:chOff x="3259139" y="1804193"/>
            <a:chExt cx="1079206" cy="867879"/>
          </a:xfrm>
        </p:grpSpPr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419EA51F-0791-1D76-3870-44FD9638A5C6}"/>
                </a:ext>
              </a:extLst>
            </p:cNvPr>
            <p:cNvSpPr/>
            <p:nvPr/>
          </p:nvSpPr>
          <p:spPr>
            <a:xfrm>
              <a:off x="3316553" y="180419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4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4" y="39159"/>
                    <a:pt x="174604" y="87302"/>
                  </a:cubicBezTo>
                  <a:cubicBezTo>
                    <a:pt x="174673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82" y="50818"/>
                    <a:pt x="123787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6" name="图形 2">
              <a:extLst>
                <a:ext uri="{FF2B5EF4-FFF2-40B4-BE49-F238E27FC236}">
                  <a16:creationId xmlns:a16="http://schemas.microsoft.com/office/drawing/2014/main" id="{0CDBED7F-D530-7AF9-D054-A4789CCA5095}"/>
                </a:ext>
              </a:extLst>
            </p:cNvPr>
            <p:cNvGrpSpPr/>
            <p:nvPr/>
          </p:nvGrpSpPr>
          <p:grpSpPr>
            <a:xfrm>
              <a:off x="3259139" y="1840871"/>
              <a:ext cx="1079206" cy="831201"/>
              <a:chOff x="3259139" y="1840871"/>
              <a:chExt cx="1079206" cy="831201"/>
            </a:xfrm>
            <a:solidFill>
              <a:srgbClr val="99BBDD"/>
            </a:solidFill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B618A945-6B06-5388-EDF2-F6178FE355C8}"/>
                  </a:ext>
                </a:extLst>
              </p:cNvPr>
              <p:cNvSpPr/>
              <p:nvPr/>
            </p:nvSpPr>
            <p:spPr>
              <a:xfrm>
                <a:off x="3316553" y="2009110"/>
                <a:ext cx="1021793" cy="662962"/>
              </a:xfrm>
              <a:custGeom>
                <a:avLst/>
                <a:gdLst>
                  <a:gd name="connsiteX0" fmla="*/ 169118 w 1021793"/>
                  <a:gd name="connsiteY0" fmla="*/ 662963 h 662962"/>
                  <a:gd name="connsiteX1" fmla="*/ 94709 w 1021793"/>
                  <a:gd name="connsiteY1" fmla="*/ 605356 h 662962"/>
                  <a:gd name="connsiteX2" fmla="*/ 0 w 1021793"/>
                  <a:gd name="connsiteY2" fmla="*/ 239276 h 662962"/>
                  <a:gd name="connsiteX3" fmla="*/ 20505 w 1021793"/>
                  <a:gd name="connsiteY3" fmla="*/ 233995 h 662962"/>
                  <a:gd name="connsiteX4" fmla="*/ 115214 w 1021793"/>
                  <a:gd name="connsiteY4" fmla="*/ 600075 h 662962"/>
                  <a:gd name="connsiteX5" fmla="*/ 183040 w 1021793"/>
                  <a:gd name="connsiteY5" fmla="*/ 639988 h 662962"/>
                  <a:gd name="connsiteX6" fmla="*/ 958886 w 1021793"/>
                  <a:gd name="connsiteY6" fmla="*/ 439186 h 662962"/>
                  <a:gd name="connsiteX7" fmla="*/ 992901 w 1021793"/>
                  <a:gd name="connsiteY7" fmla="*/ 413537 h 662962"/>
                  <a:gd name="connsiteX8" fmla="*/ 998799 w 1021793"/>
                  <a:gd name="connsiteY8" fmla="*/ 371361 h 662962"/>
                  <a:gd name="connsiteX9" fmla="*/ 904090 w 1021793"/>
                  <a:gd name="connsiteY9" fmla="*/ 5281 h 662962"/>
                  <a:gd name="connsiteX10" fmla="*/ 924596 w 1021793"/>
                  <a:gd name="connsiteY10" fmla="*/ 0 h 662962"/>
                  <a:gd name="connsiteX11" fmla="*/ 1019305 w 1021793"/>
                  <a:gd name="connsiteY11" fmla="*/ 366080 h 662962"/>
                  <a:gd name="connsiteX12" fmla="*/ 1011144 w 1021793"/>
                  <a:gd name="connsiteY12" fmla="*/ 424304 h 662962"/>
                  <a:gd name="connsiteX13" fmla="*/ 964166 w 1021793"/>
                  <a:gd name="connsiteY13" fmla="*/ 459692 h 662962"/>
                  <a:gd name="connsiteX14" fmla="*/ 188320 w 1021793"/>
                  <a:gd name="connsiteY14" fmla="*/ 660494 h 662962"/>
                  <a:gd name="connsiteX15" fmla="*/ 169118 w 1021793"/>
                  <a:gd name="connsiteY15" fmla="*/ 662963 h 66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1793" h="662962">
                    <a:moveTo>
                      <a:pt x="169118" y="662963"/>
                    </a:moveTo>
                    <a:cubicBezTo>
                      <a:pt x="134965" y="662963"/>
                      <a:pt x="103693" y="639988"/>
                      <a:pt x="94709" y="605356"/>
                    </a:cubicBezTo>
                    <a:lnTo>
                      <a:pt x="0" y="239276"/>
                    </a:lnTo>
                    <a:lnTo>
                      <a:pt x="20505" y="233995"/>
                    </a:lnTo>
                    <a:lnTo>
                      <a:pt x="115214" y="600075"/>
                    </a:lnTo>
                    <a:cubicBezTo>
                      <a:pt x="122895" y="629770"/>
                      <a:pt x="153345" y="647670"/>
                      <a:pt x="183040" y="639988"/>
                    </a:cubicBezTo>
                    <a:lnTo>
                      <a:pt x="958886" y="439186"/>
                    </a:lnTo>
                    <a:cubicBezTo>
                      <a:pt x="973287" y="435483"/>
                      <a:pt x="985357" y="426362"/>
                      <a:pt x="992901" y="413537"/>
                    </a:cubicBezTo>
                    <a:cubicBezTo>
                      <a:pt x="1000445" y="400713"/>
                      <a:pt x="1002571" y="385763"/>
                      <a:pt x="998799" y="371361"/>
                    </a:cubicBezTo>
                    <a:lnTo>
                      <a:pt x="904090" y="5281"/>
                    </a:lnTo>
                    <a:lnTo>
                      <a:pt x="924596" y="0"/>
                    </a:lnTo>
                    <a:lnTo>
                      <a:pt x="1019305" y="366080"/>
                    </a:lnTo>
                    <a:cubicBezTo>
                      <a:pt x="1024448" y="385968"/>
                      <a:pt x="1021567" y="406611"/>
                      <a:pt x="1011144" y="424304"/>
                    </a:cubicBezTo>
                    <a:cubicBezTo>
                      <a:pt x="1000719" y="441998"/>
                      <a:pt x="984054" y="454548"/>
                      <a:pt x="964166" y="459692"/>
                    </a:cubicBezTo>
                    <a:lnTo>
                      <a:pt x="188320" y="660494"/>
                    </a:lnTo>
                    <a:cubicBezTo>
                      <a:pt x="181943" y="662140"/>
                      <a:pt x="175496" y="662963"/>
                      <a:pt x="169118" y="66296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478364C-C77A-8FEC-C321-E290A0522121}"/>
                  </a:ext>
                </a:extLst>
              </p:cNvPr>
              <p:cNvSpPr/>
              <p:nvPr/>
            </p:nvSpPr>
            <p:spPr>
              <a:xfrm>
                <a:off x="3259139" y="1840871"/>
                <a:ext cx="996022" cy="449211"/>
              </a:xfrm>
              <a:custGeom>
                <a:avLst/>
                <a:gdLst>
                  <a:gd name="connsiteX0" fmla="*/ 561477 w 996022"/>
                  <a:gd name="connsiteY0" fmla="*/ 449211 h 449211"/>
                  <a:gd name="connsiteX1" fmla="*/ 80045 w 996022"/>
                  <a:gd name="connsiteY1" fmla="*/ 418007 h 449211"/>
                  <a:gd name="connsiteX2" fmla="*/ 23741 w 996022"/>
                  <a:gd name="connsiteY2" fmla="*/ 371441 h 449211"/>
                  <a:gd name="connsiteX3" fmla="*/ 1452 w 996022"/>
                  <a:gd name="connsiteY3" fmla="*/ 285236 h 449211"/>
                  <a:gd name="connsiteX4" fmla="*/ 6321 w 996022"/>
                  <a:gd name="connsiteY4" fmla="*/ 250741 h 449211"/>
                  <a:gd name="connsiteX5" fmla="*/ 34165 w 996022"/>
                  <a:gd name="connsiteY5" fmla="*/ 229755 h 449211"/>
                  <a:gd name="connsiteX6" fmla="*/ 916241 w 996022"/>
                  <a:gd name="connsiteY6" fmla="*/ 1452 h 449211"/>
                  <a:gd name="connsiteX7" fmla="*/ 950737 w 996022"/>
                  <a:gd name="connsiteY7" fmla="*/ 6321 h 449211"/>
                  <a:gd name="connsiteX8" fmla="*/ 971722 w 996022"/>
                  <a:gd name="connsiteY8" fmla="*/ 34165 h 449211"/>
                  <a:gd name="connsiteX9" fmla="*/ 994011 w 996022"/>
                  <a:gd name="connsiteY9" fmla="*/ 120370 h 449211"/>
                  <a:gd name="connsiteX10" fmla="*/ 967333 w 996022"/>
                  <a:gd name="connsiteY10" fmla="*/ 188401 h 449211"/>
                  <a:gd name="connsiteX11" fmla="*/ 961641 w 996022"/>
                  <a:gd name="connsiteY11" fmla="*/ 179486 h 449211"/>
                  <a:gd name="connsiteX12" fmla="*/ 967333 w 996022"/>
                  <a:gd name="connsiteY12" fmla="*/ 188401 h 449211"/>
                  <a:gd name="connsiteX13" fmla="*/ 561477 w 996022"/>
                  <a:gd name="connsiteY13" fmla="*/ 449211 h 449211"/>
                  <a:gd name="connsiteX14" fmla="*/ 927625 w 996022"/>
                  <a:gd name="connsiteY14" fmla="*/ 21203 h 449211"/>
                  <a:gd name="connsiteX15" fmla="*/ 921453 w 996022"/>
                  <a:gd name="connsiteY15" fmla="*/ 21958 h 449211"/>
                  <a:gd name="connsiteX16" fmla="*/ 39377 w 996022"/>
                  <a:gd name="connsiteY16" fmla="*/ 250260 h 449211"/>
                  <a:gd name="connsiteX17" fmla="*/ 24495 w 996022"/>
                  <a:gd name="connsiteY17" fmla="*/ 261507 h 449211"/>
                  <a:gd name="connsiteX18" fmla="*/ 21889 w 996022"/>
                  <a:gd name="connsiteY18" fmla="*/ 279955 h 449211"/>
                  <a:gd name="connsiteX19" fmla="*/ 44177 w 996022"/>
                  <a:gd name="connsiteY19" fmla="*/ 366161 h 449211"/>
                  <a:gd name="connsiteX20" fmla="*/ 81348 w 996022"/>
                  <a:gd name="connsiteY20" fmla="*/ 396953 h 449211"/>
                  <a:gd name="connsiteX21" fmla="*/ 555784 w 996022"/>
                  <a:gd name="connsiteY21" fmla="*/ 427677 h 449211"/>
                  <a:gd name="connsiteX22" fmla="*/ 955743 w 996022"/>
                  <a:gd name="connsiteY22" fmla="*/ 170639 h 449211"/>
                  <a:gd name="connsiteX23" fmla="*/ 973368 w 996022"/>
                  <a:gd name="connsiteY23" fmla="*/ 125719 h 449211"/>
                  <a:gd name="connsiteX24" fmla="*/ 951079 w 996022"/>
                  <a:gd name="connsiteY24" fmla="*/ 39514 h 449211"/>
                  <a:gd name="connsiteX25" fmla="*/ 939832 w 996022"/>
                  <a:gd name="connsiteY25" fmla="*/ 24632 h 449211"/>
                  <a:gd name="connsiteX26" fmla="*/ 927625 w 996022"/>
                  <a:gd name="connsiteY26" fmla="*/ 21203 h 4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6022" h="449211">
                    <a:moveTo>
                      <a:pt x="561477" y="449211"/>
                    </a:moveTo>
                    <a:lnTo>
                      <a:pt x="80045" y="418007"/>
                    </a:lnTo>
                    <a:cubicBezTo>
                      <a:pt x="53093" y="416293"/>
                      <a:pt x="30461" y="397570"/>
                      <a:pt x="23741" y="371441"/>
                    </a:cubicBezTo>
                    <a:lnTo>
                      <a:pt x="1452" y="285236"/>
                    </a:lnTo>
                    <a:cubicBezTo>
                      <a:pt x="-1565" y="273441"/>
                      <a:pt x="149" y="261233"/>
                      <a:pt x="6321" y="250741"/>
                    </a:cubicBezTo>
                    <a:cubicBezTo>
                      <a:pt x="12493" y="240248"/>
                      <a:pt x="22369" y="232841"/>
                      <a:pt x="34165" y="229755"/>
                    </a:cubicBezTo>
                    <a:lnTo>
                      <a:pt x="916241" y="1452"/>
                    </a:lnTo>
                    <a:cubicBezTo>
                      <a:pt x="928037" y="-1565"/>
                      <a:pt x="940244" y="149"/>
                      <a:pt x="950737" y="6321"/>
                    </a:cubicBezTo>
                    <a:cubicBezTo>
                      <a:pt x="961229" y="12493"/>
                      <a:pt x="968636" y="22369"/>
                      <a:pt x="971722" y="34165"/>
                    </a:cubicBezTo>
                    <a:lnTo>
                      <a:pt x="994011" y="120370"/>
                    </a:lnTo>
                    <a:cubicBezTo>
                      <a:pt x="1000800" y="146499"/>
                      <a:pt x="990033" y="173862"/>
                      <a:pt x="967333" y="188401"/>
                    </a:cubicBezTo>
                    <a:lnTo>
                      <a:pt x="961641" y="179486"/>
                    </a:lnTo>
                    <a:lnTo>
                      <a:pt x="967333" y="188401"/>
                    </a:lnTo>
                    <a:lnTo>
                      <a:pt x="561477" y="449211"/>
                    </a:lnTo>
                    <a:close/>
                    <a:moveTo>
                      <a:pt x="927625" y="21203"/>
                    </a:moveTo>
                    <a:cubicBezTo>
                      <a:pt x="925568" y="21203"/>
                      <a:pt x="923510" y="21477"/>
                      <a:pt x="921453" y="21958"/>
                    </a:cubicBezTo>
                    <a:lnTo>
                      <a:pt x="39377" y="250260"/>
                    </a:lnTo>
                    <a:cubicBezTo>
                      <a:pt x="33067" y="251906"/>
                      <a:pt x="27787" y="255884"/>
                      <a:pt x="24495" y="261507"/>
                    </a:cubicBezTo>
                    <a:cubicBezTo>
                      <a:pt x="21203" y="267131"/>
                      <a:pt x="20243" y="273646"/>
                      <a:pt x="21889" y="279955"/>
                    </a:cubicBezTo>
                    <a:lnTo>
                      <a:pt x="44177" y="366161"/>
                    </a:lnTo>
                    <a:cubicBezTo>
                      <a:pt x="48635" y="383374"/>
                      <a:pt x="63586" y="395787"/>
                      <a:pt x="81348" y="396953"/>
                    </a:cubicBezTo>
                    <a:lnTo>
                      <a:pt x="555784" y="427677"/>
                    </a:lnTo>
                    <a:lnTo>
                      <a:pt x="955743" y="170639"/>
                    </a:lnTo>
                    <a:cubicBezTo>
                      <a:pt x="970762" y="161038"/>
                      <a:pt x="977825" y="142933"/>
                      <a:pt x="973368" y="125719"/>
                    </a:cubicBezTo>
                    <a:lnTo>
                      <a:pt x="951079" y="39514"/>
                    </a:lnTo>
                    <a:cubicBezTo>
                      <a:pt x="949434" y="33205"/>
                      <a:pt x="945456" y="27924"/>
                      <a:pt x="939832" y="24632"/>
                    </a:cubicBezTo>
                    <a:cubicBezTo>
                      <a:pt x="936129" y="22301"/>
                      <a:pt x="931946" y="21203"/>
                      <a:pt x="927625" y="2120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902D214-8C11-D9C6-C34E-A23B34B67E1F}"/>
                  </a:ext>
                </a:extLst>
              </p:cNvPr>
              <p:cNvSpPr/>
              <p:nvPr/>
            </p:nvSpPr>
            <p:spPr>
              <a:xfrm>
                <a:off x="3592967" y="1843252"/>
                <a:ext cx="272225" cy="166200"/>
              </a:xfrm>
              <a:custGeom>
                <a:avLst/>
                <a:gdLst>
                  <a:gd name="connsiteX0" fmla="*/ 21154 w 272225"/>
                  <a:gd name="connsiteY0" fmla="*/ 166201 h 166200"/>
                  <a:gd name="connsiteX1" fmla="*/ 992 w 272225"/>
                  <a:gd name="connsiteY1" fmla="*/ 88157 h 166200"/>
                  <a:gd name="connsiteX2" fmla="*/ 4284 w 272225"/>
                  <a:gd name="connsiteY2" fmla="*/ 64703 h 166200"/>
                  <a:gd name="connsiteX3" fmla="*/ 23212 w 272225"/>
                  <a:gd name="connsiteY3" fmla="*/ 50438 h 166200"/>
                  <a:gd name="connsiteX4" fmla="*/ 214344 w 272225"/>
                  <a:gd name="connsiteY4" fmla="*/ 992 h 166200"/>
                  <a:gd name="connsiteX5" fmla="*/ 237798 w 272225"/>
                  <a:gd name="connsiteY5" fmla="*/ 4284 h 166200"/>
                  <a:gd name="connsiteX6" fmla="*/ 252063 w 272225"/>
                  <a:gd name="connsiteY6" fmla="*/ 23212 h 166200"/>
                  <a:gd name="connsiteX7" fmla="*/ 272226 w 272225"/>
                  <a:gd name="connsiteY7" fmla="*/ 101256 h 166200"/>
                  <a:gd name="connsiteX8" fmla="*/ 21154 w 272225"/>
                  <a:gd name="connsiteY8" fmla="*/ 166201 h 166200"/>
                  <a:gd name="connsiteX9" fmla="*/ 222025 w 272225"/>
                  <a:gd name="connsiteY9" fmla="*/ 21223 h 166200"/>
                  <a:gd name="connsiteX10" fmla="*/ 219556 w 272225"/>
                  <a:gd name="connsiteY10" fmla="*/ 21566 h 166200"/>
                  <a:gd name="connsiteX11" fmla="*/ 28424 w 272225"/>
                  <a:gd name="connsiteY11" fmla="*/ 71012 h 166200"/>
                  <a:gd name="connsiteX12" fmla="*/ 22457 w 272225"/>
                  <a:gd name="connsiteY12" fmla="*/ 75469 h 166200"/>
                  <a:gd name="connsiteX13" fmla="*/ 21429 w 272225"/>
                  <a:gd name="connsiteY13" fmla="*/ 82876 h 166200"/>
                  <a:gd name="connsiteX14" fmla="*/ 36310 w 272225"/>
                  <a:gd name="connsiteY14" fmla="*/ 140415 h 166200"/>
                  <a:gd name="connsiteX15" fmla="*/ 246302 w 272225"/>
                  <a:gd name="connsiteY15" fmla="*/ 86099 h 166200"/>
                  <a:gd name="connsiteX16" fmla="*/ 231421 w 272225"/>
                  <a:gd name="connsiteY16" fmla="*/ 28561 h 166200"/>
                  <a:gd name="connsiteX17" fmla="*/ 226963 w 272225"/>
                  <a:gd name="connsiteY17" fmla="*/ 22594 h 166200"/>
                  <a:gd name="connsiteX18" fmla="*/ 222025 w 272225"/>
                  <a:gd name="connsiteY18" fmla="*/ 21223 h 16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2225" h="166200">
                    <a:moveTo>
                      <a:pt x="21154" y="166201"/>
                    </a:moveTo>
                    <a:lnTo>
                      <a:pt x="992" y="88157"/>
                    </a:lnTo>
                    <a:cubicBezTo>
                      <a:pt x="-1066" y="80133"/>
                      <a:pt x="100" y="71835"/>
                      <a:pt x="4284" y="64703"/>
                    </a:cubicBezTo>
                    <a:cubicBezTo>
                      <a:pt x="8467" y="57570"/>
                      <a:pt x="15188" y="52495"/>
                      <a:pt x="23212" y="50438"/>
                    </a:cubicBezTo>
                    <a:lnTo>
                      <a:pt x="214344" y="992"/>
                    </a:lnTo>
                    <a:cubicBezTo>
                      <a:pt x="222368" y="-1066"/>
                      <a:pt x="230666" y="100"/>
                      <a:pt x="237798" y="4284"/>
                    </a:cubicBezTo>
                    <a:cubicBezTo>
                      <a:pt x="244931" y="8467"/>
                      <a:pt x="250006" y="15188"/>
                      <a:pt x="252063" y="23212"/>
                    </a:cubicBezTo>
                    <a:lnTo>
                      <a:pt x="272226" y="101256"/>
                    </a:lnTo>
                    <a:lnTo>
                      <a:pt x="21154" y="166201"/>
                    </a:lnTo>
                    <a:close/>
                    <a:moveTo>
                      <a:pt x="222025" y="21223"/>
                    </a:moveTo>
                    <a:cubicBezTo>
                      <a:pt x="221202" y="21223"/>
                      <a:pt x="220379" y="21360"/>
                      <a:pt x="219556" y="21566"/>
                    </a:cubicBezTo>
                    <a:lnTo>
                      <a:pt x="28424" y="71012"/>
                    </a:lnTo>
                    <a:cubicBezTo>
                      <a:pt x="25886" y="71698"/>
                      <a:pt x="23760" y="73275"/>
                      <a:pt x="22457" y="75469"/>
                    </a:cubicBezTo>
                    <a:cubicBezTo>
                      <a:pt x="21154" y="77733"/>
                      <a:pt x="20743" y="80339"/>
                      <a:pt x="21429" y="82876"/>
                    </a:cubicBezTo>
                    <a:lnTo>
                      <a:pt x="36310" y="140415"/>
                    </a:lnTo>
                    <a:lnTo>
                      <a:pt x="246302" y="86099"/>
                    </a:lnTo>
                    <a:lnTo>
                      <a:pt x="231421" y="28561"/>
                    </a:lnTo>
                    <a:cubicBezTo>
                      <a:pt x="230803" y="26023"/>
                      <a:pt x="229157" y="23897"/>
                      <a:pt x="226963" y="22594"/>
                    </a:cubicBezTo>
                    <a:cubicBezTo>
                      <a:pt x="225385" y="21703"/>
                      <a:pt x="223740" y="21223"/>
                      <a:pt x="222025" y="2122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CFF6AA9E-74A1-DF70-57E5-8EB246790966}"/>
              </a:ext>
            </a:extLst>
          </p:cNvPr>
          <p:cNvGrpSpPr/>
          <p:nvPr/>
        </p:nvGrpSpPr>
        <p:grpSpPr>
          <a:xfrm>
            <a:off x="602882" y="2308561"/>
            <a:ext cx="866222" cy="1022578"/>
            <a:chOff x="911178" y="2120210"/>
            <a:chExt cx="1043307" cy="1231627"/>
          </a:xfrm>
        </p:grpSpPr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2B9FD3BF-E902-B708-53CC-D76DCF2CE91B}"/>
                </a:ext>
              </a:extLst>
            </p:cNvPr>
            <p:cNvSpPr/>
            <p:nvPr/>
          </p:nvSpPr>
          <p:spPr>
            <a:xfrm>
              <a:off x="1214576" y="317723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5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5" y="39159"/>
                    <a:pt x="174605" y="87302"/>
                  </a:cubicBezTo>
                  <a:cubicBezTo>
                    <a:pt x="174605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14" y="50818"/>
                    <a:pt x="123718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2" name="图形 2">
              <a:extLst>
                <a:ext uri="{FF2B5EF4-FFF2-40B4-BE49-F238E27FC236}">
                  <a16:creationId xmlns:a16="http://schemas.microsoft.com/office/drawing/2014/main" id="{A682B11C-C8A4-B424-E9D0-8352767645CC}"/>
                </a:ext>
              </a:extLst>
            </p:cNvPr>
            <p:cNvGrpSpPr/>
            <p:nvPr/>
          </p:nvGrpSpPr>
          <p:grpSpPr>
            <a:xfrm>
              <a:off x="911178" y="2120210"/>
              <a:ext cx="1043307" cy="835510"/>
              <a:chOff x="911178" y="2120210"/>
              <a:chExt cx="1043307" cy="835510"/>
            </a:xfrm>
            <a:solidFill>
              <a:srgbClr val="99BBDD"/>
            </a:solidFill>
          </p:grpSpPr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A7A06C24-7C5F-C2BB-30B9-E7A67D0E12D3}"/>
                  </a:ext>
                </a:extLst>
              </p:cNvPr>
              <p:cNvSpPr/>
              <p:nvPr/>
            </p:nvSpPr>
            <p:spPr>
              <a:xfrm>
                <a:off x="911178" y="2287751"/>
                <a:ext cx="527242" cy="667969"/>
              </a:xfrm>
              <a:custGeom>
                <a:avLst/>
                <a:gdLst>
                  <a:gd name="connsiteX0" fmla="*/ 527243 w 527242"/>
                  <a:gd name="connsiteY0" fmla="*/ 667969 h 667969"/>
                  <a:gd name="connsiteX1" fmla="*/ 171450 w 527242"/>
                  <a:gd name="connsiteY1" fmla="*/ 597743 h 667969"/>
                  <a:gd name="connsiteX2" fmla="*/ 0 w 527242"/>
                  <a:gd name="connsiteY2" fmla="*/ 0 h 667969"/>
                  <a:gd name="connsiteX3" fmla="*/ 505778 w 527242"/>
                  <a:gd name="connsiteY3" fmla="*/ 63779 h 667969"/>
                  <a:gd name="connsiteX4" fmla="*/ 527243 w 527242"/>
                  <a:gd name="connsiteY4" fmla="*/ 667969 h 667969"/>
                  <a:gd name="connsiteX5" fmla="*/ 188184 w 527242"/>
                  <a:gd name="connsiteY5" fmla="*/ 579501 h 667969"/>
                  <a:gd name="connsiteX6" fmla="*/ 505092 w 527242"/>
                  <a:gd name="connsiteY6" fmla="*/ 642046 h 667969"/>
                  <a:gd name="connsiteX7" fmla="*/ 485204 w 527242"/>
                  <a:gd name="connsiteY7" fmla="*/ 82570 h 667969"/>
                  <a:gd name="connsiteX8" fmla="*/ 29147 w 527242"/>
                  <a:gd name="connsiteY8" fmla="*/ 25032 h 667969"/>
                  <a:gd name="connsiteX9" fmla="*/ 188184 w 527242"/>
                  <a:gd name="connsiteY9" fmla="*/ 579501 h 66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242" h="667969">
                    <a:moveTo>
                      <a:pt x="527243" y="667969"/>
                    </a:moveTo>
                    <a:lnTo>
                      <a:pt x="171450" y="597743"/>
                    </a:lnTo>
                    <a:lnTo>
                      <a:pt x="0" y="0"/>
                    </a:lnTo>
                    <a:lnTo>
                      <a:pt x="505778" y="63779"/>
                    </a:lnTo>
                    <a:lnTo>
                      <a:pt x="527243" y="667969"/>
                    </a:lnTo>
                    <a:close/>
                    <a:moveTo>
                      <a:pt x="188184" y="579501"/>
                    </a:moveTo>
                    <a:lnTo>
                      <a:pt x="505092" y="642046"/>
                    </a:lnTo>
                    <a:lnTo>
                      <a:pt x="485204" y="82570"/>
                    </a:lnTo>
                    <a:lnTo>
                      <a:pt x="29147" y="25032"/>
                    </a:lnTo>
                    <a:lnTo>
                      <a:pt x="188184" y="57950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AEB6EA1-9C48-6A2C-84B6-2DE3E9E2AE53}"/>
                  </a:ext>
                </a:extLst>
              </p:cNvPr>
              <p:cNvSpPr/>
              <p:nvPr/>
            </p:nvSpPr>
            <p:spPr>
              <a:xfrm>
                <a:off x="1455291" y="2246397"/>
                <a:ext cx="499193" cy="707608"/>
              </a:xfrm>
              <a:custGeom>
                <a:avLst/>
                <a:gdLst>
                  <a:gd name="connsiteX0" fmla="*/ 26403 w 499193"/>
                  <a:gd name="connsiteY0" fmla="*/ 707609 h 707608"/>
                  <a:gd name="connsiteX1" fmla="*/ 0 w 499193"/>
                  <a:gd name="connsiteY1" fmla="*/ 103624 h 707608"/>
                  <a:gd name="connsiteX2" fmla="*/ 499194 w 499193"/>
                  <a:gd name="connsiteY2" fmla="*/ 0 h 707608"/>
                  <a:gd name="connsiteX3" fmla="*/ 375544 w 499193"/>
                  <a:gd name="connsiteY3" fmla="*/ 609402 h 707608"/>
                  <a:gd name="connsiteX4" fmla="*/ 26403 w 499193"/>
                  <a:gd name="connsiteY4" fmla="*/ 707609 h 707608"/>
                  <a:gd name="connsiteX5" fmla="*/ 21946 w 499193"/>
                  <a:gd name="connsiteY5" fmla="*/ 120769 h 707608"/>
                  <a:gd name="connsiteX6" fmla="*/ 46360 w 499193"/>
                  <a:gd name="connsiteY6" fmla="*/ 680039 h 707608"/>
                  <a:gd name="connsiteX7" fmla="*/ 357370 w 499193"/>
                  <a:gd name="connsiteY7" fmla="*/ 592600 h 707608"/>
                  <a:gd name="connsiteX8" fmla="*/ 472036 w 499193"/>
                  <a:gd name="connsiteY8" fmla="*/ 27295 h 707608"/>
                  <a:gd name="connsiteX9" fmla="*/ 21946 w 499193"/>
                  <a:gd name="connsiteY9" fmla="*/ 120769 h 70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9193" h="707608">
                    <a:moveTo>
                      <a:pt x="26403" y="707609"/>
                    </a:moveTo>
                    <a:lnTo>
                      <a:pt x="0" y="103624"/>
                    </a:lnTo>
                    <a:lnTo>
                      <a:pt x="499194" y="0"/>
                    </a:lnTo>
                    <a:lnTo>
                      <a:pt x="375544" y="609402"/>
                    </a:lnTo>
                    <a:lnTo>
                      <a:pt x="26403" y="707609"/>
                    </a:lnTo>
                    <a:close/>
                    <a:moveTo>
                      <a:pt x="21946" y="120769"/>
                    </a:moveTo>
                    <a:lnTo>
                      <a:pt x="46360" y="680039"/>
                    </a:lnTo>
                    <a:lnTo>
                      <a:pt x="357370" y="592600"/>
                    </a:lnTo>
                    <a:lnTo>
                      <a:pt x="472036" y="27295"/>
                    </a:lnTo>
                    <a:lnTo>
                      <a:pt x="21946" y="12076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7238ECAF-7730-95A2-E815-AAAF0FDEC8CD}"/>
                  </a:ext>
                </a:extLst>
              </p:cNvPr>
              <p:cNvSpPr/>
              <p:nvPr/>
            </p:nvSpPr>
            <p:spPr>
              <a:xfrm>
                <a:off x="1395695" y="2347552"/>
                <a:ext cx="104584" cy="606110"/>
              </a:xfrm>
              <a:custGeom>
                <a:avLst/>
                <a:gdLst>
                  <a:gd name="connsiteX0" fmla="*/ 23866 w 104584"/>
                  <a:gd name="connsiteY0" fmla="*/ 606110 h 606110"/>
                  <a:gd name="connsiteX1" fmla="*/ 0 w 104584"/>
                  <a:gd name="connsiteY1" fmla="*/ 3223 h 606110"/>
                  <a:gd name="connsiteX2" fmla="*/ 80719 w 104584"/>
                  <a:gd name="connsiteY2" fmla="*/ 0 h 606110"/>
                  <a:gd name="connsiteX3" fmla="*/ 104585 w 104584"/>
                  <a:gd name="connsiteY3" fmla="*/ 602887 h 606110"/>
                  <a:gd name="connsiteX4" fmla="*/ 23866 w 104584"/>
                  <a:gd name="connsiteY4" fmla="*/ 606110 h 606110"/>
                  <a:gd name="connsiteX5" fmla="*/ 22014 w 104584"/>
                  <a:gd name="connsiteY5" fmla="*/ 23592 h 606110"/>
                  <a:gd name="connsiteX6" fmla="*/ 44234 w 104584"/>
                  <a:gd name="connsiteY6" fmla="*/ 584165 h 606110"/>
                  <a:gd name="connsiteX7" fmla="*/ 82639 w 104584"/>
                  <a:gd name="connsiteY7" fmla="*/ 582656 h 606110"/>
                  <a:gd name="connsiteX8" fmla="*/ 60419 w 104584"/>
                  <a:gd name="connsiteY8" fmla="*/ 22083 h 606110"/>
                  <a:gd name="connsiteX9" fmla="*/ 22014 w 104584"/>
                  <a:gd name="connsiteY9" fmla="*/ 23592 h 60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584" h="606110">
                    <a:moveTo>
                      <a:pt x="23866" y="606110"/>
                    </a:moveTo>
                    <a:lnTo>
                      <a:pt x="0" y="3223"/>
                    </a:lnTo>
                    <a:lnTo>
                      <a:pt x="80719" y="0"/>
                    </a:lnTo>
                    <a:lnTo>
                      <a:pt x="104585" y="602887"/>
                    </a:lnTo>
                    <a:lnTo>
                      <a:pt x="23866" y="606110"/>
                    </a:lnTo>
                    <a:close/>
                    <a:moveTo>
                      <a:pt x="22014" y="23592"/>
                    </a:moveTo>
                    <a:lnTo>
                      <a:pt x="44234" y="584165"/>
                    </a:lnTo>
                    <a:lnTo>
                      <a:pt x="82639" y="582656"/>
                    </a:lnTo>
                    <a:lnTo>
                      <a:pt x="60419" y="22083"/>
                    </a:lnTo>
                    <a:lnTo>
                      <a:pt x="22014" y="23592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3CB40BE-BBA2-6C3C-27DC-18E115EF8D91}"/>
                  </a:ext>
                </a:extLst>
              </p:cNvPr>
              <p:cNvSpPr/>
              <p:nvPr/>
            </p:nvSpPr>
            <p:spPr>
              <a:xfrm>
                <a:off x="1424156" y="2220944"/>
                <a:ext cx="475670" cy="139226"/>
              </a:xfrm>
              <a:custGeom>
                <a:avLst/>
                <a:gdLst>
                  <a:gd name="connsiteX0" fmla="*/ 1715 w 475670"/>
                  <a:gd name="connsiteY0" fmla="*/ 139227 h 139226"/>
                  <a:gd name="connsiteX1" fmla="*/ 0 w 475670"/>
                  <a:gd name="connsiteY1" fmla="*/ 95130 h 139226"/>
                  <a:gd name="connsiteX2" fmla="*/ 4595 w 475670"/>
                  <a:gd name="connsiteY2" fmla="*/ 91769 h 139226"/>
                  <a:gd name="connsiteX3" fmla="*/ 113431 w 475670"/>
                  <a:gd name="connsiteY3" fmla="*/ 40060 h 139226"/>
                  <a:gd name="connsiteX4" fmla="*/ 428076 w 475670"/>
                  <a:gd name="connsiteY4" fmla="*/ 1793 h 139226"/>
                  <a:gd name="connsiteX5" fmla="*/ 430957 w 475670"/>
                  <a:gd name="connsiteY5" fmla="*/ 1998 h 139226"/>
                  <a:gd name="connsiteX6" fmla="*/ 475671 w 475670"/>
                  <a:gd name="connsiteY6" fmla="*/ 32173 h 139226"/>
                  <a:gd name="connsiteX7" fmla="*/ 463807 w 475670"/>
                  <a:gd name="connsiteY7" fmla="*/ 49730 h 139226"/>
                  <a:gd name="connsiteX8" fmla="*/ 423824 w 475670"/>
                  <a:gd name="connsiteY8" fmla="*/ 22778 h 139226"/>
                  <a:gd name="connsiteX9" fmla="*/ 121249 w 475670"/>
                  <a:gd name="connsiteY9" fmla="*/ 59743 h 139226"/>
                  <a:gd name="connsiteX10" fmla="*/ 21603 w 475670"/>
                  <a:gd name="connsiteY10" fmla="*/ 105828 h 139226"/>
                  <a:gd name="connsiteX11" fmla="*/ 22906 w 475670"/>
                  <a:gd name="connsiteY11" fmla="*/ 138335 h 139226"/>
                  <a:gd name="connsiteX12" fmla="*/ 1715 w 475670"/>
                  <a:gd name="connsiteY12" fmla="*/ 139227 h 139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5670" h="139226">
                    <a:moveTo>
                      <a:pt x="1715" y="139227"/>
                    </a:moveTo>
                    <a:lnTo>
                      <a:pt x="0" y="95130"/>
                    </a:lnTo>
                    <a:lnTo>
                      <a:pt x="4595" y="91769"/>
                    </a:lnTo>
                    <a:cubicBezTo>
                      <a:pt x="6104" y="90672"/>
                      <a:pt x="42657" y="64406"/>
                      <a:pt x="113431" y="40060"/>
                    </a:cubicBezTo>
                    <a:cubicBezTo>
                      <a:pt x="178239" y="17772"/>
                      <a:pt x="285499" y="-6917"/>
                      <a:pt x="428076" y="1793"/>
                    </a:cubicBezTo>
                    <a:lnTo>
                      <a:pt x="430957" y="1998"/>
                    </a:lnTo>
                    <a:lnTo>
                      <a:pt x="475671" y="32173"/>
                    </a:lnTo>
                    <a:lnTo>
                      <a:pt x="463807" y="49730"/>
                    </a:lnTo>
                    <a:lnTo>
                      <a:pt x="423824" y="22778"/>
                    </a:lnTo>
                    <a:cubicBezTo>
                      <a:pt x="286664" y="14823"/>
                      <a:pt x="183657" y="38414"/>
                      <a:pt x="121249" y="59743"/>
                    </a:cubicBezTo>
                    <a:cubicBezTo>
                      <a:pt x="67003" y="78259"/>
                      <a:pt x="33261" y="98285"/>
                      <a:pt x="21603" y="105828"/>
                    </a:cubicBezTo>
                    <a:lnTo>
                      <a:pt x="22906" y="138335"/>
                    </a:lnTo>
                    <a:lnTo>
                      <a:pt x="1715" y="139227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0C941BAF-2A9A-B00F-E3A4-CD4047524180}"/>
                  </a:ext>
                </a:extLst>
              </p:cNvPr>
              <p:cNvSpPr/>
              <p:nvPr/>
            </p:nvSpPr>
            <p:spPr>
              <a:xfrm>
                <a:off x="966110" y="2246833"/>
                <a:ext cx="480882" cy="113338"/>
              </a:xfrm>
              <a:custGeom>
                <a:avLst/>
                <a:gdLst>
                  <a:gd name="connsiteX0" fmla="*/ 459760 w 480882"/>
                  <a:gd name="connsiteY0" fmla="*/ 113339 h 113338"/>
                  <a:gd name="connsiteX1" fmla="*/ 458457 w 480882"/>
                  <a:gd name="connsiteY1" fmla="*/ 80832 h 113338"/>
                  <a:gd name="connsiteX2" fmla="*/ 355450 w 480882"/>
                  <a:gd name="connsiteY2" fmla="*/ 42770 h 113338"/>
                  <a:gd name="connsiteX3" fmla="*/ 50886 w 480882"/>
                  <a:gd name="connsiteY3" fmla="*/ 29808 h 113338"/>
                  <a:gd name="connsiteX4" fmla="*/ 13167 w 480882"/>
                  <a:gd name="connsiteY4" fmla="*/ 59846 h 113338"/>
                  <a:gd name="connsiteX5" fmla="*/ 0 w 480882"/>
                  <a:gd name="connsiteY5" fmla="*/ 43250 h 113338"/>
                  <a:gd name="connsiteX6" fmla="*/ 42245 w 480882"/>
                  <a:gd name="connsiteY6" fmla="*/ 9645 h 113338"/>
                  <a:gd name="connsiteX7" fmla="*/ 45126 w 480882"/>
                  <a:gd name="connsiteY7" fmla="*/ 9234 h 113338"/>
                  <a:gd name="connsiteX8" fmla="*/ 361828 w 480882"/>
                  <a:gd name="connsiteY8" fmla="*/ 22470 h 113338"/>
                  <a:gd name="connsiteX9" fmla="*/ 474368 w 480882"/>
                  <a:gd name="connsiteY9" fmla="*/ 65401 h 113338"/>
                  <a:gd name="connsiteX10" fmla="*/ 479168 w 480882"/>
                  <a:gd name="connsiteY10" fmla="*/ 68350 h 113338"/>
                  <a:gd name="connsiteX11" fmla="*/ 480883 w 480882"/>
                  <a:gd name="connsiteY11" fmla="*/ 112447 h 113338"/>
                  <a:gd name="connsiteX12" fmla="*/ 459760 w 480882"/>
                  <a:gd name="connsiteY12" fmla="*/ 113339 h 11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882" h="113338">
                    <a:moveTo>
                      <a:pt x="459760" y="113339"/>
                    </a:moveTo>
                    <a:lnTo>
                      <a:pt x="458457" y="80832"/>
                    </a:lnTo>
                    <a:cubicBezTo>
                      <a:pt x="446250" y="74248"/>
                      <a:pt x="411000" y="56966"/>
                      <a:pt x="355450" y="42770"/>
                    </a:cubicBezTo>
                    <a:cubicBezTo>
                      <a:pt x="291534" y="26448"/>
                      <a:pt x="187018" y="11017"/>
                      <a:pt x="50886" y="29808"/>
                    </a:cubicBezTo>
                    <a:lnTo>
                      <a:pt x="13167" y="59846"/>
                    </a:lnTo>
                    <a:lnTo>
                      <a:pt x="0" y="43250"/>
                    </a:lnTo>
                    <a:lnTo>
                      <a:pt x="42245" y="9645"/>
                    </a:lnTo>
                    <a:lnTo>
                      <a:pt x="45126" y="9234"/>
                    </a:lnTo>
                    <a:cubicBezTo>
                      <a:pt x="186606" y="-10723"/>
                      <a:pt x="295443" y="5394"/>
                      <a:pt x="361828" y="22470"/>
                    </a:cubicBezTo>
                    <a:cubicBezTo>
                      <a:pt x="434249" y="41124"/>
                      <a:pt x="472791" y="64372"/>
                      <a:pt x="474368" y="65401"/>
                    </a:cubicBezTo>
                    <a:lnTo>
                      <a:pt x="479168" y="68350"/>
                    </a:lnTo>
                    <a:lnTo>
                      <a:pt x="480883" y="112447"/>
                    </a:lnTo>
                    <a:lnTo>
                      <a:pt x="459760" y="11333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98A1A36-A2AC-D180-F4A7-9723034C0FA2}"/>
                  </a:ext>
                </a:extLst>
              </p:cNvPr>
              <p:cNvSpPr/>
              <p:nvPr/>
            </p:nvSpPr>
            <p:spPr>
              <a:xfrm>
                <a:off x="1424705" y="2120210"/>
                <a:ext cx="489524" cy="203957"/>
              </a:xfrm>
              <a:custGeom>
                <a:avLst/>
                <a:gdLst>
                  <a:gd name="connsiteX0" fmla="*/ 20437 w 489524"/>
                  <a:gd name="connsiteY0" fmla="*/ 203957 h 203957"/>
                  <a:gd name="connsiteX1" fmla="*/ 0 w 489524"/>
                  <a:gd name="connsiteY1" fmla="*/ 198333 h 203957"/>
                  <a:gd name="connsiteX2" fmla="*/ 223914 w 489524"/>
                  <a:gd name="connsiteY2" fmla="*/ 74958 h 203957"/>
                  <a:gd name="connsiteX3" fmla="*/ 458800 w 489524"/>
                  <a:gd name="connsiteY3" fmla="*/ 20506 h 203957"/>
                  <a:gd name="connsiteX4" fmla="*/ 489524 w 489524"/>
                  <a:gd name="connsiteY4" fmla="*/ 0 h 203957"/>
                  <a:gd name="connsiteX5" fmla="*/ 474368 w 489524"/>
                  <a:gd name="connsiteY5" fmla="*/ 33604 h 203957"/>
                  <a:gd name="connsiteX6" fmla="*/ 436443 w 489524"/>
                  <a:gd name="connsiteY6" fmla="*/ 117546 h 203957"/>
                  <a:gd name="connsiteX7" fmla="*/ 417172 w 489524"/>
                  <a:gd name="connsiteY7" fmla="*/ 108836 h 203957"/>
                  <a:gd name="connsiteX8" fmla="*/ 443301 w 489524"/>
                  <a:gd name="connsiteY8" fmla="*/ 51024 h 203957"/>
                  <a:gd name="connsiteX9" fmla="*/ 226314 w 489524"/>
                  <a:gd name="connsiteY9" fmla="*/ 96012 h 203957"/>
                  <a:gd name="connsiteX10" fmla="*/ 20437 w 489524"/>
                  <a:gd name="connsiteY10" fmla="*/ 203957 h 2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9524" h="203957">
                    <a:moveTo>
                      <a:pt x="20437" y="203957"/>
                    </a:moveTo>
                    <a:lnTo>
                      <a:pt x="0" y="198333"/>
                    </a:lnTo>
                    <a:cubicBezTo>
                      <a:pt x="1166" y="194219"/>
                      <a:pt x="30175" y="96698"/>
                      <a:pt x="223914" y="74958"/>
                    </a:cubicBezTo>
                    <a:cubicBezTo>
                      <a:pt x="406062" y="54453"/>
                      <a:pt x="458252" y="20848"/>
                      <a:pt x="458800" y="20506"/>
                    </a:cubicBezTo>
                    <a:lnTo>
                      <a:pt x="489524" y="0"/>
                    </a:lnTo>
                    <a:lnTo>
                      <a:pt x="474368" y="33604"/>
                    </a:lnTo>
                    <a:lnTo>
                      <a:pt x="436443" y="117546"/>
                    </a:lnTo>
                    <a:lnTo>
                      <a:pt x="417172" y="108836"/>
                    </a:lnTo>
                    <a:lnTo>
                      <a:pt x="443301" y="51024"/>
                    </a:lnTo>
                    <a:cubicBezTo>
                      <a:pt x="410931" y="63574"/>
                      <a:pt x="345712" y="82570"/>
                      <a:pt x="226314" y="96012"/>
                    </a:cubicBezTo>
                    <a:cubicBezTo>
                      <a:pt x="46703" y="116175"/>
                      <a:pt x="20711" y="203065"/>
                      <a:pt x="20437" y="203957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4DDACF7-2F31-537C-F03B-46F6CCB53BA4}"/>
                  </a:ext>
                </a:extLst>
              </p:cNvPr>
              <p:cNvSpPr/>
              <p:nvPr/>
            </p:nvSpPr>
            <p:spPr>
              <a:xfrm rot="-137520">
                <a:off x="1408269" y="2412290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06BCFB2B-EAF2-973D-CE1D-C49365D9F46D}"/>
                  </a:ext>
                </a:extLst>
              </p:cNvPr>
              <p:cNvSpPr/>
              <p:nvPr/>
            </p:nvSpPr>
            <p:spPr>
              <a:xfrm rot="-137520">
                <a:off x="1410326" y="2461666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E334A004-97D1-AC35-5426-CCA6AA37ACBD}"/>
                  </a:ext>
                </a:extLst>
              </p:cNvPr>
              <p:cNvSpPr/>
              <p:nvPr/>
            </p:nvSpPr>
            <p:spPr>
              <a:xfrm rot="-112080">
                <a:off x="1425386" y="2858507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BC0FEED-C79E-CA72-C93A-1AAB59CB9141}"/>
                  </a:ext>
                </a:extLst>
              </p:cNvPr>
              <p:cNvSpPr/>
              <p:nvPr/>
            </p:nvSpPr>
            <p:spPr>
              <a:xfrm rot="-112080">
                <a:off x="1423808" y="2809129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052A0C7-F71A-8950-EDD5-588AF0E22AC3}"/>
                  </a:ext>
                </a:extLst>
              </p:cNvPr>
              <p:cNvSpPr/>
              <p:nvPr/>
            </p:nvSpPr>
            <p:spPr>
              <a:xfrm>
                <a:off x="1458172" y="2275886"/>
                <a:ext cx="174330" cy="60899"/>
              </a:xfrm>
              <a:custGeom>
                <a:avLst/>
                <a:gdLst>
                  <a:gd name="connsiteX0" fmla="*/ 0 w 174330"/>
                  <a:gd name="connsiteY0" fmla="*/ 60899 h 60899"/>
                  <a:gd name="connsiteX1" fmla="*/ 19614 w 174330"/>
                  <a:gd name="connsiteY1" fmla="*/ 48349 h 60899"/>
                  <a:gd name="connsiteX2" fmla="*/ 40325 w 174330"/>
                  <a:gd name="connsiteY2" fmla="*/ 37719 h 60899"/>
                  <a:gd name="connsiteX3" fmla="*/ 83599 w 174330"/>
                  <a:gd name="connsiteY3" fmla="*/ 20368 h 60899"/>
                  <a:gd name="connsiteX4" fmla="*/ 94709 w 174330"/>
                  <a:gd name="connsiteY4" fmla="*/ 16802 h 60899"/>
                  <a:gd name="connsiteX5" fmla="*/ 105888 w 174330"/>
                  <a:gd name="connsiteY5" fmla="*/ 13510 h 60899"/>
                  <a:gd name="connsiteX6" fmla="*/ 128450 w 174330"/>
                  <a:gd name="connsiteY6" fmla="*/ 7750 h 60899"/>
                  <a:gd name="connsiteX7" fmla="*/ 151287 w 174330"/>
                  <a:gd name="connsiteY7" fmla="*/ 3155 h 60899"/>
                  <a:gd name="connsiteX8" fmla="*/ 174330 w 174330"/>
                  <a:gd name="connsiteY8" fmla="*/ 0 h 60899"/>
                  <a:gd name="connsiteX9" fmla="*/ 152179 w 174330"/>
                  <a:gd name="connsiteY9" fmla="*/ 6927 h 60899"/>
                  <a:gd name="connsiteX10" fmla="*/ 141138 w 174330"/>
                  <a:gd name="connsiteY10" fmla="*/ 10356 h 60899"/>
                  <a:gd name="connsiteX11" fmla="*/ 130096 w 174330"/>
                  <a:gd name="connsiteY11" fmla="*/ 13716 h 60899"/>
                  <a:gd name="connsiteX12" fmla="*/ 119055 w 174330"/>
                  <a:gd name="connsiteY12" fmla="*/ 17145 h 60899"/>
                  <a:gd name="connsiteX13" fmla="*/ 108082 w 174330"/>
                  <a:gd name="connsiteY13" fmla="*/ 20711 h 60899"/>
                  <a:gd name="connsiteX14" fmla="*/ 86205 w 174330"/>
                  <a:gd name="connsiteY14" fmla="*/ 27912 h 60899"/>
                  <a:gd name="connsiteX15" fmla="*/ 42794 w 174330"/>
                  <a:gd name="connsiteY15" fmla="*/ 43411 h 60899"/>
                  <a:gd name="connsiteX16" fmla="*/ 0 w 174330"/>
                  <a:gd name="connsiteY16" fmla="*/ 60899 h 6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330" h="60899">
                    <a:moveTo>
                      <a:pt x="0" y="60899"/>
                    </a:moveTo>
                    <a:cubicBezTo>
                      <a:pt x="6172" y="56167"/>
                      <a:pt x="12893" y="52189"/>
                      <a:pt x="19614" y="48349"/>
                    </a:cubicBezTo>
                    <a:cubicBezTo>
                      <a:pt x="26403" y="44508"/>
                      <a:pt x="33330" y="41011"/>
                      <a:pt x="40325" y="37719"/>
                    </a:cubicBezTo>
                    <a:cubicBezTo>
                      <a:pt x="54384" y="31135"/>
                      <a:pt x="68854" y="25374"/>
                      <a:pt x="83599" y="20368"/>
                    </a:cubicBezTo>
                    <a:lnTo>
                      <a:pt x="94709" y="16802"/>
                    </a:lnTo>
                    <a:cubicBezTo>
                      <a:pt x="98412" y="15636"/>
                      <a:pt x="102184" y="14608"/>
                      <a:pt x="105888" y="13510"/>
                    </a:cubicBezTo>
                    <a:cubicBezTo>
                      <a:pt x="113363" y="11384"/>
                      <a:pt x="120907" y="9464"/>
                      <a:pt x="128450" y="7750"/>
                    </a:cubicBezTo>
                    <a:cubicBezTo>
                      <a:pt x="135994" y="5898"/>
                      <a:pt x="143675" y="4595"/>
                      <a:pt x="151287" y="3155"/>
                    </a:cubicBezTo>
                    <a:cubicBezTo>
                      <a:pt x="158969" y="1920"/>
                      <a:pt x="166649" y="823"/>
                      <a:pt x="174330" y="0"/>
                    </a:cubicBezTo>
                    <a:cubicBezTo>
                      <a:pt x="166992" y="2537"/>
                      <a:pt x="159517" y="4663"/>
                      <a:pt x="152179" y="6927"/>
                    </a:cubicBezTo>
                    <a:lnTo>
                      <a:pt x="141138" y="10356"/>
                    </a:lnTo>
                    <a:cubicBezTo>
                      <a:pt x="137434" y="11453"/>
                      <a:pt x="133731" y="12482"/>
                      <a:pt x="130096" y="13716"/>
                    </a:cubicBezTo>
                    <a:cubicBezTo>
                      <a:pt x="126462" y="14882"/>
                      <a:pt x="122758" y="16048"/>
                      <a:pt x="119055" y="17145"/>
                    </a:cubicBezTo>
                    <a:cubicBezTo>
                      <a:pt x="115352" y="18242"/>
                      <a:pt x="111717" y="19477"/>
                      <a:pt x="108082" y="20711"/>
                    </a:cubicBezTo>
                    <a:cubicBezTo>
                      <a:pt x="100744" y="22974"/>
                      <a:pt x="93475" y="25512"/>
                      <a:pt x="86205" y="27912"/>
                    </a:cubicBezTo>
                    <a:cubicBezTo>
                      <a:pt x="71666" y="32850"/>
                      <a:pt x="57196" y="37925"/>
                      <a:pt x="42794" y="43411"/>
                    </a:cubicBezTo>
                    <a:cubicBezTo>
                      <a:pt x="28392" y="48898"/>
                      <a:pt x="14127" y="54521"/>
                      <a:pt x="0" y="6089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E74B44F0-48E6-BD62-AD5A-64BE61CB767D}"/>
                  </a:ext>
                </a:extLst>
              </p:cNvPr>
              <p:cNvSpPr/>
              <p:nvPr/>
            </p:nvSpPr>
            <p:spPr>
              <a:xfrm>
                <a:off x="1587925" y="2257918"/>
                <a:ext cx="246545" cy="50886"/>
              </a:xfrm>
              <a:custGeom>
                <a:avLst/>
                <a:gdLst>
                  <a:gd name="connsiteX0" fmla="*/ 0 w 246545"/>
                  <a:gd name="connsiteY0" fmla="*/ 50886 h 50886"/>
                  <a:gd name="connsiteX1" fmla="*/ 59184 w 246545"/>
                  <a:gd name="connsiteY1" fmla="*/ 28324 h 50886"/>
                  <a:gd name="connsiteX2" fmla="*/ 120701 w 246545"/>
                  <a:gd name="connsiteY2" fmla="*/ 12824 h 50886"/>
                  <a:gd name="connsiteX3" fmla="*/ 136269 w 246545"/>
                  <a:gd name="connsiteY3" fmla="*/ 9944 h 50886"/>
                  <a:gd name="connsiteX4" fmla="*/ 144087 w 246545"/>
                  <a:gd name="connsiteY4" fmla="*/ 8573 h 50886"/>
                  <a:gd name="connsiteX5" fmla="*/ 151905 w 246545"/>
                  <a:gd name="connsiteY5" fmla="*/ 7407 h 50886"/>
                  <a:gd name="connsiteX6" fmla="*/ 167610 w 246545"/>
                  <a:gd name="connsiteY6" fmla="*/ 5144 h 50886"/>
                  <a:gd name="connsiteX7" fmla="*/ 183383 w 246545"/>
                  <a:gd name="connsiteY7" fmla="*/ 3360 h 50886"/>
                  <a:gd name="connsiteX8" fmla="*/ 214930 w 246545"/>
                  <a:gd name="connsiteY8" fmla="*/ 754 h 50886"/>
                  <a:gd name="connsiteX9" fmla="*/ 222816 w 246545"/>
                  <a:gd name="connsiteY9" fmla="*/ 411 h 50886"/>
                  <a:gd name="connsiteX10" fmla="*/ 230703 w 246545"/>
                  <a:gd name="connsiteY10" fmla="*/ 206 h 50886"/>
                  <a:gd name="connsiteX11" fmla="*/ 246545 w 246545"/>
                  <a:gd name="connsiteY11" fmla="*/ 0 h 50886"/>
                  <a:gd name="connsiteX12" fmla="*/ 215273 w 246545"/>
                  <a:gd name="connsiteY12" fmla="*/ 4663 h 50886"/>
                  <a:gd name="connsiteX13" fmla="*/ 199705 w 246545"/>
                  <a:gd name="connsiteY13" fmla="*/ 7064 h 50886"/>
                  <a:gd name="connsiteX14" fmla="*/ 191887 w 246545"/>
                  <a:gd name="connsiteY14" fmla="*/ 8229 h 50886"/>
                  <a:gd name="connsiteX15" fmla="*/ 184137 w 246545"/>
                  <a:gd name="connsiteY15" fmla="*/ 9533 h 50886"/>
                  <a:gd name="connsiteX16" fmla="*/ 168570 w 246545"/>
                  <a:gd name="connsiteY16" fmla="*/ 12070 h 50886"/>
                  <a:gd name="connsiteX17" fmla="*/ 153071 w 246545"/>
                  <a:gd name="connsiteY17" fmla="*/ 14882 h 50886"/>
                  <a:gd name="connsiteX18" fmla="*/ 145321 w 246545"/>
                  <a:gd name="connsiteY18" fmla="*/ 16253 h 50886"/>
                  <a:gd name="connsiteX19" fmla="*/ 137572 w 246545"/>
                  <a:gd name="connsiteY19" fmla="*/ 17762 h 50886"/>
                  <a:gd name="connsiteX20" fmla="*/ 122141 w 246545"/>
                  <a:gd name="connsiteY20" fmla="*/ 20711 h 50886"/>
                  <a:gd name="connsiteX21" fmla="*/ 60762 w 246545"/>
                  <a:gd name="connsiteY21" fmla="*/ 34358 h 50886"/>
                  <a:gd name="connsiteX22" fmla="*/ 0 w 246545"/>
                  <a:gd name="connsiteY22" fmla="*/ 50886 h 5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6545" h="50886">
                    <a:moveTo>
                      <a:pt x="0" y="50886"/>
                    </a:moveTo>
                    <a:cubicBezTo>
                      <a:pt x="18997" y="41628"/>
                      <a:pt x="39022" y="34564"/>
                      <a:pt x="59184" y="28324"/>
                    </a:cubicBezTo>
                    <a:cubicBezTo>
                      <a:pt x="79416" y="22151"/>
                      <a:pt x="99921" y="17008"/>
                      <a:pt x="120701" y="12824"/>
                    </a:cubicBezTo>
                    <a:cubicBezTo>
                      <a:pt x="125913" y="11796"/>
                      <a:pt x="131125" y="10904"/>
                      <a:pt x="136269" y="9944"/>
                    </a:cubicBezTo>
                    <a:lnTo>
                      <a:pt x="144087" y="8573"/>
                    </a:lnTo>
                    <a:lnTo>
                      <a:pt x="151905" y="7407"/>
                    </a:lnTo>
                    <a:lnTo>
                      <a:pt x="167610" y="5144"/>
                    </a:lnTo>
                    <a:cubicBezTo>
                      <a:pt x="172822" y="4526"/>
                      <a:pt x="178102" y="3909"/>
                      <a:pt x="183383" y="3360"/>
                    </a:cubicBezTo>
                    <a:cubicBezTo>
                      <a:pt x="193876" y="2057"/>
                      <a:pt x="204437" y="1509"/>
                      <a:pt x="214930" y="754"/>
                    </a:cubicBezTo>
                    <a:cubicBezTo>
                      <a:pt x="217536" y="549"/>
                      <a:pt x="220210" y="480"/>
                      <a:pt x="222816" y="411"/>
                    </a:cubicBezTo>
                    <a:lnTo>
                      <a:pt x="230703" y="206"/>
                    </a:lnTo>
                    <a:cubicBezTo>
                      <a:pt x="235984" y="68"/>
                      <a:pt x="241265" y="0"/>
                      <a:pt x="246545" y="0"/>
                    </a:cubicBezTo>
                    <a:cubicBezTo>
                      <a:pt x="236121" y="1783"/>
                      <a:pt x="225697" y="3018"/>
                      <a:pt x="215273" y="4663"/>
                    </a:cubicBezTo>
                    <a:lnTo>
                      <a:pt x="199705" y="7064"/>
                    </a:lnTo>
                    <a:cubicBezTo>
                      <a:pt x="197099" y="7475"/>
                      <a:pt x="194493" y="7818"/>
                      <a:pt x="191887" y="8229"/>
                    </a:cubicBezTo>
                    <a:lnTo>
                      <a:pt x="184137" y="9533"/>
                    </a:lnTo>
                    <a:cubicBezTo>
                      <a:pt x="178994" y="10424"/>
                      <a:pt x="173782" y="11247"/>
                      <a:pt x="168570" y="12070"/>
                    </a:cubicBezTo>
                    <a:lnTo>
                      <a:pt x="153071" y="14882"/>
                    </a:lnTo>
                    <a:lnTo>
                      <a:pt x="145321" y="16253"/>
                    </a:lnTo>
                    <a:lnTo>
                      <a:pt x="137572" y="17762"/>
                    </a:lnTo>
                    <a:cubicBezTo>
                      <a:pt x="132428" y="18791"/>
                      <a:pt x="127285" y="19682"/>
                      <a:pt x="122141" y="20711"/>
                    </a:cubicBezTo>
                    <a:cubicBezTo>
                      <a:pt x="101567" y="24895"/>
                      <a:pt x="81130" y="29352"/>
                      <a:pt x="60762" y="34358"/>
                    </a:cubicBezTo>
                    <a:cubicBezTo>
                      <a:pt x="40462" y="39296"/>
                      <a:pt x="20163" y="44645"/>
                      <a:pt x="0" y="5088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AA3EB26-0126-832E-8121-9454D44F0885}"/>
                  </a:ext>
                </a:extLst>
              </p:cNvPr>
              <p:cNvSpPr/>
              <p:nvPr/>
            </p:nvSpPr>
            <p:spPr>
              <a:xfrm>
                <a:off x="1236658" y="2283156"/>
                <a:ext cx="191955" cy="49789"/>
              </a:xfrm>
              <a:custGeom>
                <a:avLst/>
                <a:gdLst>
                  <a:gd name="connsiteX0" fmla="*/ 191955 w 191955"/>
                  <a:gd name="connsiteY0" fmla="*/ 49789 h 49789"/>
                  <a:gd name="connsiteX1" fmla="*/ 143812 w 191955"/>
                  <a:gd name="connsiteY1" fmla="*/ 37513 h 49789"/>
                  <a:gd name="connsiteX2" fmla="*/ 95943 w 191955"/>
                  <a:gd name="connsiteY2" fmla="*/ 24757 h 49789"/>
                  <a:gd name="connsiteX3" fmla="*/ 48075 w 191955"/>
                  <a:gd name="connsiteY3" fmla="*/ 12139 h 49789"/>
                  <a:gd name="connsiteX4" fmla="*/ 0 w 191955"/>
                  <a:gd name="connsiteY4" fmla="*/ 0 h 49789"/>
                  <a:gd name="connsiteX5" fmla="*/ 49446 w 191955"/>
                  <a:gd name="connsiteY5" fmla="*/ 6104 h 49789"/>
                  <a:gd name="connsiteX6" fmla="*/ 98001 w 191955"/>
                  <a:gd name="connsiteY6" fmla="*/ 17076 h 49789"/>
                  <a:gd name="connsiteX7" fmla="*/ 145595 w 191955"/>
                  <a:gd name="connsiteY7" fmla="*/ 31615 h 49789"/>
                  <a:gd name="connsiteX8" fmla="*/ 191955 w 191955"/>
                  <a:gd name="connsiteY8" fmla="*/ 49789 h 4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955" h="49789">
                    <a:moveTo>
                      <a:pt x="191955" y="49789"/>
                    </a:moveTo>
                    <a:cubicBezTo>
                      <a:pt x="175771" y="45949"/>
                      <a:pt x="159791" y="41765"/>
                      <a:pt x="143812" y="37513"/>
                    </a:cubicBezTo>
                    <a:lnTo>
                      <a:pt x="95943" y="24757"/>
                    </a:lnTo>
                    <a:lnTo>
                      <a:pt x="48075" y="12139"/>
                    </a:lnTo>
                    <a:lnTo>
                      <a:pt x="0" y="0"/>
                    </a:lnTo>
                    <a:cubicBezTo>
                      <a:pt x="16596" y="892"/>
                      <a:pt x="33124" y="3155"/>
                      <a:pt x="49446" y="6104"/>
                    </a:cubicBezTo>
                    <a:cubicBezTo>
                      <a:pt x="65768" y="9190"/>
                      <a:pt x="81953" y="12756"/>
                      <a:pt x="98001" y="17076"/>
                    </a:cubicBezTo>
                    <a:cubicBezTo>
                      <a:pt x="114049" y="21397"/>
                      <a:pt x="129891" y="26198"/>
                      <a:pt x="145595" y="31615"/>
                    </a:cubicBezTo>
                    <a:cubicBezTo>
                      <a:pt x="161300" y="37033"/>
                      <a:pt x="176868" y="42863"/>
                      <a:pt x="191955" y="4978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F08FD0B0-576D-66F3-6188-D19C7704FB5A}"/>
                  </a:ext>
                </a:extLst>
              </p:cNvPr>
              <p:cNvSpPr/>
              <p:nvPr/>
            </p:nvSpPr>
            <p:spPr>
              <a:xfrm>
                <a:off x="1067609" y="2285960"/>
                <a:ext cx="274388" cy="44996"/>
              </a:xfrm>
              <a:custGeom>
                <a:avLst/>
                <a:gdLst>
                  <a:gd name="connsiteX0" fmla="*/ 274389 w 274388"/>
                  <a:gd name="connsiteY0" fmla="*/ 44996 h 44996"/>
                  <a:gd name="connsiteX1" fmla="*/ 205740 w 274388"/>
                  <a:gd name="connsiteY1" fmla="*/ 33406 h 44996"/>
                  <a:gd name="connsiteX2" fmla="*/ 171519 w 274388"/>
                  <a:gd name="connsiteY2" fmla="*/ 27440 h 44996"/>
                  <a:gd name="connsiteX3" fmla="*/ 154442 w 274388"/>
                  <a:gd name="connsiteY3" fmla="*/ 24422 h 44996"/>
                  <a:gd name="connsiteX4" fmla="*/ 137297 w 274388"/>
                  <a:gd name="connsiteY4" fmla="*/ 21474 h 44996"/>
                  <a:gd name="connsiteX5" fmla="*/ 103076 w 274388"/>
                  <a:gd name="connsiteY5" fmla="*/ 15713 h 44996"/>
                  <a:gd name="connsiteX6" fmla="*/ 85931 w 274388"/>
                  <a:gd name="connsiteY6" fmla="*/ 12832 h 44996"/>
                  <a:gd name="connsiteX7" fmla="*/ 68786 w 274388"/>
                  <a:gd name="connsiteY7" fmla="*/ 10089 h 44996"/>
                  <a:gd name="connsiteX8" fmla="*/ 0 w 274388"/>
                  <a:gd name="connsiteY8" fmla="*/ 8 h 44996"/>
                  <a:gd name="connsiteX9" fmla="*/ 69609 w 274388"/>
                  <a:gd name="connsiteY9" fmla="*/ 3917 h 44996"/>
                  <a:gd name="connsiteX10" fmla="*/ 104173 w 274388"/>
                  <a:gd name="connsiteY10" fmla="*/ 8237 h 44996"/>
                  <a:gd name="connsiteX11" fmla="*/ 121387 w 274388"/>
                  <a:gd name="connsiteY11" fmla="*/ 10844 h 44996"/>
                  <a:gd name="connsiteX12" fmla="*/ 138600 w 274388"/>
                  <a:gd name="connsiteY12" fmla="*/ 13655 h 44996"/>
                  <a:gd name="connsiteX13" fmla="*/ 172822 w 274388"/>
                  <a:gd name="connsiteY13" fmla="*/ 20033 h 44996"/>
                  <a:gd name="connsiteX14" fmla="*/ 189898 w 274388"/>
                  <a:gd name="connsiteY14" fmla="*/ 23600 h 44996"/>
                  <a:gd name="connsiteX15" fmla="*/ 206906 w 274388"/>
                  <a:gd name="connsiteY15" fmla="*/ 27371 h 44996"/>
                  <a:gd name="connsiteX16" fmla="*/ 274389 w 274388"/>
                  <a:gd name="connsiteY16" fmla="*/ 44996 h 4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388" h="44996">
                    <a:moveTo>
                      <a:pt x="274389" y="44996"/>
                    </a:moveTo>
                    <a:cubicBezTo>
                      <a:pt x="251414" y="41362"/>
                      <a:pt x="228577" y="37453"/>
                      <a:pt x="205740" y="33406"/>
                    </a:cubicBezTo>
                    <a:lnTo>
                      <a:pt x="171519" y="27440"/>
                    </a:lnTo>
                    <a:lnTo>
                      <a:pt x="154442" y="24422"/>
                    </a:lnTo>
                    <a:lnTo>
                      <a:pt x="137297" y="21474"/>
                    </a:lnTo>
                    <a:cubicBezTo>
                      <a:pt x="125913" y="19485"/>
                      <a:pt x="114460" y="17496"/>
                      <a:pt x="103076" y="15713"/>
                    </a:cubicBezTo>
                    <a:cubicBezTo>
                      <a:pt x="97384" y="14753"/>
                      <a:pt x="91691" y="13724"/>
                      <a:pt x="85931" y="12832"/>
                    </a:cubicBezTo>
                    <a:cubicBezTo>
                      <a:pt x="80239" y="11941"/>
                      <a:pt x="74478" y="11049"/>
                      <a:pt x="68786" y="10089"/>
                    </a:cubicBezTo>
                    <a:cubicBezTo>
                      <a:pt x="45880" y="6523"/>
                      <a:pt x="23043" y="3163"/>
                      <a:pt x="0" y="8"/>
                    </a:cubicBezTo>
                    <a:cubicBezTo>
                      <a:pt x="23249" y="-129"/>
                      <a:pt x="46497" y="1517"/>
                      <a:pt x="69609" y="3917"/>
                    </a:cubicBezTo>
                    <a:cubicBezTo>
                      <a:pt x="81199" y="5151"/>
                      <a:pt x="92720" y="6660"/>
                      <a:pt x="104173" y="8237"/>
                    </a:cubicBezTo>
                    <a:cubicBezTo>
                      <a:pt x="109934" y="8992"/>
                      <a:pt x="115694" y="9952"/>
                      <a:pt x="121387" y="10844"/>
                    </a:cubicBezTo>
                    <a:lnTo>
                      <a:pt x="138600" y="13655"/>
                    </a:lnTo>
                    <a:cubicBezTo>
                      <a:pt x="150053" y="15713"/>
                      <a:pt x="161437" y="17770"/>
                      <a:pt x="172822" y="20033"/>
                    </a:cubicBezTo>
                    <a:cubicBezTo>
                      <a:pt x="178514" y="21199"/>
                      <a:pt x="184206" y="22365"/>
                      <a:pt x="189898" y="23600"/>
                    </a:cubicBezTo>
                    <a:cubicBezTo>
                      <a:pt x="195590" y="24765"/>
                      <a:pt x="201282" y="26000"/>
                      <a:pt x="206906" y="27371"/>
                    </a:cubicBezTo>
                    <a:cubicBezTo>
                      <a:pt x="229606" y="32515"/>
                      <a:pt x="252100" y="38207"/>
                      <a:pt x="274389" y="4499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3" name="图形 1">
            <a:extLst>
              <a:ext uri="{FF2B5EF4-FFF2-40B4-BE49-F238E27FC236}">
                <a16:creationId xmlns:a16="http://schemas.microsoft.com/office/drawing/2014/main" id="{CE505F44-33B7-FA51-B26B-D15F401F590B}"/>
              </a:ext>
            </a:extLst>
          </p:cNvPr>
          <p:cNvGrpSpPr/>
          <p:nvPr/>
        </p:nvGrpSpPr>
        <p:grpSpPr>
          <a:xfrm>
            <a:off x="8806083" y="3681415"/>
            <a:ext cx="1249307" cy="1119362"/>
            <a:chOff x="8098313" y="4559286"/>
            <a:chExt cx="1249307" cy="1119362"/>
          </a:xfrm>
          <a:solidFill>
            <a:srgbClr val="466EB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56B5B007-1E90-0FFC-8A03-0DB7623AF148}"/>
                </a:ext>
              </a:extLst>
            </p:cNvPr>
            <p:cNvSpPr/>
            <p:nvPr/>
          </p:nvSpPr>
          <p:spPr>
            <a:xfrm>
              <a:off x="8814923" y="4824896"/>
              <a:ext cx="532697" cy="851763"/>
            </a:xfrm>
            <a:custGeom>
              <a:avLst/>
              <a:gdLst>
                <a:gd name="connsiteX0" fmla="*/ 234801 w 532697"/>
                <a:gd name="connsiteY0" fmla="*/ 851764 h 851763"/>
                <a:gd name="connsiteX1" fmla="*/ 219713 w 532697"/>
                <a:gd name="connsiteY1" fmla="*/ 834893 h 851763"/>
                <a:gd name="connsiteX2" fmla="*/ 398775 w 532697"/>
                <a:gd name="connsiteY2" fmla="*/ 601995 h 851763"/>
                <a:gd name="connsiteX3" fmla="*/ 489987 w 532697"/>
                <a:gd name="connsiteY3" fmla="*/ 28324 h 851763"/>
                <a:gd name="connsiteX4" fmla="*/ 243099 w 532697"/>
                <a:gd name="connsiteY4" fmla="*/ 181874 h 851763"/>
                <a:gd name="connsiteX5" fmla="*/ 26523 w 532697"/>
                <a:gd name="connsiteY5" fmla="*/ 842437 h 851763"/>
                <a:gd name="connsiteX6" fmla="*/ 3960 w 532697"/>
                <a:gd name="connsiteY6" fmla="*/ 844288 h 851763"/>
                <a:gd name="connsiteX7" fmla="*/ 56972 w 532697"/>
                <a:gd name="connsiteY7" fmla="*/ 422042 h 851763"/>
                <a:gd name="connsiteX8" fmla="*/ 228217 w 532697"/>
                <a:gd name="connsiteY8" fmla="*/ 164798 h 851763"/>
                <a:gd name="connsiteX9" fmla="*/ 495062 w 532697"/>
                <a:gd name="connsiteY9" fmla="*/ 3018 h 851763"/>
                <a:gd name="connsiteX10" fmla="*/ 506171 w 532697"/>
                <a:gd name="connsiteY10" fmla="*/ 0 h 851763"/>
                <a:gd name="connsiteX11" fmla="*/ 508983 w 532697"/>
                <a:gd name="connsiteY11" fmla="*/ 11179 h 851763"/>
                <a:gd name="connsiteX12" fmla="*/ 518104 w 532697"/>
                <a:gd name="connsiteY12" fmla="*/ 347769 h 851763"/>
                <a:gd name="connsiteX13" fmla="*/ 418046 w 532697"/>
                <a:gd name="connsiteY13" fmla="*/ 613791 h 851763"/>
                <a:gd name="connsiteX14" fmla="*/ 234801 w 532697"/>
                <a:gd name="connsiteY14" fmla="*/ 851764 h 85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2697" h="851763">
                  <a:moveTo>
                    <a:pt x="234801" y="851764"/>
                  </a:moveTo>
                  <a:lnTo>
                    <a:pt x="219713" y="834893"/>
                  </a:lnTo>
                  <a:cubicBezTo>
                    <a:pt x="220673" y="834001"/>
                    <a:pt x="317782" y="746356"/>
                    <a:pt x="398775" y="601995"/>
                  </a:cubicBezTo>
                  <a:cubicBezTo>
                    <a:pt x="472019" y="471488"/>
                    <a:pt x="546565" y="266776"/>
                    <a:pt x="489987" y="28324"/>
                  </a:cubicBezTo>
                  <a:cubicBezTo>
                    <a:pt x="455491" y="40051"/>
                    <a:pt x="346380" y="82707"/>
                    <a:pt x="243099" y="181874"/>
                  </a:cubicBezTo>
                  <a:cubicBezTo>
                    <a:pt x="128844" y="291602"/>
                    <a:pt x="-1458" y="495285"/>
                    <a:pt x="26523" y="842437"/>
                  </a:cubicBezTo>
                  <a:lnTo>
                    <a:pt x="3960" y="844288"/>
                  </a:lnTo>
                  <a:cubicBezTo>
                    <a:pt x="-8727" y="687034"/>
                    <a:pt x="9104" y="545006"/>
                    <a:pt x="56972" y="422042"/>
                  </a:cubicBezTo>
                  <a:cubicBezTo>
                    <a:pt x="95309" y="323424"/>
                    <a:pt x="152984" y="236876"/>
                    <a:pt x="228217" y="164798"/>
                  </a:cubicBezTo>
                  <a:cubicBezTo>
                    <a:pt x="356393" y="42108"/>
                    <a:pt x="489438" y="4527"/>
                    <a:pt x="495062" y="3018"/>
                  </a:cubicBezTo>
                  <a:lnTo>
                    <a:pt x="506171" y="0"/>
                  </a:lnTo>
                  <a:lnTo>
                    <a:pt x="508983" y="11179"/>
                  </a:lnTo>
                  <a:cubicBezTo>
                    <a:pt x="537170" y="122072"/>
                    <a:pt x="540256" y="235298"/>
                    <a:pt x="518104" y="347769"/>
                  </a:cubicBezTo>
                  <a:cubicBezTo>
                    <a:pt x="500479" y="437609"/>
                    <a:pt x="466807" y="527106"/>
                    <a:pt x="418046" y="613791"/>
                  </a:cubicBezTo>
                  <a:cubicBezTo>
                    <a:pt x="335270" y="761169"/>
                    <a:pt x="238847" y="848129"/>
                    <a:pt x="234801" y="851764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D243048E-E005-5B16-8745-2C1ACA6995CE}"/>
                </a:ext>
              </a:extLst>
            </p:cNvPr>
            <p:cNvSpPr/>
            <p:nvPr/>
          </p:nvSpPr>
          <p:spPr>
            <a:xfrm>
              <a:off x="8933138" y="4950055"/>
              <a:ext cx="322531" cy="720981"/>
            </a:xfrm>
            <a:custGeom>
              <a:avLst/>
              <a:gdLst>
                <a:gd name="connsiteX0" fmla="*/ 21877 w 322531"/>
                <a:gd name="connsiteY0" fmla="*/ 720982 h 720981"/>
                <a:gd name="connsiteX1" fmla="*/ 0 w 322531"/>
                <a:gd name="connsiteY1" fmla="*/ 715358 h 720981"/>
                <a:gd name="connsiteX2" fmla="*/ 80787 w 322531"/>
                <a:gd name="connsiteY2" fmla="*/ 460035 h 720981"/>
                <a:gd name="connsiteX3" fmla="*/ 303946 w 322531"/>
                <a:gd name="connsiteY3" fmla="*/ 0 h 720981"/>
                <a:gd name="connsiteX4" fmla="*/ 322532 w 322531"/>
                <a:gd name="connsiteY4" fmla="*/ 12893 h 720981"/>
                <a:gd name="connsiteX5" fmla="*/ 102184 w 322531"/>
                <a:gd name="connsiteY5" fmla="*/ 467442 h 720981"/>
                <a:gd name="connsiteX6" fmla="*/ 21877 w 322531"/>
                <a:gd name="connsiteY6" fmla="*/ 720982 h 72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531" h="720981">
                  <a:moveTo>
                    <a:pt x="21877" y="720982"/>
                  </a:moveTo>
                  <a:lnTo>
                    <a:pt x="0" y="715358"/>
                  </a:lnTo>
                  <a:cubicBezTo>
                    <a:pt x="274" y="714261"/>
                    <a:pt x="29215" y="602955"/>
                    <a:pt x="80787" y="460035"/>
                  </a:cubicBezTo>
                  <a:cubicBezTo>
                    <a:pt x="128450" y="327950"/>
                    <a:pt x="205877" y="140932"/>
                    <a:pt x="303946" y="0"/>
                  </a:cubicBezTo>
                  <a:lnTo>
                    <a:pt x="322532" y="12893"/>
                  </a:lnTo>
                  <a:cubicBezTo>
                    <a:pt x="225971" y="151699"/>
                    <a:pt x="149436" y="336728"/>
                    <a:pt x="102184" y="467442"/>
                  </a:cubicBezTo>
                  <a:cubicBezTo>
                    <a:pt x="50818" y="609470"/>
                    <a:pt x="22151" y="719885"/>
                    <a:pt x="21877" y="720982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DD4D4A1-3A5F-91C0-04C5-423EEB0792AF}"/>
                </a:ext>
              </a:extLst>
            </p:cNvPr>
            <p:cNvSpPr/>
            <p:nvPr/>
          </p:nvSpPr>
          <p:spPr>
            <a:xfrm rot="-1454880">
              <a:off x="8928051" y="5431433"/>
              <a:ext cx="22631" cy="151767"/>
            </a:xfrm>
            <a:custGeom>
              <a:avLst/>
              <a:gdLst>
                <a:gd name="connsiteX0" fmla="*/ 0 w 22631"/>
                <a:gd name="connsiteY0" fmla="*/ 0 h 151767"/>
                <a:gd name="connsiteX1" fmla="*/ 22631 w 22631"/>
                <a:gd name="connsiteY1" fmla="*/ 0 h 151767"/>
                <a:gd name="connsiteX2" fmla="*/ 22631 w 22631"/>
                <a:gd name="connsiteY2" fmla="*/ 151768 h 151767"/>
                <a:gd name="connsiteX3" fmla="*/ 0 w 22631"/>
                <a:gd name="connsiteY3" fmla="*/ 151768 h 15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1767">
                  <a:moveTo>
                    <a:pt x="0" y="0"/>
                  </a:moveTo>
                  <a:lnTo>
                    <a:pt x="22631" y="0"/>
                  </a:lnTo>
                  <a:lnTo>
                    <a:pt x="22631" y="151768"/>
                  </a:lnTo>
                  <a:lnTo>
                    <a:pt x="0" y="15176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994806D5-DAE1-23D3-EB6E-CDA315220223}"/>
                </a:ext>
              </a:extLst>
            </p:cNvPr>
            <p:cNvSpPr/>
            <p:nvPr/>
          </p:nvSpPr>
          <p:spPr>
            <a:xfrm rot="-1587182">
              <a:off x="9000426" y="5410474"/>
              <a:ext cx="163563" cy="22631"/>
            </a:xfrm>
            <a:custGeom>
              <a:avLst/>
              <a:gdLst>
                <a:gd name="connsiteX0" fmla="*/ 0 w 163563"/>
                <a:gd name="connsiteY0" fmla="*/ 0 h 22631"/>
                <a:gd name="connsiteX1" fmla="*/ 163563 w 163563"/>
                <a:gd name="connsiteY1" fmla="*/ 0 h 22631"/>
                <a:gd name="connsiteX2" fmla="*/ 163563 w 163563"/>
                <a:gd name="connsiteY2" fmla="*/ 22631 h 22631"/>
                <a:gd name="connsiteX3" fmla="*/ 0 w 163563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63" h="22631">
                  <a:moveTo>
                    <a:pt x="0" y="0"/>
                  </a:moveTo>
                  <a:lnTo>
                    <a:pt x="163563" y="0"/>
                  </a:lnTo>
                  <a:lnTo>
                    <a:pt x="1635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86FF6AA9-36A9-8979-2A3B-C317A0C2021B}"/>
                </a:ext>
              </a:extLst>
            </p:cNvPr>
            <p:cNvSpPr/>
            <p:nvPr/>
          </p:nvSpPr>
          <p:spPr>
            <a:xfrm rot="-1118879">
              <a:off x="9021884" y="5181063"/>
              <a:ext cx="22631" cy="150533"/>
            </a:xfrm>
            <a:custGeom>
              <a:avLst/>
              <a:gdLst>
                <a:gd name="connsiteX0" fmla="*/ 0 w 22631"/>
                <a:gd name="connsiteY0" fmla="*/ 0 h 150533"/>
                <a:gd name="connsiteX1" fmla="*/ 22631 w 22631"/>
                <a:gd name="connsiteY1" fmla="*/ 0 h 150533"/>
                <a:gd name="connsiteX2" fmla="*/ 22631 w 22631"/>
                <a:gd name="connsiteY2" fmla="*/ 150533 h 150533"/>
                <a:gd name="connsiteX3" fmla="*/ 0 w 22631"/>
                <a:gd name="connsiteY3" fmla="*/ 150533 h 15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0533">
                  <a:moveTo>
                    <a:pt x="0" y="0"/>
                  </a:moveTo>
                  <a:lnTo>
                    <a:pt x="22631" y="0"/>
                  </a:lnTo>
                  <a:lnTo>
                    <a:pt x="22631" y="150533"/>
                  </a:lnTo>
                  <a:lnTo>
                    <a:pt x="0" y="15053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C0C8FCBE-783B-8D77-F019-2DB116AF471A}"/>
                </a:ext>
              </a:extLst>
            </p:cNvPr>
            <p:cNvSpPr/>
            <p:nvPr/>
          </p:nvSpPr>
          <p:spPr>
            <a:xfrm rot="-1792621">
              <a:off x="9108400" y="5136699"/>
              <a:ext cx="147789" cy="22631"/>
            </a:xfrm>
            <a:custGeom>
              <a:avLst/>
              <a:gdLst>
                <a:gd name="connsiteX0" fmla="*/ 0 w 147789"/>
                <a:gd name="connsiteY0" fmla="*/ 0 h 22631"/>
                <a:gd name="connsiteX1" fmla="*/ 147790 w 147789"/>
                <a:gd name="connsiteY1" fmla="*/ 0 h 22631"/>
                <a:gd name="connsiteX2" fmla="*/ 147790 w 147789"/>
                <a:gd name="connsiteY2" fmla="*/ 22631 h 22631"/>
                <a:gd name="connsiteX3" fmla="*/ 0 w 147789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89" h="22631">
                  <a:moveTo>
                    <a:pt x="0" y="0"/>
                  </a:moveTo>
                  <a:lnTo>
                    <a:pt x="147790" y="0"/>
                  </a:lnTo>
                  <a:lnTo>
                    <a:pt x="147790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5D7C964D-786D-AC50-25EC-8EE2F73F3BA4}"/>
                </a:ext>
              </a:extLst>
            </p:cNvPr>
            <p:cNvSpPr/>
            <p:nvPr/>
          </p:nvSpPr>
          <p:spPr>
            <a:xfrm rot="-1123801">
              <a:off x="9125256" y="4996719"/>
              <a:ext cx="22631" cy="115831"/>
            </a:xfrm>
            <a:custGeom>
              <a:avLst/>
              <a:gdLst>
                <a:gd name="connsiteX0" fmla="*/ 0 w 22631"/>
                <a:gd name="connsiteY0" fmla="*/ 0 h 115831"/>
                <a:gd name="connsiteX1" fmla="*/ 22631 w 22631"/>
                <a:gd name="connsiteY1" fmla="*/ 0 h 115831"/>
                <a:gd name="connsiteX2" fmla="*/ 22631 w 22631"/>
                <a:gd name="connsiteY2" fmla="*/ 115832 h 115831"/>
                <a:gd name="connsiteX3" fmla="*/ 0 w 22631"/>
                <a:gd name="connsiteY3" fmla="*/ 115832 h 11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5831">
                  <a:moveTo>
                    <a:pt x="0" y="0"/>
                  </a:moveTo>
                  <a:lnTo>
                    <a:pt x="22631" y="0"/>
                  </a:lnTo>
                  <a:lnTo>
                    <a:pt x="22631" y="115832"/>
                  </a:lnTo>
                  <a:lnTo>
                    <a:pt x="0" y="1158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E1299C50-62E7-1EBF-ED6F-DD31C2B4FBC2}"/>
                </a:ext>
              </a:extLst>
            </p:cNvPr>
            <p:cNvSpPr/>
            <p:nvPr/>
          </p:nvSpPr>
          <p:spPr>
            <a:xfrm rot="-3355021">
              <a:off x="8428084" y="5325222"/>
              <a:ext cx="22631" cy="439872"/>
            </a:xfrm>
            <a:custGeom>
              <a:avLst/>
              <a:gdLst>
                <a:gd name="connsiteX0" fmla="*/ 0 w 22631"/>
                <a:gd name="connsiteY0" fmla="*/ 0 h 439872"/>
                <a:gd name="connsiteX1" fmla="*/ 22631 w 22631"/>
                <a:gd name="connsiteY1" fmla="*/ 0 h 439872"/>
                <a:gd name="connsiteX2" fmla="*/ 22631 w 22631"/>
                <a:gd name="connsiteY2" fmla="*/ 439872 h 439872"/>
                <a:gd name="connsiteX3" fmla="*/ 0 w 22631"/>
                <a:gd name="connsiteY3" fmla="*/ 439872 h 43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439872">
                  <a:moveTo>
                    <a:pt x="0" y="0"/>
                  </a:moveTo>
                  <a:lnTo>
                    <a:pt x="22631" y="0"/>
                  </a:lnTo>
                  <a:lnTo>
                    <a:pt x="22631" y="439872"/>
                  </a:lnTo>
                  <a:lnTo>
                    <a:pt x="0" y="43987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FE31A74B-C41E-6F73-BEC8-A401332500A0}"/>
                </a:ext>
              </a:extLst>
            </p:cNvPr>
            <p:cNvSpPr/>
            <p:nvPr/>
          </p:nvSpPr>
          <p:spPr>
            <a:xfrm>
              <a:off x="8443444" y="4559286"/>
              <a:ext cx="492025" cy="1114287"/>
            </a:xfrm>
            <a:custGeom>
              <a:avLst/>
              <a:gdLst>
                <a:gd name="connsiteX0" fmla="*/ 168259 w 492025"/>
                <a:gd name="connsiteY0" fmla="*/ 1114288 h 1114287"/>
                <a:gd name="connsiteX1" fmla="*/ 48793 w 492025"/>
                <a:gd name="connsiteY1" fmla="*/ 781881 h 1114287"/>
                <a:gd name="connsiteX2" fmla="*/ 581 w 492025"/>
                <a:gd name="connsiteY2" fmla="*/ 431094 h 1114287"/>
                <a:gd name="connsiteX3" fmla="*/ 49616 w 492025"/>
                <a:gd name="connsiteY3" fmla="*/ 13785 h 1114287"/>
                <a:gd name="connsiteX4" fmla="*/ 53388 w 492025"/>
                <a:gd name="connsiteY4" fmla="*/ 0 h 1114287"/>
                <a:gd name="connsiteX5" fmla="*/ 65938 w 492025"/>
                <a:gd name="connsiteY5" fmla="*/ 6858 h 1114287"/>
                <a:gd name="connsiteX6" fmla="*/ 242051 w 492025"/>
                <a:gd name="connsiteY6" fmla="*/ 148201 h 1114287"/>
                <a:gd name="connsiteX7" fmla="*/ 383600 w 492025"/>
                <a:gd name="connsiteY7" fmla="*/ 332407 h 1114287"/>
                <a:gd name="connsiteX8" fmla="*/ 492025 w 492025"/>
                <a:gd name="connsiteY8" fmla="*/ 599595 h 1114287"/>
                <a:gd name="connsiteX9" fmla="*/ 470011 w 492025"/>
                <a:gd name="connsiteY9" fmla="*/ 604876 h 1114287"/>
                <a:gd name="connsiteX10" fmla="*/ 226415 w 492025"/>
                <a:gd name="connsiteY10" fmla="*/ 164592 h 1114287"/>
                <a:gd name="connsiteX11" fmla="*/ 67515 w 492025"/>
                <a:gd name="connsiteY11" fmla="*/ 34153 h 1114287"/>
                <a:gd name="connsiteX12" fmla="*/ 70533 w 492025"/>
                <a:gd name="connsiteY12" fmla="*/ 775846 h 1114287"/>
                <a:gd name="connsiteX13" fmla="*/ 188147 w 492025"/>
                <a:gd name="connsiteY13" fmla="*/ 1103589 h 1114287"/>
                <a:gd name="connsiteX14" fmla="*/ 168259 w 492025"/>
                <a:gd name="connsiteY14" fmla="*/ 1114288 h 11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2025" h="1114287">
                  <a:moveTo>
                    <a:pt x="168259" y="1114288"/>
                  </a:moveTo>
                  <a:cubicBezTo>
                    <a:pt x="167573" y="1112985"/>
                    <a:pt x="97827" y="981928"/>
                    <a:pt x="48793" y="781881"/>
                  </a:cubicBezTo>
                  <a:cubicBezTo>
                    <a:pt x="19989" y="664472"/>
                    <a:pt x="3736" y="546445"/>
                    <a:pt x="581" y="431094"/>
                  </a:cubicBezTo>
                  <a:cubicBezTo>
                    <a:pt x="-3397" y="286802"/>
                    <a:pt x="13062" y="146418"/>
                    <a:pt x="49616" y="13785"/>
                  </a:cubicBezTo>
                  <a:lnTo>
                    <a:pt x="53388" y="0"/>
                  </a:lnTo>
                  <a:lnTo>
                    <a:pt x="65938" y="6858"/>
                  </a:lnTo>
                  <a:cubicBezTo>
                    <a:pt x="69298" y="8710"/>
                    <a:pt x="149057" y="52875"/>
                    <a:pt x="242051" y="148201"/>
                  </a:cubicBezTo>
                  <a:cubicBezTo>
                    <a:pt x="296572" y="204163"/>
                    <a:pt x="344235" y="266090"/>
                    <a:pt x="383600" y="332407"/>
                  </a:cubicBezTo>
                  <a:cubicBezTo>
                    <a:pt x="432841" y="415320"/>
                    <a:pt x="469325" y="505229"/>
                    <a:pt x="492025" y="599595"/>
                  </a:cubicBezTo>
                  <a:lnTo>
                    <a:pt x="470011" y="604876"/>
                  </a:lnTo>
                  <a:cubicBezTo>
                    <a:pt x="419948" y="396392"/>
                    <a:pt x="309945" y="250386"/>
                    <a:pt x="226415" y="164592"/>
                  </a:cubicBezTo>
                  <a:cubicBezTo>
                    <a:pt x="156738" y="93063"/>
                    <a:pt x="93438" y="50269"/>
                    <a:pt x="67515" y="34153"/>
                  </a:cubicBezTo>
                  <a:cubicBezTo>
                    <a:pt x="-8815" y="324178"/>
                    <a:pt x="26710" y="596920"/>
                    <a:pt x="70533" y="775846"/>
                  </a:cubicBezTo>
                  <a:cubicBezTo>
                    <a:pt x="118881" y="973287"/>
                    <a:pt x="187461" y="1102355"/>
                    <a:pt x="188147" y="1103589"/>
                  </a:cubicBezTo>
                  <a:lnTo>
                    <a:pt x="168259" y="111428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F410D1FD-0842-A7D2-E0A3-A8475FD9D920}"/>
                </a:ext>
              </a:extLst>
            </p:cNvPr>
            <p:cNvSpPr/>
            <p:nvPr/>
          </p:nvSpPr>
          <p:spPr>
            <a:xfrm>
              <a:off x="8556908" y="4700218"/>
              <a:ext cx="265198" cy="968692"/>
            </a:xfrm>
            <a:custGeom>
              <a:avLst/>
              <a:gdLst>
                <a:gd name="connsiteX0" fmla="*/ 242705 w 265198"/>
                <a:gd name="connsiteY0" fmla="*/ 968693 h 968692"/>
                <a:gd name="connsiteX1" fmla="*/ 201694 w 265198"/>
                <a:gd name="connsiteY1" fmla="*/ 666598 h 968692"/>
                <a:gd name="connsiteX2" fmla="*/ 0 w 265198"/>
                <a:gd name="connsiteY2" fmla="*/ 9327 h 968692"/>
                <a:gd name="connsiteX3" fmla="*/ 20574 w 265198"/>
                <a:gd name="connsiteY3" fmla="*/ 0 h 968692"/>
                <a:gd name="connsiteX4" fmla="*/ 223914 w 265198"/>
                <a:gd name="connsiteY4" fmla="*/ 662826 h 968692"/>
                <a:gd name="connsiteX5" fmla="*/ 265199 w 265198"/>
                <a:gd name="connsiteY5" fmla="*/ 967321 h 968692"/>
                <a:gd name="connsiteX6" fmla="*/ 242705 w 265198"/>
                <a:gd name="connsiteY6" fmla="*/ 968693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198" h="968692">
                  <a:moveTo>
                    <a:pt x="242705" y="968693"/>
                  </a:moveTo>
                  <a:cubicBezTo>
                    <a:pt x="242636" y="967458"/>
                    <a:pt x="235229" y="845249"/>
                    <a:pt x="201694" y="666598"/>
                  </a:cubicBezTo>
                  <a:cubicBezTo>
                    <a:pt x="170764" y="501868"/>
                    <a:pt x="110688" y="254157"/>
                    <a:pt x="0" y="9327"/>
                  </a:cubicBezTo>
                  <a:lnTo>
                    <a:pt x="20574" y="0"/>
                  </a:lnTo>
                  <a:cubicBezTo>
                    <a:pt x="132222" y="247025"/>
                    <a:pt x="192778" y="496794"/>
                    <a:pt x="223914" y="662826"/>
                  </a:cubicBezTo>
                  <a:cubicBezTo>
                    <a:pt x="257655" y="842780"/>
                    <a:pt x="265130" y="966155"/>
                    <a:pt x="265199" y="967321"/>
                  </a:cubicBezTo>
                  <a:lnTo>
                    <a:pt x="242705" y="96869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A1B589C6-837E-5BFC-6C99-0FDC1FA4119C}"/>
                </a:ext>
              </a:extLst>
            </p:cNvPr>
            <p:cNvSpPr/>
            <p:nvPr/>
          </p:nvSpPr>
          <p:spPr>
            <a:xfrm rot="-2965260">
              <a:off x="8580367" y="4778528"/>
              <a:ext cx="22631" cy="120769"/>
            </a:xfrm>
            <a:custGeom>
              <a:avLst/>
              <a:gdLst>
                <a:gd name="connsiteX0" fmla="*/ 0 w 22631"/>
                <a:gd name="connsiteY0" fmla="*/ 0 h 120769"/>
                <a:gd name="connsiteX1" fmla="*/ 22631 w 22631"/>
                <a:gd name="connsiteY1" fmla="*/ 0 h 120769"/>
                <a:gd name="connsiteX2" fmla="*/ 22631 w 22631"/>
                <a:gd name="connsiteY2" fmla="*/ 120769 h 120769"/>
                <a:gd name="connsiteX3" fmla="*/ 0 w 22631"/>
                <a:gd name="connsiteY3" fmla="*/ 120769 h 12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0769">
                  <a:moveTo>
                    <a:pt x="0" y="0"/>
                  </a:moveTo>
                  <a:lnTo>
                    <a:pt x="22631" y="0"/>
                  </a:lnTo>
                  <a:lnTo>
                    <a:pt x="22631" y="120769"/>
                  </a:lnTo>
                  <a:lnTo>
                    <a:pt x="0" y="12076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BFF8F520-CA53-2A8E-1DEA-6E583C62817E}"/>
                </a:ext>
              </a:extLst>
            </p:cNvPr>
            <p:cNvSpPr/>
            <p:nvPr/>
          </p:nvSpPr>
          <p:spPr>
            <a:xfrm rot="-4799459">
              <a:off x="8607833" y="4876825"/>
              <a:ext cx="138462" cy="22631"/>
            </a:xfrm>
            <a:custGeom>
              <a:avLst/>
              <a:gdLst>
                <a:gd name="connsiteX0" fmla="*/ 0 w 138462"/>
                <a:gd name="connsiteY0" fmla="*/ 0 h 22631"/>
                <a:gd name="connsiteX1" fmla="*/ 138463 w 138462"/>
                <a:gd name="connsiteY1" fmla="*/ 0 h 22631"/>
                <a:gd name="connsiteX2" fmla="*/ 138463 w 138462"/>
                <a:gd name="connsiteY2" fmla="*/ 22631 h 22631"/>
                <a:gd name="connsiteX3" fmla="*/ 0 w 13846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62" h="22631">
                  <a:moveTo>
                    <a:pt x="0" y="0"/>
                  </a:moveTo>
                  <a:lnTo>
                    <a:pt x="138463" y="0"/>
                  </a:lnTo>
                  <a:lnTo>
                    <a:pt x="1384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30C5B96A-9CAF-E76E-361D-1478F49294DA}"/>
                </a:ext>
              </a:extLst>
            </p:cNvPr>
            <p:cNvSpPr/>
            <p:nvPr/>
          </p:nvSpPr>
          <p:spPr>
            <a:xfrm rot="-3649439">
              <a:off x="8623848" y="4965864"/>
              <a:ext cx="22631" cy="155950"/>
            </a:xfrm>
            <a:custGeom>
              <a:avLst/>
              <a:gdLst>
                <a:gd name="connsiteX0" fmla="*/ 0 w 22631"/>
                <a:gd name="connsiteY0" fmla="*/ 0 h 155950"/>
                <a:gd name="connsiteX1" fmla="*/ 22631 w 22631"/>
                <a:gd name="connsiteY1" fmla="*/ 0 h 155950"/>
                <a:gd name="connsiteX2" fmla="*/ 22631 w 22631"/>
                <a:gd name="connsiteY2" fmla="*/ 155951 h 155950"/>
                <a:gd name="connsiteX3" fmla="*/ 0 w 22631"/>
                <a:gd name="connsiteY3" fmla="*/ 155951 h 15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5950">
                  <a:moveTo>
                    <a:pt x="0" y="0"/>
                  </a:moveTo>
                  <a:lnTo>
                    <a:pt x="22631" y="0"/>
                  </a:lnTo>
                  <a:lnTo>
                    <a:pt x="22631" y="155951"/>
                  </a:lnTo>
                  <a:lnTo>
                    <a:pt x="0" y="15595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F6226EC1-DF5B-BEAD-F46E-CF11BA896B51}"/>
                </a:ext>
              </a:extLst>
            </p:cNvPr>
            <p:cNvSpPr/>
            <p:nvPr/>
          </p:nvSpPr>
          <p:spPr>
            <a:xfrm rot="-4395662">
              <a:off x="8658557" y="5062709"/>
              <a:ext cx="187292" cy="22631"/>
            </a:xfrm>
            <a:custGeom>
              <a:avLst/>
              <a:gdLst>
                <a:gd name="connsiteX0" fmla="*/ 0 w 187292"/>
                <a:gd name="connsiteY0" fmla="*/ 0 h 22631"/>
                <a:gd name="connsiteX1" fmla="*/ 187292 w 187292"/>
                <a:gd name="connsiteY1" fmla="*/ 0 h 22631"/>
                <a:gd name="connsiteX2" fmla="*/ 187292 w 187292"/>
                <a:gd name="connsiteY2" fmla="*/ 22631 h 22631"/>
                <a:gd name="connsiteX3" fmla="*/ 0 w 18729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92" h="22631">
                  <a:moveTo>
                    <a:pt x="0" y="0"/>
                  </a:moveTo>
                  <a:lnTo>
                    <a:pt x="187292" y="0"/>
                  </a:lnTo>
                  <a:lnTo>
                    <a:pt x="18729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4F9BBDC0-7E68-E1B9-2F66-E83C57962C7D}"/>
                </a:ext>
              </a:extLst>
            </p:cNvPr>
            <p:cNvSpPr/>
            <p:nvPr/>
          </p:nvSpPr>
          <p:spPr>
            <a:xfrm rot="-3786901">
              <a:off x="8662166" y="5159393"/>
              <a:ext cx="22631" cy="183382"/>
            </a:xfrm>
            <a:custGeom>
              <a:avLst/>
              <a:gdLst>
                <a:gd name="connsiteX0" fmla="*/ 0 w 22631"/>
                <a:gd name="connsiteY0" fmla="*/ 0 h 183382"/>
                <a:gd name="connsiteX1" fmla="*/ 22631 w 22631"/>
                <a:gd name="connsiteY1" fmla="*/ 0 h 183382"/>
                <a:gd name="connsiteX2" fmla="*/ 22631 w 22631"/>
                <a:gd name="connsiteY2" fmla="*/ 183383 h 183382"/>
                <a:gd name="connsiteX3" fmla="*/ 0 w 22631"/>
                <a:gd name="connsiteY3" fmla="*/ 183383 h 18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3382">
                  <a:moveTo>
                    <a:pt x="0" y="0"/>
                  </a:moveTo>
                  <a:lnTo>
                    <a:pt x="22631" y="0"/>
                  </a:lnTo>
                  <a:lnTo>
                    <a:pt x="22631" y="183383"/>
                  </a:lnTo>
                  <a:lnTo>
                    <a:pt x="0" y="18338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48E1E458-2BAB-B494-D3B8-5C2B85843C5F}"/>
                </a:ext>
              </a:extLst>
            </p:cNvPr>
            <p:cNvSpPr/>
            <p:nvPr/>
          </p:nvSpPr>
          <p:spPr>
            <a:xfrm rot="-3983760">
              <a:off x="8710731" y="5266400"/>
              <a:ext cx="198539" cy="22631"/>
            </a:xfrm>
            <a:custGeom>
              <a:avLst/>
              <a:gdLst>
                <a:gd name="connsiteX0" fmla="*/ 0 w 198539"/>
                <a:gd name="connsiteY0" fmla="*/ 0 h 22631"/>
                <a:gd name="connsiteX1" fmla="*/ 198539 w 198539"/>
                <a:gd name="connsiteY1" fmla="*/ 0 h 22631"/>
                <a:gd name="connsiteX2" fmla="*/ 198539 w 198539"/>
                <a:gd name="connsiteY2" fmla="*/ 22632 h 22631"/>
                <a:gd name="connsiteX3" fmla="*/ 0 w 198539"/>
                <a:gd name="connsiteY3" fmla="*/ 22632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539" h="22631">
                  <a:moveTo>
                    <a:pt x="0" y="0"/>
                  </a:moveTo>
                  <a:lnTo>
                    <a:pt x="198539" y="0"/>
                  </a:lnTo>
                  <a:lnTo>
                    <a:pt x="198539" y="22632"/>
                  </a:lnTo>
                  <a:lnTo>
                    <a:pt x="0" y="226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DE13568D-18D3-18A5-E7C5-07F16BB6BA62}"/>
                </a:ext>
              </a:extLst>
            </p:cNvPr>
            <p:cNvSpPr/>
            <p:nvPr/>
          </p:nvSpPr>
          <p:spPr>
            <a:xfrm rot="-3751080">
              <a:off x="8704078" y="5389540"/>
              <a:ext cx="22631" cy="180228"/>
            </a:xfrm>
            <a:custGeom>
              <a:avLst/>
              <a:gdLst>
                <a:gd name="connsiteX0" fmla="*/ 0 w 22631"/>
                <a:gd name="connsiteY0" fmla="*/ 0 h 180228"/>
                <a:gd name="connsiteX1" fmla="*/ 22631 w 22631"/>
                <a:gd name="connsiteY1" fmla="*/ 0 h 180228"/>
                <a:gd name="connsiteX2" fmla="*/ 22631 w 22631"/>
                <a:gd name="connsiteY2" fmla="*/ 180228 h 180228"/>
                <a:gd name="connsiteX3" fmla="*/ 0 w 22631"/>
                <a:gd name="connsiteY3" fmla="*/ 180228 h 18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0228">
                  <a:moveTo>
                    <a:pt x="0" y="0"/>
                  </a:moveTo>
                  <a:lnTo>
                    <a:pt x="22631" y="0"/>
                  </a:lnTo>
                  <a:lnTo>
                    <a:pt x="22631" y="180228"/>
                  </a:lnTo>
                  <a:lnTo>
                    <a:pt x="0" y="18022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45ECB849-E628-460F-8C93-DF6373707B48}"/>
                </a:ext>
              </a:extLst>
            </p:cNvPr>
            <p:cNvSpPr/>
            <p:nvPr/>
          </p:nvSpPr>
          <p:spPr>
            <a:xfrm rot="-3920820">
              <a:off x="8784291" y="5537994"/>
              <a:ext cx="60761" cy="22631"/>
            </a:xfrm>
            <a:custGeom>
              <a:avLst/>
              <a:gdLst>
                <a:gd name="connsiteX0" fmla="*/ 0 w 60761"/>
                <a:gd name="connsiteY0" fmla="*/ 0 h 22631"/>
                <a:gd name="connsiteX1" fmla="*/ 60762 w 60761"/>
                <a:gd name="connsiteY1" fmla="*/ 0 h 22631"/>
                <a:gd name="connsiteX2" fmla="*/ 60762 w 60761"/>
                <a:gd name="connsiteY2" fmla="*/ 22631 h 22631"/>
                <a:gd name="connsiteX3" fmla="*/ 0 w 60761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61" h="22631">
                  <a:moveTo>
                    <a:pt x="0" y="0"/>
                  </a:moveTo>
                  <a:lnTo>
                    <a:pt x="60762" y="0"/>
                  </a:lnTo>
                  <a:lnTo>
                    <a:pt x="6076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D5816D0D-98F5-6C5C-C731-DA10484085BF}"/>
                </a:ext>
              </a:extLst>
            </p:cNvPr>
            <p:cNvSpPr/>
            <p:nvPr/>
          </p:nvSpPr>
          <p:spPr>
            <a:xfrm>
              <a:off x="8098313" y="5301000"/>
              <a:ext cx="454822" cy="377648"/>
            </a:xfrm>
            <a:custGeom>
              <a:avLst/>
              <a:gdLst>
                <a:gd name="connsiteX0" fmla="*/ 322463 w 454822"/>
                <a:gd name="connsiteY0" fmla="*/ 377649 h 377648"/>
                <a:gd name="connsiteX1" fmla="*/ 142166 w 454822"/>
                <a:gd name="connsiteY1" fmla="*/ 265520 h 377648"/>
                <a:gd name="connsiteX2" fmla="*/ 45811 w 454822"/>
                <a:gd name="connsiteY2" fmla="*/ 146397 h 377648"/>
                <a:gd name="connsiteX3" fmla="*/ 617 w 454822"/>
                <a:gd name="connsiteY3" fmla="*/ 11980 h 377648"/>
                <a:gd name="connsiteX4" fmla="*/ 0 w 454822"/>
                <a:gd name="connsiteY4" fmla="*/ 322 h 377648"/>
                <a:gd name="connsiteX5" fmla="*/ 11727 w 454822"/>
                <a:gd name="connsiteY5" fmla="*/ 116 h 377648"/>
                <a:gd name="connsiteX6" fmla="*/ 345163 w 454822"/>
                <a:gd name="connsiteY6" fmla="*/ 83509 h 377648"/>
                <a:gd name="connsiteX7" fmla="*/ 454823 w 454822"/>
                <a:gd name="connsiteY7" fmla="*/ 171840 h 377648"/>
                <a:gd name="connsiteX8" fmla="*/ 437266 w 454822"/>
                <a:gd name="connsiteY8" fmla="*/ 186036 h 377648"/>
                <a:gd name="connsiteX9" fmla="*/ 332682 w 454822"/>
                <a:gd name="connsiteY9" fmla="*/ 102369 h 377648"/>
                <a:gd name="connsiteX10" fmla="*/ 24757 w 454822"/>
                <a:gd name="connsiteY10" fmla="*/ 22610 h 377648"/>
                <a:gd name="connsiteX11" fmla="*/ 24689 w 454822"/>
                <a:gd name="connsiteY11" fmla="*/ 22610 h 377648"/>
                <a:gd name="connsiteX12" fmla="*/ 66248 w 454822"/>
                <a:gd name="connsiteY12" fmla="*/ 136521 h 377648"/>
                <a:gd name="connsiteX13" fmla="*/ 331379 w 454822"/>
                <a:gd name="connsiteY13" fmla="*/ 356869 h 377648"/>
                <a:gd name="connsiteX14" fmla="*/ 322463 w 454822"/>
                <a:gd name="connsiteY14" fmla="*/ 377649 h 3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822" h="377648">
                  <a:moveTo>
                    <a:pt x="322463" y="377649"/>
                  </a:moveTo>
                  <a:cubicBezTo>
                    <a:pt x="252169" y="347679"/>
                    <a:pt x="191475" y="309960"/>
                    <a:pt x="142166" y="265520"/>
                  </a:cubicBezTo>
                  <a:cubicBezTo>
                    <a:pt x="102527" y="229790"/>
                    <a:pt x="70089" y="189740"/>
                    <a:pt x="45811" y="146397"/>
                  </a:cubicBezTo>
                  <a:cubicBezTo>
                    <a:pt x="4115" y="72125"/>
                    <a:pt x="686" y="14449"/>
                    <a:pt x="617" y="11980"/>
                  </a:cubicBezTo>
                  <a:lnTo>
                    <a:pt x="0" y="322"/>
                  </a:lnTo>
                  <a:lnTo>
                    <a:pt x="11727" y="116"/>
                  </a:lnTo>
                  <a:cubicBezTo>
                    <a:pt x="166444" y="-2627"/>
                    <a:pt x="278435" y="43938"/>
                    <a:pt x="345163" y="83509"/>
                  </a:cubicBezTo>
                  <a:cubicBezTo>
                    <a:pt x="417789" y="126577"/>
                    <a:pt x="453314" y="169988"/>
                    <a:pt x="454823" y="171840"/>
                  </a:cubicBezTo>
                  <a:lnTo>
                    <a:pt x="437266" y="186036"/>
                  </a:lnTo>
                  <a:cubicBezTo>
                    <a:pt x="436923" y="185625"/>
                    <a:pt x="402222" y="143379"/>
                    <a:pt x="332682" y="102369"/>
                  </a:cubicBezTo>
                  <a:cubicBezTo>
                    <a:pt x="270480" y="65678"/>
                    <a:pt x="167129" y="22610"/>
                    <a:pt x="24757" y="22610"/>
                  </a:cubicBezTo>
                  <a:cubicBezTo>
                    <a:pt x="24757" y="22610"/>
                    <a:pt x="24689" y="22610"/>
                    <a:pt x="24689" y="22610"/>
                  </a:cubicBezTo>
                  <a:cubicBezTo>
                    <a:pt x="27843" y="42498"/>
                    <a:pt x="37513" y="85635"/>
                    <a:pt x="66248" y="136521"/>
                  </a:cubicBezTo>
                  <a:cubicBezTo>
                    <a:pt x="102733" y="201055"/>
                    <a:pt x="178377" y="291649"/>
                    <a:pt x="331379" y="356869"/>
                  </a:cubicBezTo>
                  <a:lnTo>
                    <a:pt x="322463" y="37764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457D4E50-3793-8041-DC31-7E63F6DE57B5}"/>
                </a:ext>
              </a:extLst>
            </p:cNvPr>
            <p:cNvSpPr/>
            <p:nvPr/>
          </p:nvSpPr>
          <p:spPr>
            <a:xfrm rot="-1637700">
              <a:off x="8320352" y="5378675"/>
              <a:ext cx="22631" cy="118094"/>
            </a:xfrm>
            <a:custGeom>
              <a:avLst/>
              <a:gdLst>
                <a:gd name="connsiteX0" fmla="*/ 0 w 22631"/>
                <a:gd name="connsiteY0" fmla="*/ 0 h 118094"/>
                <a:gd name="connsiteX1" fmla="*/ 22631 w 22631"/>
                <a:gd name="connsiteY1" fmla="*/ 0 h 118094"/>
                <a:gd name="connsiteX2" fmla="*/ 22631 w 22631"/>
                <a:gd name="connsiteY2" fmla="*/ 118095 h 118094"/>
                <a:gd name="connsiteX3" fmla="*/ 0 w 22631"/>
                <a:gd name="connsiteY3" fmla="*/ 118095 h 11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8094">
                  <a:moveTo>
                    <a:pt x="0" y="0"/>
                  </a:moveTo>
                  <a:lnTo>
                    <a:pt x="22631" y="0"/>
                  </a:lnTo>
                  <a:lnTo>
                    <a:pt x="22631" y="118095"/>
                  </a:lnTo>
                  <a:lnTo>
                    <a:pt x="0" y="11809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751C128-A95C-2BD5-89B0-C6EAF72FA2CB}"/>
                </a:ext>
              </a:extLst>
            </p:cNvPr>
            <p:cNvSpPr/>
            <p:nvPr/>
          </p:nvSpPr>
          <p:spPr>
            <a:xfrm rot="-5196720">
              <a:off x="8354888" y="5471333"/>
              <a:ext cx="22631" cy="123306"/>
            </a:xfrm>
            <a:custGeom>
              <a:avLst/>
              <a:gdLst>
                <a:gd name="connsiteX0" fmla="*/ 0 w 22631"/>
                <a:gd name="connsiteY0" fmla="*/ 0 h 123306"/>
                <a:gd name="connsiteX1" fmla="*/ 22631 w 22631"/>
                <a:gd name="connsiteY1" fmla="*/ 0 h 123306"/>
                <a:gd name="connsiteX2" fmla="*/ 22631 w 22631"/>
                <a:gd name="connsiteY2" fmla="*/ 123306 h 123306"/>
                <a:gd name="connsiteX3" fmla="*/ 0 w 22631"/>
                <a:gd name="connsiteY3" fmla="*/ 123306 h 12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3306">
                  <a:moveTo>
                    <a:pt x="0" y="0"/>
                  </a:moveTo>
                  <a:lnTo>
                    <a:pt x="22631" y="0"/>
                  </a:lnTo>
                  <a:lnTo>
                    <a:pt x="22631" y="123306"/>
                  </a:lnTo>
                  <a:lnTo>
                    <a:pt x="0" y="123306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B838A92-5A01-E4EA-2A69-6B2CB22DAF15}"/>
                </a:ext>
              </a:extLst>
            </p:cNvPr>
            <p:cNvSpPr/>
            <p:nvPr/>
          </p:nvSpPr>
          <p:spPr>
            <a:xfrm rot="-1263661">
              <a:off x="8466131" y="5476206"/>
              <a:ext cx="22631" cy="111785"/>
            </a:xfrm>
            <a:custGeom>
              <a:avLst/>
              <a:gdLst>
                <a:gd name="connsiteX0" fmla="*/ 0 w 22631"/>
                <a:gd name="connsiteY0" fmla="*/ 0 h 111785"/>
                <a:gd name="connsiteX1" fmla="*/ 22631 w 22631"/>
                <a:gd name="connsiteY1" fmla="*/ 0 h 111785"/>
                <a:gd name="connsiteX2" fmla="*/ 22631 w 22631"/>
                <a:gd name="connsiteY2" fmla="*/ 111785 h 111785"/>
                <a:gd name="connsiteX3" fmla="*/ 0 w 22631"/>
                <a:gd name="connsiteY3" fmla="*/ 111785 h 1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1785">
                  <a:moveTo>
                    <a:pt x="0" y="0"/>
                  </a:moveTo>
                  <a:lnTo>
                    <a:pt x="22631" y="0"/>
                  </a:lnTo>
                  <a:lnTo>
                    <a:pt x="22631" y="111785"/>
                  </a:lnTo>
                  <a:lnTo>
                    <a:pt x="0" y="11178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5471625F-D07D-51B7-D75A-98A906EF3BE3}"/>
                </a:ext>
              </a:extLst>
            </p:cNvPr>
            <p:cNvSpPr/>
            <p:nvPr/>
          </p:nvSpPr>
          <p:spPr>
            <a:xfrm rot="-858000">
              <a:off x="8456030" y="5616745"/>
              <a:ext cx="91417" cy="22631"/>
            </a:xfrm>
            <a:custGeom>
              <a:avLst/>
              <a:gdLst>
                <a:gd name="connsiteX0" fmla="*/ 0 w 91417"/>
                <a:gd name="connsiteY0" fmla="*/ 0 h 22631"/>
                <a:gd name="connsiteX1" fmla="*/ 91417 w 91417"/>
                <a:gd name="connsiteY1" fmla="*/ 0 h 22631"/>
                <a:gd name="connsiteX2" fmla="*/ 91417 w 91417"/>
                <a:gd name="connsiteY2" fmla="*/ 22631 h 22631"/>
                <a:gd name="connsiteX3" fmla="*/ 0 w 91417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17" h="22631">
                  <a:moveTo>
                    <a:pt x="0" y="0"/>
                  </a:moveTo>
                  <a:lnTo>
                    <a:pt x="91417" y="0"/>
                  </a:lnTo>
                  <a:lnTo>
                    <a:pt x="91417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7" name="组合 526">
            <a:extLst>
              <a:ext uri="{FF2B5EF4-FFF2-40B4-BE49-F238E27FC236}">
                <a16:creationId xmlns:a16="http://schemas.microsoft.com/office/drawing/2014/main" id="{0EAD6679-CD3F-A3C2-43A6-EE186C073770}"/>
              </a:ext>
            </a:extLst>
          </p:cNvPr>
          <p:cNvGrpSpPr/>
          <p:nvPr/>
        </p:nvGrpSpPr>
        <p:grpSpPr>
          <a:xfrm>
            <a:off x="2245267" y="396316"/>
            <a:ext cx="1026334" cy="1206860"/>
            <a:chOff x="4784131" y="2129890"/>
            <a:chExt cx="1026334" cy="1206860"/>
          </a:xfrm>
        </p:grpSpPr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EAC88A46-6497-6620-103E-1607C77E6DD6}"/>
                </a:ext>
              </a:extLst>
            </p:cNvPr>
            <p:cNvSpPr/>
            <p:nvPr/>
          </p:nvSpPr>
          <p:spPr>
            <a:xfrm>
              <a:off x="5095861" y="3269062"/>
              <a:ext cx="158145" cy="67688"/>
            </a:xfrm>
            <a:custGeom>
              <a:avLst/>
              <a:gdLst>
                <a:gd name="connsiteX0" fmla="*/ 118369 w 158145"/>
                <a:gd name="connsiteY0" fmla="*/ 67688 h 67688"/>
                <a:gd name="connsiteX1" fmla="*/ 113637 w 158145"/>
                <a:gd name="connsiteY1" fmla="*/ 67209 h 67688"/>
                <a:gd name="connsiteX2" fmla="*/ 27775 w 158145"/>
                <a:gd name="connsiteY2" fmla="*/ 50886 h 67688"/>
                <a:gd name="connsiteX3" fmla="*/ 7750 w 158145"/>
                <a:gd name="connsiteY3" fmla="*/ 31821 h 67688"/>
                <a:gd name="connsiteX4" fmla="*/ 0 w 158145"/>
                <a:gd name="connsiteY4" fmla="*/ 0 h 67688"/>
                <a:gd name="connsiteX5" fmla="*/ 158145 w 158145"/>
                <a:gd name="connsiteY5" fmla="*/ 30107 h 67688"/>
                <a:gd name="connsiteX6" fmla="*/ 139286 w 158145"/>
                <a:gd name="connsiteY6" fmla="*/ 56853 h 67688"/>
                <a:gd name="connsiteX7" fmla="*/ 118369 w 158145"/>
                <a:gd name="connsiteY7" fmla="*/ 67688 h 67688"/>
                <a:gd name="connsiteX8" fmla="*/ 31753 w 158145"/>
                <a:gd name="connsiteY8" fmla="*/ 30107 h 67688"/>
                <a:gd name="connsiteX9" fmla="*/ 117614 w 158145"/>
                <a:gd name="connsiteY9" fmla="*/ 46429 h 67688"/>
                <a:gd name="connsiteX10" fmla="*/ 121866 w 158145"/>
                <a:gd name="connsiteY10" fmla="*/ 44783 h 67688"/>
                <a:gd name="connsiteX11" fmla="*/ 28324 w 158145"/>
                <a:gd name="connsiteY11" fmla="*/ 26952 h 67688"/>
                <a:gd name="connsiteX12" fmla="*/ 31753 w 158145"/>
                <a:gd name="connsiteY12" fmla="*/ 30107 h 67688"/>
                <a:gd name="connsiteX13" fmla="*/ 31753 w 158145"/>
                <a:gd name="connsiteY13" fmla="*/ 30107 h 6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145" h="67688">
                  <a:moveTo>
                    <a:pt x="118369" y="67688"/>
                  </a:moveTo>
                  <a:cubicBezTo>
                    <a:pt x="116792" y="67688"/>
                    <a:pt x="115214" y="67551"/>
                    <a:pt x="113637" y="67209"/>
                  </a:cubicBezTo>
                  <a:lnTo>
                    <a:pt x="27775" y="50886"/>
                  </a:lnTo>
                  <a:cubicBezTo>
                    <a:pt x="17968" y="49035"/>
                    <a:pt x="10081" y="41559"/>
                    <a:pt x="7750" y="31821"/>
                  </a:cubicBezTo>
                  <a:lnTo>
                    <a:pt x="0" y="0"/>
                  </a:lnTo>
                  <a:lnTo>
                    <a:pt x="158145" y="30107"/>
                  </a:lnTo>
                  <a:lnTo>
                    <a:pt x="139286" y="56853"/>
                  </a:lnTo>
                  <a:cubicBezTo>
                    <a:pt x="134417" y="63711"/>
                    <a:pt x="126598" y="67688"/>
                    <a:pt x="118369" y="67688"/>
                  </a:cubicBezTo>
                  <a:close/>
                  <a:moveTo>
                    <a:pt x="31753" y="30107"/>
                  </a:moveTo>
                  <a:lnTo>
                    <a:pt x="117614" y="46429"/>
                  </a:lnTo>
                  <a:cubicBezTo>
                    <a:pt x="119260" y="46771"/>
                    <a:pt x="120907" y="46086"/>
                    <a:pt x="121866" y="44783"/>
                  </a:cubicBezTo>
                  <a:lnTo>
                    <a:pt x="28324" y="26952"/>
                  </a:lnTo>
                  <a:cubicBezTo>
                    <a:pt x="28803" y="28598"/>
                    <a:pt x="30106" y="29832"/>
                    <a:pt x="31753" y="30107"/>
                  </a:cubicBezTo>
                  <a:lnTo>
                    <a:pt x="31753" y="30107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C4E00789-C6C4-CBBB-C9A0-EB8C66B56F76}"/>
                </a:ext>
              </a:extLst>
            </p:cNvPr>
            <p:cNvSpPr/>
            <p:nvPr/>
          </p:nvSpPr>
          <p:spPr>
            <a:xfrm>
              <a:off x="5035377" y="3045354"/>
              <a:ext cx="333089" cy="272057"/>
            </a:xfrm>
            <a:custGeom>
              <a:avLst/>
              <a:gdLst>
                <a:gd name="connsiteX0" fmla="*/ 206491 w 333089"/>
                <a:gd name="connsiteY0" fmla="*/ 272057 h 272057"/>
                <a:gd name="connsiteX1" fmla="*/ 195449 w 333089"/>
                <a:gd name="connsiteY1" fmla="*/ 271028 h 272057"/>
                <a:gd name="connsiteX2" fmla="*/ 75708 w 333089"/>
                <a:gd name="connsiteY2" fmla="*/ 248260 h 272057"/>
                <a:gd name="connsiteX3" fmla="*/ 35795 w 333089"/>
                <a:gd name="connsiteY3" fmla="*/ 219868 h 272057"/>
                <a:gd name="connsiteX4" fmla="*/ 7815 w 333089"/>
                <a:gd name="connsiteY4" fmla="*/ 171244 h 272057"/>
                <a:gd name="connsiteX5" fmla="*/ 1025 w 333089"/>
                <a:gd name="connsiteY5" fmla="*/ 130919 h 272057"/>
                <a:gd name="connsiteX6" fmla="*/ 25988 w 333089"/>
                <a:gd name="connsiteY6" fmla="*/ 0 h 272057"/>
                <a:gd name="connsiteX7" fmla="*/ 333089 w 333089"/>
                <a:gd name="connsiteY7" fmla="*/ 58499 h 272057"/>
                <a:gd name="connsiteX8" fmla="*/ 308126 w 333089"/>
                <a:gd name="connsiteY8" fmla="*/ 189418 h 272057"/>
                <a:gd name="connsiteX9" fmla="*/ 287003 w 333089"/>
                <a:gd name="connsiteY9" fmla="*/ 224394 h 272057"/>
                <a:gd name="connsiteX10" fmla="*/ 243113 w 333089"/>
                <a:gd name="connsiteY10" fmla="*/ 259301 h 272057"/>
                <a:gd name="connsiteX11" fmla="*/ 206491 w 333089"/>
                <a:gd name="connsiteY11" fmla="*/ 272057 h 272057"/>
                <a:gd name="connsiteX12" fmla="*/ 42790 w 333089"/>
                <a:gd name="connsiteY12" fmla="*/ 24689 h 272057"/>
                <a:gd name="connsiteX13" fmla="*/ 21805 w 333089"/>
                <a:gd name="connsiteY13" fmla="*/ 134828 h 272057"/>
                <a:gd name="connsiteX14" fmla="*/ 26125 w 333089"/>
                <a:gd name="connsiteY14" fmla="*/ 160614 h 272057"/>
                <a:gd name="connsiteX15" fmla="*/ 54106 w 333089"/>
                <a:gd name="connsiteY15" fmla="*/ 209238 h 272057"/>
                <a:gd name="connsiteX16" fmla="*/ 79686 w 333089"/>
                <a:gd name="connsiteY16" fmla="*/ 227411 h 272057"/>
                <a:gd name="connsiteX17" fmla="*/ 199427 w 333089"/>
                <a:gd name="connsiteY17" fmla="*/ 250180 h 272057"/>
                <a:gd name="connsiteX18" fmla="*/ 229876 w 333089"/>
                <a:gd name="connsiteY18" fmla="*/ 242636 h 272057"/>
                <a:gd name="connsiteX19" fmla="*/ 273768 w 333089"/>
                <a:gd name="connsiteY19" fmla="*/ 207729 h 272057"/>
                <a:gd name="connsiteX20" fmla="*/ 287278 w 333089"/>
                <a:gd name="connsiteY20" fmla="*/ 185372 h 272057"/>
                <a:gd name="connsiteX21" fmla="*/ 308264 w 333089"/>
                <a:gd name="connsiteY21" fmla="*/ 75232 h 272057"/>
                <a:gd name="connsiteX22" fmla="*/ 42790 w 333089"/>
                <a:gd name="connsiteY22" fmla="*/ 24689 h 2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3089" h="272057">
                  <a:moveTo>
                    <a:pt x="206491" y="272057"/>
                  </a:moveTo>
                  <a:cubicBezTo>
                    <a:pt x="202856" y="272057"/>
                    <a:pt x="199153" y="271714"/>
                    <a:pt x="195449" y="271028"/>
                  </a:cubicBezTo>
                  <a:lnTo>
                    <a:pt x="75708" y="248260"/>
                  </a:lnTo>
                  <a:cubicBezTo>
                    <a:pt x="58906" y="245037"/>
                    <a:pt x="44299" y="234681"/>
                    <a:pt x="35795" y="219868"/>
                  </a:cubicBezTo>
                  <a:lnTo>
                    <a:pt x="7815" y="171244"/>
                  </a:lnTo>
                  <a:cubicBezTo>
                    <a:pt x="819" y="159037"/>
                    <a:pt x="-1581" y="144772"/>
                    <a:pt x="1025" y="130919"/>
                  </a:cubicBezTo>
                  <a:lnTo>
                    <a:pt x="25988" y="0"/>
                  </a:lnTo>
                  <a:lnTo>
                    <a:pt x="333089" y="58499"/>
                  </a:lnTo>
                  <a:lnTo>
                    <a:pt x="308126" y="189418"/>
                  </a:lnTo>
                  <a:cubicBezTo>
                    <a:pt x="305520" y="203203"/>
                    <a:pt x="297977" y="215684"/>
                    <a:pt x="287003" y="224394"/>
                  </a:cubicBezTo>
                  <a:lnTo>
                    <a:pt x="243113" y="259301"/>
                  </a:lnTo>
                  <a:cubicBezTo>
                    <a:pt x="232551" y="267599"/>
                    <a:pt x="219658" y="272057"/>
                    <a:pt x="206491" y="272057"/>
                  </a:cubicBezTo>
                  <a:close/>
                  <a:moveTo>
                    <a:pt x="42790" y="24689"/>
                  </a:moveTo>
                  <a:lnTo>
                    <a:pt x="21805" y="134828"/>
                  </a:lnTo>
                  <a:cubicBezTo>
                    <a:pt x="20090" y="143675"/>
                    <a:pt x="21667" y="152796"/>
                    <a:pt x="26125" y="160614"/>
                  </a:cubicBezTo>
                  <a:lnTo>
                    <a:pt x="54106" y="209238"/>
                  </a:lnTo>
                  <a:cubicBezTo>
                    <a:pt x="59592" y="218770"/>
                    <a:pt x="68919" y="225354"/>
                    <a:pt x="79686" y="227411"/>
                  </a:cubicBezTo>
                  <a:lnTo>
                    <a:pt x="199427" y="250180"/>
                  </a:lnTo>
                  <a:cubicBezTo>
                    <a:pt x="210194" y="252237"/>
                    <a:pt x="221304" y="249494"/>
                    <a:pt x="229876" y="242636"/>
                  </a:cubicBezTo>
                  <a:lnTo>
                    <a:pt x="273768" y="207729"/>
                  </a:lnTo>
                  <a:cubicBezTo>
                    <a:pt x="280832" y="202105"/>
                    <a:pt x="285632" y="194150"/>
                    <a:pt x="287278" y="185372"/>
                  </a:cubicBezTo>
                  <a:lnTo>
                    <a:pt x="308264" y="75232"/>
                  </a:lnTo>
                  <a:lnTo>
                    <a:pt x="42790" y="2468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9E81015E-ADE7-E3B2-26A2-AEB2771AD03E}"/>
                </a:ext>
              </a:extLst>
            </p:cNvPr>
            <p:cNvSpPr/>
            <p:nvPr/>
          </p:nvSpPr>
          <p:spPr>
            <a:xfrm>
              <a:off x="4938028" y="2284253"/>
              <a:ext cx="717860" cy="837773"/>
            </a:xfrm>
            <a:custGeom>
              <a:avLst/>
              <a:gdLst>
                <a:gd name="connsiteX0" fmla="*/ 416654 w 717860"/>
                <a:gd name="connsiteY0" fmla="*/ 837773 h 837773"/>
                <a:gd name="connsiteX1" fmla="*/ 410550 w 717860"/>
                <a:gd name="connsiteY1" fmla="*/ 837293 h 837773"/>
                <a:gd name="connsiteX2" fmla="*/ 134173 w 717860"/>
                <a:gd name="connsiteY2" fmla="*/ 784692 h 837773"/>
                <a:gd name="connsiteX3" fmla="*/ 104821 w 717860"/>
                <a:gd name="connsiteY3" fmla="*/ 744916 h 837773"/>
                <a:gd name="connsiteX4" fmla="*/ 104889 w 717860"/>
                <a:gd name="connsiteY4" fmla="*/ 744299 h 837773"/>
                <a:gd name="connsiteX5" fmla="*/ 69227 w 717860"/>
                <a:gd name="connsiteY5" fmla="*/ 581490 h 837773"/>
                <a:gd name="connsiteX6" fmla="*/ 25885 w 717860"/>
                <a:gd name="connsiteY6" fmla="*/ 493022 h 837773"/>
                <a:gd name="connsiteX7" fmla="*/ 25062 w 717860"/>
                <a:gd name="connsiteY7" fmla="*/ 490964 h 837773"/>
                <a:gd name="connsiteX8" fmla="*/ 22730 w 717860"/>
                <a:gd name="connsiteY8" fmla="*/ 484929 h 837773"/>
                <a:gd name="connsiteX9" fmla="*/ 22113 w 717860"/>
                <a:gd name="connsiteY9" fmla="*/ 483215 h 837773"/>
                <a:gd name="connsiteX10" fmla="*/ 20124 w 717860"/>
                <a:gd name="connsiteY10" fmla="*/ 477591 h 837773"/>
                <a:gd name="connsiteX11" fmla="*/ 19301 w 717860"/>
                <a:gd name="connsiteY11" fmla="*/ 475191 h 837773"/>
                <a:gd name="connsiteX12" fmla="*/ 17312 w 717860"/>
                <a:gd name="connsiteY12" fmla="*/ 469156 h 837773"/>
                <a:gd name="connsiteX13" fmla="*/ 16901 w 717860"/>
                <a:gd name="connsiteY13" fmla="*/ 467784 h 837773"/>
                <a:gd name="connsiteX14" fmla="*/ 14707 w 717860"/>
                <a:gd name="connsiteY14" fmla="*/ 460583 h 837773"/>
                <a:gd name="connsiteX15" fmla="*/ 14021 w 717860"/>
                <a:gd name="connsiteY15" fmla="*/ 458320 h 837773"/>
                <a:gd name="connsiteX16" fmla="*/ 12443 w 717860"/>
                <a:gd name="connsiteY16" fmla="*/ 452765 h 837773"/>
                <a:gd name="connsiteX17" fmla="*/ 11895 w 717860"/>
                <a:gd name="connsiteY17" fmla="*/ 450639 h 837773"/>
                <a:gd name="connsiteX18" fmla="*/ 10043 w 717860"/>
                <a:gd name="connsiteY18" fmla="*/ 443301 h 837773"/>
                <a:gd name="connsiteX19" fmla="*/ 9631 w 717860"/>
                <a:gd name="connsiteY19" fmla="*/ 441587 h 837773"/>
                <a:gd name="connsiteX20" fmla="*/ 8260 w 717860"/>
                <a:gd name="connsiteY20" fmla="*/ 435620 h 837773"/>
                <a:gd name="connsiteX21" fmla="*/ 7780 w 717860"/>
                <a:gd name="connsiteY21" fmla="*/ 433288 h 837773"/>
                <a:gd name="connsiteX22" fmla="*/ 6408 w 717860"/>
                <a:gd name="connsiteY22" fmla="*/ 426636 h 837773"/>
                <a:gd name="connsiteX23" fmla="*/ 6202 w 717860"/>
                <a:gd name="connsiteY23" fmla="*/ 425676 h 837773"/>
                <a:gd name="connsiteX24" fmla="*/ 4831 w 717860"/>
                <a:gd name="connsiteY24" fmla="*/ 418064 h 837773"/>
                <a:gd name="connsiteX25" fmla="*/ 4488 w 717860"/>
                <a:gd name="connsiteY25" fmla="*/ 415801 h 837773"/>
                <a:gd name="connsiteX26" fmla="*/ 3596 w 717860"/>
                <a:gd name="connsiteY26" fmla="*/ 409834 h 837773"/>
                <a:gd name="connsiteX27" fmla="*/ 3322 w 717860"/>
                <a:gd name="connsiteY27" fmla="*/ 407845 h 837773"/>
                <a:gd name="connsiteX28" fmla="*/ 2362 w 717860"/>
                <a:gd name="connsiteY28" fmla="*/ 400164 h 837773"/>
                <a:gd name="connsiteX29" fmla="*/ 2156 w 717860"/>
                <a:gd name="connsiteY29" fmla="*/ 398518 h 837773"/>
                <a:gd name="connsiteX30" fmla="*/ 1539 w 717860"/>
                <a:gd name="connsiteY30" fmla="*/ 392140 h 837773"/>
                <a:gd name="connsiteX31" fmla="*/ 1334 w 717860"/>
                <a:gd name="connsiteY31" fmla="*/ 389877 h 837773"/>
                <a:gd name="connsiteX32" fmla="*/ 785 w 717860"/>
                <a:gd name="connsiteY32" fmla="*/ 382608 h 837773"/>
                <a:gd name="connsiteX33" fmla="*/ 716 w 717860"/>
                <a:gd name="connsiteY33" fmla="*/ 381922 h 837773"/>
                <a:gd name="connsiteX34" fmla="*/ 305 w 717860"/>
                <a:gd name="connsiteY34" fmla="*/ 374104 h 837773"/>
                <a:gd name="connsiteX35" fmla="*/ 236 w 717860"/>
                <a:gd name="connsiteY35" fmla="*/ 371909 h 837773"/>
                <a:gd name="connsiteX36" fmla="*/ 99 w 717860"/>
                <a:gd name="connsiteY36" fmla="*/ 365600 h 837773"/>
                <a:gd name="connsiteX37" fmla="*/ 31 w 717860"/>
                <a:gd name="connsiteY37" fmla="*/ 363748 h 837773"/>
                <a:gd name="connsiteX38" fmla="*/ 31 w 717860"/>
                <a:gd name="connsiteY38" fmla="*/ 355793 h 837773"/>
                <a:gd name="connsiteX39" fmla="*/ 31 w 717860"/>
                <a:gd name="connsiteY39" fmla="*/ 354147 h 837773"/>
                <a:gd name="connsiteX40" fmla="*/ 167 w 717860"/>
                <a:gd name="connsiteY40" fmla="*/ 347632 h 837773"/>
                <a:gd name="connsiteX41" fmla="*/ 236 w 717860"/>
                <a:gd name="connsiteY41" fmla="*/ 345369 h 837773"/>
                <a:gd name="connsiteX42" fmla="*/ 647 w 717860"/>
                <a:gd name="connsiteY42" fmla="*/ 337551 h 837773"/>
                <a:gd name="connsiteX43" fmla="*/ 647 w 717860"/>
                <a:gd name="connsiteY43" fmla="*/ 337276 h 837773"/>
                <a:gd name="connsiteX44" fmla="*/ 1265 w 717860"/>
                <a:gd name="connsiteY44" fmla="*/ 329184 h 837773"/>
                <a:gd name="connsiteX45" fmla="*/ 1470 w 717860"/>
                <a:gd name="connsiteY45" fmla="*/ 326989 h 837773"/>
                <a:gd name="connsiteX46" fmla="*/ 2156 w 717860"/>
                <a:gd name="connsiteY46" fmla="*/ 320474 h 837773"/>
                <a:gd name="connsiteX47" fmla="*/ 2362 w 717860"/>
                <a:gd name="connsiteY47" fmla="*/ 318691 h 837773"/>
                <a:gd name="connsiteX48" fmla="*/ 3391 w 717860"/>
                <a:gd name="connsiteY48" fmla="*/ 310599 h 837773"/>
                <a:gd name="connsiteX49" fmla="*/ 3665 w 717860"/>
                <a:gd name="connsiteY49" fmla="*/ 308884 h 837773"/>
                <a:gd name="connsiteX50" fmla="*/ 4694 w 717860"/>
                <a:gd name="connsiteY50" fmla="*/ 302301 h 837773"/>
                <a:gd name="connsiteX51" fmla="*/ 5037 w 717860"/>
                <a:gd name="connsiteY51" fmla="*/ 300106 h 837773"/>
                <a:gd name="connsiteX52" fmla="*/ 6477 w 717860"/>
                <a:gd name="connsiteY52" fmla="*/ 291945 h 837773"/>
                <a:gd name="connsiteX53" fmla="*/ 8260 w 717860"/>
                <a:gd name="connsiteY53" fmla="*/ 283030 h 837773"/>
                <a:gd name="connsiteX54" fmla="*/ 8672 w 717860"/>
                <a:gd name="connsiteY54" fmla="*/ 281315 h 837773"/>
                <a:gd name="connsiteX55" fmla="*/ 9014 w 717860"/>
                <a:gd name="connsiteY55" fmla="*/ 279738 h 837773"/>
                <a:gd name="connsiteX56" fmla="*/ 10249 w 717860"/>
                <a:gd name="connsiteY56" fmla="*/ 274251 h 837773"/>
                <a:gd name="connsiteX57" fmla="*/ 10798 w 717860"/>
                <a:gd name="connsiteY57" fmla="*/ 271988 h 837773"/>
                <a:gd name="connsiteX58" fmla="*/ 11278 w 717860"/>
                <a:gd name="connsiteY58" fmla="*/ 270137 h 837773"/>
                <a:gd name="connsiteX59" fmla="*/ 12443 w 717860"/>
                <a:gd name="connsiteY59" fmla="*/ 265542 h 837773"/>
                <a:gd name="connsiteX60" fmla="*/ 13129 w 717860"/>
                <a:gd name="connsiteY60" fmla="*/ 263141 h 837773"/>
                <a:gd name="connsiteX61" fmla="*/ 13678 w 717860"/>
                <a:gd name="connsiteY61" fmla="*/ 261084 h 837773"/>
                <a:gd name="connsiteX62" fmla="*/ 14844 w 717860"/>
                <a:gd name="connsiteY62" fmla="*/ 256901 h 837773"/>
                <a:gd name="connsiteX63" fmla="*/ 15667 w 717860"/>
                <a:gd name="connsiteY63" fmla="*/ 254295 h 837773"/>
                <a:gd name="connsiteX64" fmla="*/ 16215 w 717860"/>
                <a:gd name="connsiteY64" fmla="*/ 252443 h 837773"/>
                <a:gd name="connsiteX65" fmla="*/ 17450 w 717860"/>
                <a:gd name="connsiteY65" fmla="*/ 248397 h 837773"/>
                <a:gd name="connsiteX66" fmla="*/ 18410 w 717860"/>
                <a:gd name="connsiteY66" fmla="*/ 245516 h 837773"/>
                <a:gd name="connsiteX67" fmla="*/ 18959 w 717860"/>
                <a:gd name="connsiteY67" fmla="*/ 243870 h 837773"/>
                <a:gd name="connsiteX68" fmla="*/ 20262 w 717860"/>
                <a:gd name="connsiteY68" fmla="*/ 239961 h 837773"/>
                <a:gd name="connsiteX69" fmla="*/ 21359 w 717860"/>
                <a:gd name="connsiteY69" fmla="*/ 236944 h 837773"/>
                <a:gd name="connsiteX70" fmla="*/ 21770 w 717860"/>
                <a:gd name="connsiteY70" fmla="*/ 235847 h 837773"/>
                <a:gd name="connsiteX71" fmla="*/ 23279 w 717860"/>
                <a:gd name="connsiteY71" fmla="*/ 231663 h 837773"/>
                <a:gd name="connsiteX72" fmla="*/ 24514 w 717860"/>
                <a:gd name="connsiteY72" fmla="*/ 228509 h 837773"/>
                <a:gd name="connsiteX73" fmla="*/ 24788 w 717860"/>
                <a:gd name="connsiteY73" fmla="*/ 227891 h 837773"/>
                <a:gd name="connsiteX74" fmla="*/ 26571 w 717860"/>
                <a:gd name="connsiteY74" fmla="*/ 223502 h 837773"/>
                <a:gd name="connsiteX75" fmla="*/ 28011 w 717860"/>
                <a:gd name="connsiteY75" fmla="*/ 220073 h 837773"/>
                <a:gd name="connsiteX76" fmla="*/ 28148 w 717860"/>
                <a:gd name="connsiteY76" fmla="*/ 219799 h 837773"/>
                <a:gd name="connsiteX77" fmla="*/ 30000 w 717860"/>
                <a:gd name="connsiteY77" fmla="*/ 215478 h 837773"/>
                <a:gd name="connsiteX78" fmla="*/ 31508 w 717860"/>
                <a:gd name="connsiteY78" fmla="*/ 212049 h 837773"/>
                <a:gd name="connsiteX79" fmla="*/ 31646 w 717860"/>
                <a:gd name="connsiteY79" fmla="*/ 211775 h 837773"/>
                <a:gd name="connsiteX80" fmla="*/ 33566 w 717860"/>
                <a:gd name="connsiteY80" fmla="*/ 207523 h 837773"/>
                <a:gd name="connsiteX81" fmla="*/ 35349 w 717860"/>
                <a:gd name="connsiteY81" fmla="*/ 203820 h 837773"/>
                <a:gd name="connsiteX82" fmla="*/ 37407 w 717860"/>
                <a:gd name="connsiteY82" fmla="*/ 199636 h 837773"/>
                <a:gd name="connsiteX83" fmla="*/ 39258 w 717860"/>
                <a:gd name="connsiteY83" fmla="*/ 196002 h 837773"/>
                <a:gd name="connsiteX84" fmla="*/ 41384 w 717860"/>
                <a:gd name="connsiteY84" fmla="*/ 191887 h 837773"/>
                <a:gd name="connsiteX85" fmla="*/ 43304 w 717860"/>
                <a:gd name="connsiteY85" fmla="*/ 188321 h 837773"/>
                <a:gd name="connsiteX86" fmla="*/ 45499 w 717860"/>
                <a:gd name="connsiteY86" fmla="*/ 184274 h 837773"/>
                <a:gd name="connsiteX87" fmla="*/ 47488 w 717860"/>
                <a:gd name="connsiteY87" fmla="*/ 180708 h 837773"/>
                <a:gd name="connsiteX88" fmla="*/ 49820 w 717860"/>
                <a:gd name="connsiteY88" fmla="*/ 176731 h 837773"/>
                <a:gd name="connsiteX89" fmla="*/ 51877 w 717860"/>
                <a:gd name="connsiteY89" fmla="*/ 173233 h 837773"/>
                <a:gd name="connsiteX90" fmla="*/ 54277 w 717860"/>
                <a:gd name="connsiteY90" fmla="*/ 169324 h 837773"/>
                <a:gd name="connsiteX91" fmla="*/ 56403 w 717860"/>
                <a:gd name="connsiteY91" fmla="*/ 165895 h 837773"/>
                <a:gd name="connsiteX92" fmla="*/ 58872 w 717860"/>
                <a:gd name="connsiteY92" fmla="*/ 162055 h 837773"/>
                <a:gd name="connsiteX93" fmla="*/ 59078 w 717860"/>
                <a:gd name="connsiteY93" fmla="*/ 161780 h 837773"/>
                <a:gd name="connsiteX94" fmla="*/ 61135 w 717860"/>
                <a:gd name="connsiteY94" fmla="*/ 158694 h 837773"/>
                <a:gd name="connsiteX95" fmla="*/ 63741 w 717860"/>
                <a:gd name="connsiteY95" fmla="*/ 154922 h 837773"/>
                <a:gd name="connsiteX96" fmla="*/ 64016 w 717860"/>
                <a:gd name="connsiteY96" fmla="*/ 154511 h 837773"/>
                <a:gd name="connsiteX97" fmla="*/ 66004 w 717860"/>
                <a:gd name="connsiteY97" fmla="*/ 151630 h 837773"/>
                <a:gd name="connsiteX98" fmla="*/ 68679 w 717860"/>
                <a:gd name="connsiteY98" fmla="*/ 147927 h 837773"/>
                <a:gd name="connsiteX99" fmla="*/ 68953 w 717860"/>
                <a:gd name="connsiteY99" fmla="*/ 147516 h 837773"/>
                <a:gd name="connsiteX100" fmla="*/ 71011 w 717860"/>
                <a:gd name="connsiteY100" fmla="*/ 144704 h 837773"/>
                <a:gd name="connsiteX101" fmla="*/ 73548 w 717860"/>
                <a:gd name="connsiteY101" fmla="*/ 141343 h 837773"/>
                <a:gd name="connsiteX102" fmla="*/ 74303 w 717860"/>
                <a:gd name="connsiteY102" fmla="*/ 140383 h 837773"/>
                <a:gd name="connsiteX103" fmla="*/ 76223 w 717860"/>
                <a:gd name="connsiteY103" fmla="*/ 137914 h 837773"/>
                <a:gd name="connsiteX104" fmla="*/ 78760 w 717860"/>
                <a:gd name="connsiteY104" fmla="*/ 134760 h 837773"/>
                <a:gd name="connsiteX105" fmla="*/ 79789 w 717860"/>
                <a:gd name="connsiteY105" fmla="*/ 133457 h 837773"/>
                <a:gd name="connsiteX106" fmla="*/ 81572 w 717860"/>
                <a:gd name="connsiteY106" fmla="*/ 131262 h 837773"/>
                <a:gd name="connsiteX107" fmla="*/ 84110 w 717860"/>
                <a:gd name="connsiteY107" fmla="*/ 128244 h 837773"/>
                <a:gd name="connsiteX108" fmla="*/ 85344 w 717860"/>
                <a:gd name="connsiteY108" fmla="*/ 126736 h 837773"/>
                <a:gd name="connsiteX109" fmla="*/ 87059 w 717860"/>
                <a:gd name="connsiteY109" fmla="*/ 124747 h 837773"/>
                <a:gd name="connsiteX110" fmla="*/ 89733 w 717860"/>
                <a:gd name="connsiteY110" fmla="*/ 121661 h 837773"/>
                <a:gd name="connsiteX111" fmla="*/ 90968 w 717860"/>
                <a:gd name="connsiteY111" fmla="*/ 120221 h 837773"/>
                <a:gd name="connsiteX112" fmla="*/ 92614 w 717860"/>
                <a:gd name="connsiteY112" fmla="*/ 118369 h 837773"/>
                <a:gd name="connsiteX113" fmla="*/ 95356 w 717860"/>
                <a:gd name="connsiteY113" fmla="*/ 115352 h 837773"/>
                <a:gd name="connsiteX114" fmla="*/ 96797 w 717860"/>
                <a:gd name="connsiteY114" fmla="*/ 113774 h 837773"/>
                <a:gd name="connsiteX115" fmla="*/ 98306 w 717860"/>
                <a:gd name="connsiteY115" fmla="*/ 112128 h 837773"/>
                <a:gd name="connsiteX116" fmla="*/ 101940 w 717860"/>
                <a:gd name="connsiteY116" fmla="*/ 108356 h 837773"/>
                <a:gd name="connsiteX117" fmla="*/ 102969 w 717860"/>
                <a:gd name="connsiteY117" fmla="*/ 107259 h 837773"/>
                <a:gd name="connsiteX118" fmla="*/ 104204 w 717860"/>
                <a:gd name="connsiteY118" fmla="*/ 106025 h 837773"/>
                <a:gd name="connsiteX119" fmla="*/ 110239 w 717860"/>
                <a:gd name="connsiteY119" fmla="*/ 100127 h 837773"/>
                <a:gd name="connsiteX120" fmla="*/ 111198 w 717860"/>
                <a:gd name="connsiteY120" fmla="*/ 99235 h 837773"/>
                <a:gd name="connsiteX121" fmla="*/ 111747 w 717860"/>
                <a:gd name="connsiteY121" fmla="*/ 98755 h 837773"/>
                <a:gd name="connsiteX122" fmla="*/ 116411 w 717860"/>
                <a:gd name="connsiteY122" fmla="*/ 94366 h 837773"/>
                <a:gd name="connsiteX123" fmla="*/ 117988 w 717860"/>
                <a:gd name="connsiteY123" fmla="*/ 92926 h 837773"/>
                <a:gd name="connsiteX124" fmla="*/ 119565 w 717860"/>
                <a:gd name="connsiteY124" fmla="*/ 91486 h 837773"/>
                <a:gd name="connsiteX125" fmla="*/ 122720 w 717860"/>
                <a:gd name="connsiteY125" fmla="*/ 88674 h 837773"/>
                <a:gd name="connsiteX126" fmla="*/ 124572 w 717860"/>
                <a:gd name="connsiteY126" fmla="*/ 87096 h 837773"/>
                <a:gd name="connsiteX127" fmla="*/ 126149 w 717860"/>
                <a:gd name="connsiteY127" fmla="*/ 85725 h 837773"/>
                <a:gd name="connsiteX128" fmla="*/ 129098 w 717860"/>
                <a:gd name="connsiteY128" fmla="*/ 83188 h 837773"/>
                <a:gd name="connsiteX129" fmla="*/ 131155 w 717860"/>
                <a:gd name="connsiteY129" fmla="*/ 81473 h 837773"/>
                <a:gd name="connsiteX130" fmla="*/ 132801 w 717860"/>
                <a:gd name="connsiteY130" fmla="*/ 80101 h 837773"/>
                <a:gd name="connsiteX131" fmla="*/ 135613 w 717860"/>
                <a:gd name="connsiteY131" fmla="*/ 77838 h 837773"/>
                <a:gd name="connsiteX132" fmla="*/ 137739 w 717860"/>
                <a:gd name="connsiteY132" fmla="*/ 76192 h 837773"/>
                <a:gd name="connsiteX133" fmla="*/ 139248 w 717860"/>
                <a:gd name="connsiteY133" fmla="*/ 75027 h 837773"/>
                <a:gd name="connsiteX134" fmla="*/ 142265 w 717860"/>
                <a:gd name="connsiteY134" fmla="*/ 72695 h 837773"/>
                <a:gd name="connsiteX135" fmla="*/ 144803 w 717860"/>
                <a:gd name="connsiteY135" fmla="*/ 70775 h 837773"/>
                <a:gd name="connsiteX136" fmla="*/ 145900 w 717860"/>
                <a:gd name="connsiteY136" fmla="*/ 69951 h 837773"/>
                <a:gd name="connsiteX137" fmla="*/ 149055 w 717860"/>
                <a:gd name="connsiteY137" fmla="*/ 67620 h 837773"/>
                <a:gd name="connsiteX138" fmla="*/ 151729 w 717860"/>
                <a:gd name="connsiteY138" fmla="*/ 65768 h 837773"/>
                <a:gd name="connsiteX139" fmla="*/ 152758 w 717860"/>
                <a:gd name="connsiteY139" fmla="*/ 65082 h 837773"/>
                <a:gd name="connsiteX140" fmla="*/ 155981 w 717860"/>
                <a:gd name="connsiteY140" fmla="*/ 62819 h 837773"/>
                <a:gd name="connsiteX141" fmla="*/ 159204 w 717860"/>
                <a:gd name="connsiteY141" fmla="*/ 60693 h 837773"/>
                <a:gd name="connsiteX142" fmla="*/ 165308 w 717860"/>
                <a:gd name="connsiteY142" fmla="*/ 69403 h 837773"/>
                <a:gd name="connsiteX143" fmla="*/ 159410 w 717860"/>
                <a:gd name="connsiteY143" fmla="*/ 60625 h 837773"/>
                <a:gd name="connsiteX144" fmla="*/ 163045 w 717860"/>
                <a:gd name="connsiteY144" fmla="*/ 58224 h 837773"/>
                <a:gd name="connsiteX145" fmla="*/ 166474 w 717860"/>
                <a:gd name="connsiteY145" fmla="*/ 56030 h 837773"/>
                <a:gd name="connsiteX146" fmla="*/ 170177 w 717860"/>
                <a:gd name="connsiteY146" fmla="*/ 53698 h 837773"/>
                <a:gd name="connsiteX147" fmla="*/ 173675 w 717860"/>
                <a:gd name="connsiteY147" fmla="*/ 51572 h 837773"/>
                <a:gd name="connsiteX148" fmla="*/ 177447 w 717860"/>
                <a:gd name="connsiteY148" fmla="*/ 49309 h 837773"/>
                <a:gd name="connsiteX149" fmla="*/ 181013 w 717860"/>
                <a:gd name="connsiteY149" fmla="*/ 47252 h 837773"/>
                <a:gd name="connsiteX150" fmla="*/ 184785 w 717860"/>
                <a:gd name="connsiteY150" fmla="*/ 45126 h 837773"/>
                <a:gd name="connsiteX151" fmla="*/ 188351 w 717860"/>
                <a:gd name="connsiteY151" fmla="*/ 43137 h 837773"/>
                <a:gd name="connsiteX152" fmla="*/ 192191 w 717860"/>
                <a:gd name="connsiteY152" fmla="*/ 41079 h 837773"/>
                <a:gd name="connsiteX153" fmla="*/ 195826 w 717860"/>
                <a:gd name="connsiteY153" fmla="*/ 39159 h 837773"/>
                <a:gd name="connsiteX154" fmla="*/ 199735 w 717860"/>
                <a:gd name="connsiteY154" fmla="*/ 37170 h 837773"/>
                <a:gd name="connsiteX155" fmla="*/ 203439 w 717860"/>
                <a:gd name="connsiteY155" fmla="*/ 35387 h 837773"/>
                <a:gd name="connsiteX156" fmla="*/ 207348 w 717860"/>
                <a:gd name="connsiteY156" fmla="*/ 33536 h 837773"/>
                <a:gd name="connsiteX157" fmla="*/ 211120 w 717860"/>
                <a:gd name="connsiteY157" fmla="*/ 31821 h 837773"/>
                <a:gd name="connsiteX158" fmla="*/ 215097 w 717860"/>
                <a:gd name="connsiteY158" fmla="*/ 30038 h 837773"/>
                <a:gd name="connsiteX159" fmla="*/ 218869 w 717860"/>
                <a:gd name="connsiteY159" fmla="*/ 28392 h 837773"/>
                <a:gd name="connsiteX160" fmla="*/ 222916 w 717860"/>
                <a:gd name="connsiteY160" fmla="*/ 26746 h 837773"/>
                <a:gd name="connsiteX161" fmla="*/ 226756 w 717860"/>
                <a:gd name="connsiteY161" fmla="*/ 25169 h 837773"/>
                <a:gd name="connsiteX162" fmla="*/ 230871 w 717860"/>
                <a:gd name="connsiteY162" fmla="*/ 23592 h 837773"/>
                <a:gd name="connsiteX163" fmla="*/ 231077 w 717860"/>
                <a:gd name="connsiteY163" fmla="*/ 23523 h 837773"/>
                <a:gd name="connsiteX164" fmla="*/ 234711 w 717860"/>
                <a:gd name="connsiteY164" fmla="*/ 22151 h 837773"/>
                <a:gd name="connsiteX165" fmla="*/ 238826 w 717860"/>
                <a:gd name="connsiteY165" fmla="*/ 20643 h 837773"/>
                <a:gd name="connsiteX166" fmla="*/ 239306 w 717860"/>
                <a:gd name="connsiteY166" fmla="*/ 20437 h 837773"/>
                <a:gd name="connsiteX167" fmla="*/ 242735 w 717860"/>
                <a:gd name="connsiteY167" fmla="*/ 19271 h 837773"/>
                <a:gd name="connsiteX168" fmla="*/ 246232 w 717860"/>
                <a:gd name="connsiteY168" fmla="*/ 18105 h 837773"/>
                <a:gd name="connsiteX169" fmla="*/ 247810 w 717860"/>
                <a:gd name="connsiteY169" fmla="*/ 17556 h 837773"/>
                <a:gd name="connsiteX170" fmla="*/ 250759 w 717860"/>
                <a:gd name="connsiteY170" fmla="*/ 16596 h 837773"/>
                <a:gd name="connsiteX171" fmla="*/ 254257 w 717860"/>
                <a:gd name="connsiteY171" fmla="*/ 15499 h 837773"/>
                <a:gd name="connsiteX172" fmla="*/ 256040 w 717860"/>
                <a:gd name="connsiteY172" fmla="*/ 14950 h 837773"/>
                <a:gd name="connsiteX173" fmla="*/ 258920 w 717860"/>
                <a:gd name="connsiteY173" fmla="*/ 14059 h 837773"/>
                <a:gd name="connsiteX174" fmla="*/ 262349 w 717860"/>
                <a:gd name="connsiteY174" fmla="*/ 13099 h 837773"/>
                <a:gd name="connsiteX175" fmla="*/ 264406 w 717860"/>
                <a:gd name="connsiteY175" fmla="*/ 12550 h 837773"/>
                <a:gd name="connsiteX176" fmla="*/ 267150 w 717860"/>
                <a:gd name="connsiteY176" fmla="*/ 11796 h 837773"/>
                <a:gd name="connsiteX177" fmla="*/ 270579 w 717860"/>
                <a:gd name="connsiteY177" fmla="*/ 10904 h 837773"/>
                <a:gd name="connsiteX178" fmla="*/ 272705 w 717860"/>
                <a:gd name="connsiteY178" fmla="*/ 10356 h 837773"/>
                <a:gd name="connsiteX179" fmla="*/ 275448 w 717860"/>
                <a:gd name="connsiteY179" fmla="*/ 9670 h 837773"/>
                <a:gd name="connsiteX180" fmla="*/ 279083 w 717860"/>
                <a:gd name="connsiteY180" fmla="*/ 8847 h 837773"/>
                <a:gd name="connsiteX181" fmla="*/ 281277 w 717860"/>
                <a:gd name="connsiteY181" fmla="*/ 8367 h 837773"/>
                <a:gd name="connsiteX182" fmla="*/ 283815 w 717860"/>
                <a:gd name="connsiteY182" fmla="*/ 7818 h 837773"/>
                <a:gd name="connsiteX183" fmla="*/ 287998 w 717860"/>
                <a:gd name="connsiteY183" fmla="*/ 6995 h 837773"/>
                <a:gd name="connsiteX184" fmla="*/ 290124 w 717860"/>
                <a:gd name="connsiteY184" fmla="*/ 6584 h 837773"/>
                <a:gd name="connsiteX185" fmla="*/ 292181 w 717860"/>
                <a:gd name="connsiteY185" fmla="*/ 6172 h 837773"/>
                <a:gd name="connsiteX186" fmla="*/ 300548 w 717860"/>
                <a:gd name="connsiteY186" fmla="*/ 4663 h 837773"/>
                <a:gd name="connsiteX187" fmla="*/ 302811 w 717860"/>
                <a:gd name="connsiteY187" fmla="*/ 4321 h 837773"/>
                <a:gd name="connsiteX188" fmla="*/ 305006 w 717860"/>
                <a:gd name="connsiteY188" fmla="*/ 3978 h 837773"/>
                <a:gd name="connsiteX189" fmla="*/ 309052 w 717860"/>
                <a:gd name="connsiteY189" fmla="*/ 3360 h 837773"/>
                <a:gd name="connsiteX190" fmla="*/ 311727 w 717860"/>
                <a:gd name="connsiteY190" fmla="*/ 3018 h 837773"/>
                <a:gd name="connsiteX191" fmla="*/ 314127 w 717860"/>
                <a:gd name="connsiteY191" fmla="*/ 2675 h 837773"/>
                <a:gd name="connsiteX192" fmla="*/ 317624 w 717860"/>
                <a:gd name="connsiteY192" fmla="*/ 2263 h 837773"/>
                <a:gd name="connsiteX193" fmla="*/ 320505 w 717860"/>
                <a:gd name="connsiteY193" fmla="*/ 1989 h 837773"/>
                <a:gd name="connsiteX194" fmla="*/ 322837 w 717860"/>
                <a:gd name="connsiteY194" fmla="*/ 1783 h 837773"/>
                <a:gd name="connsiteX195" fmla="*/ 326266 w 717860"/>
                <a:gd name="connsiteY195" fmla="*/ 1440 h 837773"/>
                <a:gd name="connsiteX196" fmla="*/ 329283 w 717860"/>
                <a:gd name="connsiteY196" fmla="*/ 1166 h 837773"/>
                <a:gd name="connsiteX197" fmla="*/ 331340 w 717860"/>
                <a:gd name="connsiteY197" fmla="*/ 1029 h 837773"/>
                <a:gd name="connsiteX198" fmla="*/ 334907 w 717860"/>
                <a:gd name="connsiteY198" fmla="*/ 754 h 837773"/>
                <a:gd name="connsiteX199" fmla="*/ 337993 w 717860"/>
                <a:gd name="connsiteY199" fmla="*/ 549 h 837773"/>
                <a:gd name="connsiteX200" fmla="*/ 339913 w 717860"/>
                <a:gd name="connsiteY200" fmla="*/ 480 h 837773"/>
                <a:gd name="connsiteX201" fmla="*/ 343616 w 717860"/>
                <a:gd name="connsiteY201" fmla="*/ 274 h 837773"/>
                <a:gd name="connsiteX202" fmla="*/ 346977 w 717860"/>
                <a:gd name="connsiteY202" fmla="*/ 137 h 837773"/>
                <a:gd name="connsiteX203" fmla="*/ 348623 w 717860"/>
                <a:gd name="connsiteY203" fmla="*/ 69 h 837773"/>
                <a:gd name="connsiteX204" fmla="*/ 352395 w 717860"/>
                <a:gd name="connsiteY204" fmla="*/ 0 h 837773"/>
                <a:gd name="connsiteX205" fmla="*/ 356098 w 717860"/>
                <a:gd name="connsiteY205" fmla="*/ 0 h 837773"/>
                <a:gd name="connsiteX206" fmla="*/ 357058 w 717860"/>
                <a:gd name="connsiteY206" fmla="*/ 0 h 837773"/>
                <a:gd name="connsiteX207" fmla="*/ 361173 w 717860"/>
                <a:gd name="connsiteY207" fmla="*/ 0 h 837773"/>
                <a:gd name="connsiteX208" fmla="*/ 365356 w 717860"/>
                <a:gd name="connsiteY208" fmla="*/ 69 h 837773"/>
                <a:gd name="connsiteX209" fmla="*/ 365562 w 717860"/>
                <a:gd name="connsiteY209" fmla="*/ 69 h 837773"/>
                <a:gd name="connsiteX210" fmla="*/ 370020 w 717860"/>
                <a:gd name="connsiteY210" fmla="*/ 206 h 837773"/>
                <a:gd name="connsiteX211" fmla="*/ 374409 w 717860"/>
                <a:gd name="connsiteY211" fmla="*/ 411 h 837773"/>
                <a:gd name="connsiteX212" fmla="*/ 378866 w 717860"/>
                <a:gd name="connsiteY212" fmla="*/ 617 h 837773"/>
                <a:gd name="connsiteX213" fmla="*/ 383256 w 717860"/>
                <a:gd name="connsiteY213" fmla="*/ 892 h 837773"/>
                <a:gd name="connsiteX214" fmla="*/ 387713 w 717860"/>
                <a:gd name="connsiteY214" fmla="*/ 1234 h 837773"/>
                <a:gd name="connsiteX215" fmla="*/ 392102 w 717860"/>
                <a:gd name="connsiteY215" fmla="*/ 1646 h 837773"/>
                <a:gd name="connsiteX216" fmla="*/ 396560 w 717860"/>
                <a:gd name="connsiteY216" fmla="*/ 2126 h 837773"/>
                <a:gd name="connsiteX217" fmla="*/ 401018 w 717860"/>
                <a:gd name="connsiteY217" fmla="*/ 2606 h 837773"/>
                <a:gd name="connsiteX218" fmla="*/ 401909 w 717860"/>
                <a:gd name="connsiteY218" fmla="*/ 2675 h 837773"/>
                <a:gd name="connsiteX219" fmla="*/ 403281 w 717860"/>
                <a:gd name="connsiteY219" fmla="*/ 2812 h 837773"/>
                <a:gd name="connsiteX220" fmla="*/ 404515 w 717860"/>
                <a:gd name="connsiteY220" fmla="*/ 2949 h 837773"/>
                <a:gd name="connsiteX221" fmla="*/ 405270 w 717860"/>
                <a:gd name="connsiteY221" fmla="*/ 3018 h 837773"/>
                <a:gd name="connsiteX222" fmla="*/ 410962 w 717860"/>
                <a:gd name="connsiteY222" fmla="*/ 3840 h 837773"/>
                <a:gd name="connsiteX223" fmla="*/ 414940 w 717860"/>
                <a:gd name="connsiteY223" fmla="*/ 4458 h 837773"/>
                <a:gd name="connsiteX224" fmla="*/ 420426 w 717860"/>
                <a:gd name="connsiteY224" fmla="*/ 5418 h 837773"/>
                <a:gd name="connsiteX225" fmla="*/ 421249 w 717860"/>
                <a:gd name="connsiteY225" fmla="*/ 5555 h 837773"/>
                <a:gd name="connsiteX226" fmla="*/ 424472 w 717860"/>
                <a:gd name="connsiteY226" fmla="*/ 6104 h 837773"/>
                <a:gd name="connsiteX227" fmla="*/ 425912 w 717860"/>
                <a:gd name="connsiteY227" fmla="*/ 6378 h 837773"/>
                <a:gd name="connsiteX228" fmla="*/ 428861 w 717860"/>
                <a:gd name="connsiteY228" fmla="*/ 6995 h 837773"/>
                <a:gd name="connsiteX229" fmla="*/ 431330 w 717860"/>
                <a:gd name="connsiteY229" fmla="*/ 7475 h 837773"/>
                <a:gd name="connsiteX230" fmla="*/ 433868 w 717860"/>
                <a:gd name="connsiteY230" fmla="*/ 8024 h 837773"/>
                <a:gd name="connsiteX231" fmla="*/ 441343 w 717860"/>
                <a:gd name="connsiteY231" fmla="*/ 9738 h 837773"/>
                <a:gd name="connsiteX232" fmla="*/ 442989 w 717860"/>
                <a:gd name="connsiteY232" fmla="*/ 10150 h 837773"/>
                <a:gd name="connsiteX233" fmla="*/ 715251 w 717860"/>
                <a:gd name="connsiteY233" fmla="*/ 401810 h 837773"/>
                <a:gd name="connsiteX234" fmla="*/ 715046 w 717860"/>
                <a:gd name="connsiteY234" fmla="*/ 403525 h 837773"/>
                <a:gd name="connsiteX235" fmla="*/ 714085 w 717860"/>
                <a:gd name="connsiteY235" fmla="*/ 410794 h 837773"/>
                <a:gd name="connsiteX236" fmla="*/ 713605 w 717860"/>
                <a:gd name="connsiteY236" fmla="*/ 414086 h 837773"/>
                <a:gd name="connsiteX237" fmla="*/ 712645 w 717860"/>
                <a:gd name="connsiteY237" fmla="*/ 419984 h 837773"/>
                <a:gd name="connsiteX238" fmla="*/ 711960 w 717860"/>
                <a:gd name="connsiteY238" fmla="*/ 424030 h 837773"/>
                <a:gd name="connsiteX239" fmla="*/ 711822 w 717860"/>
                <a:gd name="connsiteY239" fmla="*/ 424922 h 837773"/>
                <a:gd name="connsiteX240" fmla="*/ 711548 w 717860"/>
                <a:gd name="connsiteY240" fmla="*/ 426362 h 837773"/>
                <a:gd name="connsiteX241" fmla="*/ 711205 w 717860"/>
                <a:gd name="connsiteY241" fmla="*/ 428214 h 837773"/>
                <a:gd name="connsiteX242" fmla="*/ 710999 w 717860"/>
                <a:gd name="connsiteY242" fmla="*/ 429379 h 837773"/>
                <a:gd name="connsiteX243" fmla="*/ 710108 w 717860"/>
                <a:gd name="connsiteY243" fmla="*/ 433563 h 837773"/>
                <a:gd name="connsiteX244" fmla="*/ 708873 w 717860"/>
                <a:gd name="connsiteY244" fmla="*/ 439049 h 837773"/>
                <a:gd name="connsiteX245" fmla="*/ 708736 w 717860"/>
                <a:gd name="connsiteY245" fmla="*/ 439598 h 837773"/>
                <a:gd name="connsiteX246" fmla="*/ 707982 w 717860"/>
                <a:gd name="connsiteY246" fmla="*/ 442890 h 837773"/>
                <a:gd name="connsiteX247" fmla="*/ 706473 w 717860"/>
                <a:gd name="connsiteY247" fmla="*/ 448993 h 837773"/>
                <a:gd name="connsiteX248" fmla="*/ 706199 w 717860"/>
                <a:gd name="connsiteY248" fmla="*/ 449953 h 837773"/>
                <a:gd name="connsiteX249" fmla="*/ 705787 w 717860"/>
                <a:gd name="connsiteY249" fmla="*/ 451462 h 837773"/>
                <a:gd name="connsiteX250" fmla="*/ 704964 w 717860"/>
                <a:gd name="connsiteY250" fmla="*/ 454411 h 837773"/>
                <a:gd name="connsiteX251" fmla="*/ 703044 w 717860"/>
                <a:gd name="connsiteY251" fmla="*/ 461269 h 837773"/>
                <a:gd name="connsiteX252" fmla="*/ 702770 w 717860"/>
                <a:gd name="connsiteY252" fmla="*/ 462298 h 837773"/>
                <a:gd name="connsiteX253" fmla="*/ 700438 w 717860"/>
                <a:gd name="connsiteY253" fmla="*/ 469704 h 837773"/>
                <a:gd name="connsiteX254" fmla="*/ 699821 w 717860"/>
                <a:gd name="connsiteY254" fmla="*/ 471693 h 837773"/>
                <a:gd name="connsiteX255" fmla="*/ 697352 w 717860"/>
                <a:gd name="connsiteY255" fmla="*/ 478894 h 837773"/>
                <a:gd name="connsiteX256" fmla="*/ 696803 w 717860"/>
                <a:gd name="connsiteY256" fmla="*/ 480403 h 837773"/>
                <a:gd name="connsiteX257" fmla="*/ 694472 w 717860"/>
                <a:gd name="connsiteY257" fmla="*/ 486644 h 837773"/>
                <a:gd name="connsiteX258" fmla="*/ 693854 w 717860"/>
                <a:gd name="connsiteY258" fmla="*/ 488289 h 837773"/>
                <a:gd name="connsiteX259" fmla="*/ 691111 w 717860"/>
                <a:gd name="connsiteY259" fmla="*/ 495216 h 837773"/>
                <a:gd name="connsiteX260" fmla="*/ 690357 w 717860"/>
                <a:gd name="connsiteY260" fmla="*/ 497136 h 837773"/>
                <a:gd name="connsiteX261" fmla="*/ 687408 w 717860"/>
                <a:gd name="connsiteY261" fmla="*/ 504063 h 837773"/>
                <a:gd name="connsiteX262" fmla="*/ 686996 w 717860"/>
                <a:gd name="connsiteY262" fmla="*/ 504955 h 837773"/>
                <a:gd name="connsiteX263" fmla="*/ 684116 w 717860"/>
                <a:gd name="connsiteY263" fmla="*/ 511332 h 837773"/>
                <a:gd name="connsiteX264" fmla="*/ 683293 w 717860"/>
                <a:gd name="connsiteY264" fmla="*/ 513184 h 837773"/>
                <a:gd name="connsiteX265" fmla="*/ 680070 w 717860"/>
                <a:gd name="connsiteY265" fmla="*/ 519836 h 837773"/>
                <a:gd name="connsiteX266" fmla="*/ 679178 w 717860"/>
                <a:gd name="connsiteY266" fmla="*/ 521551 h 837773"/>
                <a:gd name="connsiteX267" fmla="*/ 676161 w 717860"/>
                <a:gd name="connsiteY267" fmla="*/ 527312 h 837773"/>
                <a:gd name="connsiteX268" fmla="*/ 675475 w 717860"/>
                <a:gd name="connsiteY268" fmla="*/ 528615 h 837773"/>
                <a:gd name="connsiteX269" fmla="*/ 671909 w 717860"/>
                <a:gd name="connsiteY269" fmla="*/ 535061 h 837773"/>
                <a:gd name="connsiteX270" fmla="*/ 670880 w 717860"/>
                <a:gd name="connsiteY270" fmla="*/ 536913 h 837773"/>
                <a:gd name="connsiteX271" fmla="*/ 667177 w 717860"/>
                <a:gd name="connsiteY271" fmla="*/ 543222 h 837773"/>
                <a:gd name="connsiteX272" fmla="*/ 666354 w 717860"/>
                <a:gd name="connsiteY272" fmla="*/ 544525 h 837773"/>
                <a:gd name="connsiteX273" fmla="*/ 663062 w 717860"/>
                <a:gd name="connsiteY273" fmla="*/ 549943 h 837773"/>
                <a:gd name="connsiteX274" fmla="*/ 662033 w 717860"/>
                <a:gd name="connsiteY274" fmla="*/ 551589 h 837773"/>
                <a:gd name="connsiteX275" fmla="*/ 658124 w 717860"/>
                <a:gd name="connsiteY275" fmla="*/ 557624 h 837773"/>
                <a:gd name="connsiteX276" fmla="*/ 656890 w 717860"/>
                <a:gd name="connsiteY276" fmla="*/ 559407 h 837773"/>
                <a:gd name="connsiteX277" fmla="*/ 653186 w 717860"/>
                <a:gd name="connsiteY277" fmla="*/ 564825 h 837773"/>
                <a:gd name="connsiteX278" fmla="*/ 652363 w 717860"/>
                <a:gd name="connsiteY278" fmla="*/ 566059 h 837773"/>
                <a:gd name="connsiteX279" fmla="*/ 648317 w 717860"/>
                <a:gd name="connsiteY279" fmla="*/ 571683 h 837773"/>
                <a:gd name="connsiteX280" fmla="*/ 647014 w 717860"/>
                <a:gd name="connsiteY280" fmla="*/ 573466 h 837773"/>
                <a:gd name="connsiteX281" fmla="*/ 642762 w 717860"/>
                <a:gd name="connsiteY281" fmla="*/ 579090 h 837773"/>
                <a:gd name="connsiteX282" fmla="*/ 641528 w 717860"/>
                <a:gd name="connsiteY282" fmla="*/ 580667 h 837773"/>
                <a:gd name="connsiteX283" fmla="*/ 637825 w 717860"/>
                <a:gd name="connsiteY283" fmla="*/ 585330 h 837773"/>
                <a:gd name="connsiteX284" fmla="*/ 636590 w 717860"/>
                <a:gd name="connsiteY284" fmla="*/ 586839 h 837773"/>
                <a:gd name="connsiteX285" fmla="*/ 632064 w 717860"/>
                <a:gd name="connsiteY285" fmla="*/ 592188 h 837773"/>
                <a:gd name="connsiteX286" fmla="*/ 630555 w 717860"/>
                <a:gd name="connsiteY286" fmla="*/ 593971 h 837773"/>
                <a:gd name="connsiteX287" fmla="*/ 625960 w 717860"/>
                <a:gd name="connsiteY287" fmla="*/ 599183 h 837773"/>
                <a:gd name="connsiteX288" fmla="*/ 624863 w 717860"/>
                <a:gd name="connsiteY288" fmla="*/ 600418 h 837773"/>
                <a:gd name="connsiteX289" fmla="*/ 622257 w 717860"/>
                <a:gd name="connsiteY289" fmla="*/ 603230 h 837773"/>
                <a:gd name="connsiteX290" fmla="*/ 619582 w 717860"/>
                <a:gd name="connsiteY290" fmla="*/ 606041 h 837773"/>
                <a:gd name="connsiteX291" fmla="*/ 545927 w 717860"/>
                <a:gd name="connsiteY291" fmla="*/ 672907 h 837773"/>
                <a:gd name="connsiteX292" fmla="*/ 452521 w 717860"/>
                <a:gd name="connsiteY292" fmla="*/ 810616 h 837773"/>
                <a:gd name="connsiteX293" fmla="*/ 416654 w 717860"/>
                <a:gd name="connsiteY293" fmla="*/ 837773 h 837773"/>
                <a:gd name="connsiteX294" fmla="*/ 126012 w 717860"/>
                <a:gd name="connsiteY294" fmla="*/ 745945 h 837773"/>
                <a:gd name="connsiteX295" fmla="*/ 125943 w 717860"/>
                <a:gd name="connsiteY295" fmla="*/ 746493 h 837773"/>
                <a:gd name="connsiteX296" fmla="*/ 138905 w 717860"/>
                <a:gd name="connsiteY296" fmla="*/ 763981 h 837773"/>
                <a:gd name="connsiteX297" fmla="*/ 139591 w 717860"/>
                <a:gd name="connsiteY297" fmla="*/ 764118 h 837773"/>
                <a:gd name="connsiteX298" fmla="*/ 140277 w 717860"/>
                <a:gd name="connsiteY298" fmla="*/ 764324 h 837773"/>
                <a:gd name="connsiteX299" fmla="*/ 412265 w 717860"/>
                <a:gd name="connsiteY299" fmla="*/ 816102 h 837773"/>
                <a:gd name="connsiteX300" fmla="*/ 413019 w 717860"/>
                <a:gd name="connsiteY300" fmla="*/ 816171 h 837773"/>
                <a:gd name="connsiteX301" fmla="*/ 413705 w 717860"/>
                <a:gd name="connsiteY301" fmla="*/ 816308 h 837773"/>
                <a:gd name="connsiteX302" fmla="*/ 432153 w 717860"/>
                <a:gd name="connsiteY302" fmla="*/ 804786 h 837773"/>
                <a:gd name="connsiteX303" fmla="*/ 532623 w 717860"/>
                <a:gd name="connsiteY303" fmla="*/ 656242 h 837773"/>
                <a:gd name="connsiteX304" fmla="*/ 604220 w 717860"/>
                <a:gd name="connsiteY304" fmla="*/ 591297 h 837773"/>
                <a:gd name="connsiteX305" fmla="*/ 606758 w 717860"/>
                <a:gd name="connsiteY305" fmla="*/ 588622 h 837773"/>
                <a:gd name="connsiteX306" fmla="*/ 609090 w 717860"/>
                <a:gd name="connsiteY306" fmla="*/ 586085 h 837773"/>
                <a:gd name="connsiteX307" fmla="*/ 610255 w 717860"/>
                <a:gd name="connsiteY307" fmla="*/ 584782 h 837773"/>
                <a:gd name="connsiteX308" fmla="*/ 614576 w 717860"/>
                <a:gd name="connsiteY308" fmla="*/ 579912 h 837773"/>
                <a:gd name="connsiteX309" fmla="*/ 616016 w 717860"/>
                <a:gd name="connsiteY309" fmla="*/ 578267 h 837773"/>
                <a:gd name="connsiteX310" fmla="*/ 620268 w 717860"/>
                <a:gd name="connsiteY310" fmla="*/ 573192 h 837773"/>
                <a:gd name="connsiteX311" fmla="*/ 621434 w 717860"/>
                <a:gd name="connsiteY311" fmla="*/ 571751 h 837773"/>
                <a:gd name="connsiteX312" fmla="*/ 624931 w 717860"/>
                <a:gd name="connsiteY312" fmla="*/ 567362 h 837773"/>
                <a:gd name="connsiteX313" fmla="*/ 626097 w 717860"/>
                <a:gd name="connsiteY313" fmla="*/ 565922 h 837773"/>
                <a:gd name="connsiteX314" fmla="*/ 630144 w 717860"/>
                <a:gd name="connsiteY314" fmla="*/ 560642 h 837773"/>
                <a:gd name="connsiteX315" fmla="*/ 631378 w 717860"/>
                <a:gd name="connsiteY315" fmla="*/ 558927 h 837773"/>
                <a:gd name="connsiteX316" fmla="*/ 635150 w 717860"/>
                <a:gd name="connsiteY316" fmla="*/ 553646 h 837773"/>
                <a:gd name="connsiteX317" fmla="*/ 635904 w 717860"/>
                <a:gd name="connsiteY317" fmla="*/ 552549 h 837773"/>
                <a:gd name="connsiteX318" fmla="*/ 639402 w 717860"/>
                <a:gd name="connsiteY318" fmla="*/ 547474 h 837773"/>
                <a:gd name="connsiteX319" fmla="*/ 640499 w 717860"/>
                <a:gd name="connsiteY319" fmla="*/ 545760 h 837773"/>
                <a:gd name="connsiteX320" fmla="*/ 644202 w 717860"/>
                <a:gd name="connsiteY320" fmla="*/ 540136 h 837773"/>
                <a:gd name="connsiteX321" fmla="*/ 645231 w 717860"/>
                <a:gd name="connsiteY321" fmla="*/ 538559 h 837773"/>
                <a:gd name="connsiteX322" fmla="*/ 648386 w 717860"/>
                <a:gd name="connsiteY322" fmla="*/ 533484 h 837773"/>
                <a:gd name="connsiteX323" fmla="*/ 649140 w 717860"/>
                <a:gd name="connsiteY323" fmla="*/ 532249 h 837773"/>
                <a:gd name="connsiteX324" fmla="*/ 652638 w 717860"/>
                <a:gd name="connsiteY324" fmla="*/ 526283 h 837773"/>
                <a:gd name="connsiteX325" fmla="*/ 653667 w 717860"/>
                <a:gd name="connsiteY325" fmla="*/ 524500 h 837773"/>
                <a:gd name="connsiteX326" fmla="*/ 656958 w 717860"/>
                <a:gd name="connsiteY326" fmla="*/ 518465 h 837773"/>
                <a:gd name="connsiteX327" fmla="*/ 657644 w 717860"/>
                <a:gd name="connsiteY327" fmla="*/ 517230 h 837773"/>
                <a:gd name="connsiteX328" fmla="*/ 660456 w 717860"/>
                <a:gd name="connsiteY328" fmla="*/ 511813 h 837773"/>
                <a:gd name="connsiteX329" fmla="*/ 661279 w 717860"/>
                <a:gd name="connsiteY329" fmla="*/ 510235 h 837773"/>
                <a:gd name="connsiteX330" fmla="*/ 664296 w 717860"/>
                <a:gd name="connsiteY330" fmla="*/ 503994 h 837773"/>
                <a:gd name="connsiteX331" fmla="*/ 665119 w 717860"/>
                <a:gd name="connsiteY331" fmla="*/ 502280 h 837773"/>
                <a:gd name="connsiteX332" fmla="*/ 667863 w 717860"/>
                <a:gd name="connsiteY332" fmla="*/ 496245 h 837773"/>
                <a:gd name="connsiteX333" fmla="*/ 668274 w 717860"/>
                <a:gd name="connsiteY333" fmla="*/ 495422 h 837773"/>
                <a:gd name="connsiteX334" fmla="*/ 671017 w 717860"/>
                <a:gd name="connsiteY334" fmla="*/ 488975 h 837773"/>
                <a:gd name="connsiteX335" fmla="*/ 671772 w 717860"/>
                <a:gd name="connsiteY335" fmla="*/ 487192 h 837773"/>
                <a:gd name="connsiteX336" fmla="*/ 674378 w 717860"/>
                <a:gd name="connsiteY336" fmla="*/ 480609 h 837773"/>
                <a:gd name="connsiteX337" fmla="*/ 674926 w 717860"/>
                <a:gd name="connsiteY337" fmla="*/ 479100 h 837773"/>
                <a:gd name="connsiteX338" fmla="*/ 677121 w 717860"/>
                <a:gd name="connsiteY338" fmla="*/ 473202 h 837773"/>
                <a:gd name="connsiteX339" fmla="*/ 677670 w 717860"/>
                <a:gd name="connsiteY339" fmla="*/ 471762 h 837773"/>
                <a:gd name="connsiteX340" fmla="*/ 679933 w 717860"/>
                <a:gd name="connsiteY340" fmla="*/ 464972 h 837773"/>
                <a:gd name="connsiteX341" fmla="*/ 680550 w 717860"/>
                <a:gd name="connsiteY341" fmla="*/ 463121 h 837773"/>
                <a:gd name="connsiteX342" fmla="*/ 682676 w 717860"/>
                <a:gd name="connsiteY342" fmla="*/ 456194 h 837773"/>
                <a:gd name="connsiteX343" fmla="*/ 682950 w 717860"/>
                <a:gd name="connsiteY343" fmla="*/ 455234 h 837773"/>
                <a:gd name="connsiteX344" fmla="*/ 684802 w 717860"/>
                <a:gd name="connsiteY344" fmla="*/ 448788 h 837773"/>
                <a:gd name="connsiteX345" fmla="*/ 685556 w 717860"/>
                <a:gd name="connsiteY345" fmla="*/ 446044 h 837773"/>
                <a:gd name="connsiteX346" fmla="*/ 685831 w 717860"/>
                <a:gd name="connsiteY346" fmla="*/ 444947 h 837773"/>
                <a:gd name="connsiteX347" fmla="*/ 686105 w 717860"/>
                <a:gd name="connsiteY347" fmla="*/ 443712 h 837773"/>
                <a:gd name="connsiteX348" fmla="*/ 687545 w 717860"/>
                <a:gd name="connsiteY348" fmla="*/ 437952 h 837773"/>
                <a:gd name="connsiteX349" fmla="*/ 688231 w 717860"/>
                <a:gd name="connsiteY349" fmla="*/ 434934 h 837773"/>
                <a:gd name="connsiteX350" fmla="*/ 688368 w 717860"/>
                <a:gd name="connsiteY350" fmla="*/ 434386 h 837773"/>
                <a:gd name="connsiteX351" fmla="*/ 689534 w 717860"/>
                <a:gd name="connsiteY351" fmla="*/ 429174 h 837773"/>
                <a:gd name="connsiteX352" fmla="*/ 690357 w 717860"/>
                <a:gd name="connsiteY352" fmla="*/ 425196 h 837773"/>
                <a:gd name="connsiteX353" fmla="*/ 690631 w 717860"/>
                <a:gd name="connsiteY353" fmla="*/ 423893 h 837773"/>
                <a:gd name="connsiteX354" fmla="*/ 690905 w 717860"/>
                <a:gd name="connsiteY354" fmla="*/ 422384 h 837773"/>
                <a:gd name="connsiteX355" fmla="*/ 691111 w 717860"/>
                <a:gd name="connsiteY355" fmla="*/ 421287 h 837773"/>
                <a:gd name="connsiteX356" fmla="*/ 691317 w 717860"/>
                <a:gd name="connsiteY356" fmla="*/ 420190 h 837773"/>
                <a:gd name="connsiteX357" fmla="*/ 692002 w 717860"/>
                <a:gd name="connsiteY357" fmla="*/ 416418 h 837773"/>
                <a:gd name="connsiteX358" fmla="*/ 692894 w 717860"/>
                <a:gd name="connsiteY358" fmla="*/ 410863 h 837773"/>
                <a:gd name="connsiteX359" fmla="*/ 693374 w 717860"/>
                <a:gd name="connsiteY359" fmla="*/ 407777 h 837773"/>
                <a:gd name="connsiteX360" fmla="*/ 694266 w 717860"/>
                <a:gd name="connsiteY360" fmla="*/ 400919 h 837773"/>
                <a:gd name="connsiteX361" fmla="*/ 694472 w 717860"/>
                <a:gd name="connsiteY361" fmla="*/ 399273 h 837773"/>
                <a:gd name="connsiteX362" fmla="*/ 438256 w 717860"/>
                <a:gd name="connsiteY362" fmla="*/ 30724 h 837773"/>
                <a:gd name="connsiteX363" fmla="*/ 436679 w 717860"/>
                <a:gd name="connsiteY363" fmla="*/ 30381 h 837773"/>
                <a:gd name="connsiteX364" fmla="*/ 429684 w 717860"/>
                <a:gd name="connsiteY364" fmla="*/ 28803 h 837773"/>
                <a:gd name="connsiteX365" fmla="*/ 427421 w 717860"/>
                <a:gd name="connsiteY365" fmla="*/ 28324 h 837773"/>
                <a:gd name="connsiteX366" fmla="*/ 424815 w 717860"/>
                <a:gd name="connsiteY366" fmla="*/ 27775 h 837773"/>
                <a:gd name="connsiteX367" fmla="*/ 422278 w 717860"/>
                <a:gd name="connsiteY367" fmla="*/ 27226 h 837773"/>
                <a:gd name="connsiteX368" fmla="*/ 420906 w 717860"/>
                <a:gd name="connsiteY368" fmla="*/ 26952 h 837773"/>
                <a:gd name="connsiteX369" fmla="*/ 417957 w 717860"/>
                <a:gd name="connsiteY369" fmla="*/ 26403 h 837773"/>
                <a:gd name="connsiteX370" fmla="*/ 417134 w 717860"/>
                <a:gd name="connsiteY370" fmla="*/ 26266 h 837773"/>
                <a:gd name="connsiteX371" fmla="*/ 411922 w 717860"/>
                <a:gd name="connsiteY371" fmla="*/ 25374 h 837773"/>
                <a:gd name="connsiteX372" fmla="*/ 408150 w 717860"/>
                <a:gd name="connsiteY372" fmla="*/ 24826 h 837773"/>
                <a:gd name="connsiteX373" fmla="*/ 402801 w 717860"/>
                <a:gd name="connsiteY373" fmla="*/ 24072 h 837773"/>
                <a:gd name="connsiteX374" fmla="*/ 398823 w 717860"/>
                <a:gd name="connsiteY374" fmla="*/ 23592 h 837773"/>
                <a:gd name="connsiteX375" fmla="*/ 394640 w 717860"/>
                <a:gd name="connsiteY375" fmla="*/ 23111 h 837773"/>
                <a:gd name="connsiteX376" fmla="*/ 390456 w 717860"/>
                <a:gd name="connsiteY376" fmla="*/ 22700 h 837773"/>
                <a:gd name="connsiteX377" fmla="*/ 386273 w 717860"/>
                <a:gd name="connsiteY377" fmla="*/ 22357 h 837773"/>
                <a:gd name="connsiteX378" fmla="*/ 382089 w 717860"/>
                <a:gd name="connsiteY378" fmla="*/ 22014 h 837773"/>
                <a:gd name="connsiteX379" fmla="*/ 377975 w 717860"/>
                <a:gd name="connsiteY379" fmla="*/ 21740 h 837773"/>
                <a:gd name="connsiteX380" fmla="*/ 373792 w 717860"/>
                <a:gd name="connsiteY380" fmla="*/ 21534 h 837773"/>
                <a:gd name="connsiteX381" fmla="*/ 369676 w 717860"/>
                <a:gd name="connsiteY381" fmla="*/ 21397 h 837773"/>
                <a:gd name="connsiteX382" fmla="*/ 365493 w 717860"/>
                <a:gd name="connsiteY382" fmla="*/ 21328 h 837773"/>
                <a:gd name="connsiteX383" fmla="*/ 365288 w 717860"/>
                <a:gd name="connsiteY383" fmla="*/ 21328 h 837773"/>
                <a:gd name="connsiteX384" fmla="*/ 361379 w 717860"/>
                <a:gd name="connsiteY384" fmla="*/ 21260 h 837773"/>
                <a:gd name="connsiteX385" fmla="*/ 357538 w 717860"/>
                <a:gd name="connsiteY385" fmla="*/ 21260 h 837773"/>
                <a:gd name="connsiteX386" fmla="*/ 356578 w 717860"/>
                <a:gd name="connsiteY386" fmla="*/ 21260 h 837773"/>
                <a:gd name="connsiteX387" fmla="*/ 353149 w 717860"/>
                <a:gd name="connsiteY387" fmla="*/ 21260 h 837773"/>
                <a:gd name="connsiteX388" fmla="*/ 349651 w 717860"/>
                <a:gd name="connsiteY388" fmla="*/ 21328 h 837773"/>
                <a:gd name="connsiteX389" fmla="*/ 347937 w 717860"/>
                <a:gd name="connsiteY389" fmla="*/ 21397 h 837773"/>
                <a:gd name="connsiteX390" fmla="*/ 344851 w 717860"/>
                <a:gd name="connsiteY390" fmla="*/ 21466 h 837773"/>
                <a:gd name="connsiteX391" fmla="*/ 341422 w 717860"/>
                <a:gd name="connsiteY391" fmla="*/ 21671 h 837773"/>
                <a:gd name="connsiteX392" fmla="*/ 339502 w 717860"/>
                <a:gd name="connsiteY392" fmla="*/ 21808 h 837773"/>
                <a:gd name="connsiteX393" fmla="*/ 336690 w 717860"/>
                <a:gd name="connsiteY393" fmla="*/ 21945 h 837773"/>
                <a:gd name="connsiteX394" fmla="*/ 333398 w 717860"/>
                <a:gd name="connsiteY394" fmla="*/ 22220 h 837773"/>
                <a:gd name="connsiteX395" fmla="*/ 331272 w 717860"/>
                <a:gd name="connsiteY395" fmla="*/ 22357 h 837773"/>
                <a:gd name="connsiteX396" fmla="*/ 328528 w 717860"/>
                <a:gd name="connsiteY396" fmla="*/ 22563 h 837773"/>
                <a:gd name="connsiteX397" fmla="*/ 325374 w 717860"/>
                <a:gd name="connsiteY397" fmla="*/ 22906 h 837773"/>
                <a:gd name="connsiteX398" fmla="*/ 322974 w 717860"/>
                <a:gd name="connsiteY398" fmla="*/ 23180 h 837773"/>
                <a:gd name="connsiteX399" fmla="*/ 320436 w 717860"/>
                <a:gd name="connsiteY399" fmla="*/ 23454 h 837773"/>
                <a:gd name="connsiteX400" fmla="*/ 317213 w 717860"/>
                <a:gd name="connsiteY400" fmla="*/ 23866 h 837773"/>
                <a:gd name="connsiteX401" fmla="*/ 314676 w 717860"/>
                <a:gd name="connsiteY401" fmla="*/ 24209 h 837773"/>
                <a:gd name="connsiteX402" fmla="*/ 312344 w 717860"/>
                <a:gd name="connsiteY402" fmla="*/ 24483 h 837773"/>
                <a:gd name="connsiteX403" fmla="*/ 308641 w 717860"/>
                <a:gd name="connsiteY403" fmla="*/ 25032 h 837773"/>
                <a:gd name="connsiteX404" fmla="*/ 306240 w 717860"/>
                <a:gd name="connsiteY404" fmla="*/ 25374 h 837773"/>
                <a:gd name="connsiteX405" fmla="*/ 304320 w 717860"/>
                <a:gd name="connsiteY405" fmla="*/ 25649 h 837773"/>
                <a:gd name="connsiteX406" fmla="*/ 296433 w 717860"/>
                <a:gd name="connsiteY406" fmla="*/ 27021 h 837773"/>
                <a:gd name="connsiteX407" fmla="*/ 294719 w 717860"/>
                <a:gd name="connsiteY407" fmla="*/ 27363 h 837773"/>
                <a:gd name="connsiteX408" fmla="*/ 292387 w 717860"/>
                <a:gd name="connsiteY408" fmla="*/ 27843 h 837773"/>
                <a:gd name="connsiteX409" fmla="*/ 288547 w 717860"/>
                <a:gd name="connsiteY409" fmla="*/ 28598 h 837773"/>
                <a:gd name="connsiteX410" fmla="*/ 286283 w 717860"/>
                <a:gd name="connsiteY410" fmla="*/ 29078 h 837773"/>
                <a:gd name="connsiteX411" fmla="*/ 283951 w 717860"/>
                <a:gd name="connsiteY411" fmla="*/ 29627 h 837773"/>
                <a:gd name="connsiteX412" fmla="*/ 280660 w 717860"/>
                <a:gd name="connsiteY412" fmla="*/ 30381 h 837773"/>
                <a:gd name="connsiteX413" fmla="*/ 278191 w 717860"/>
                <a:gd name="connsiteY413" fmla="*/ 30998 h 837773"/>
                <a:gd name="connsiteX414" fmla="*/ 275928 w 717860"/>
                <a:gd name="connsiteY414" fmla="*/ 31547 h 837773"/>
                <a:gd name="connsiteX415" fmla="*/ 272773 w 717860"/>
                <a:gd name="connsiteY415" fmla="*/ 32370 h 837773"/>
                <a:gd name="connsiteX416" fmla="*/ 270304 w 717860"/>
                <a:gd name="connsiteY416" fmla="*/ 33056 h 837773"/>
                <a:gd name="connsiteX417" fmla="*/ 268178 w 717860"/>
                <a:gd name="connsiteY417" fmla="*/ 33673 h 837773"/>
                <a:gd name="connsiteX418" fmla="*/ 265024 w 717860"/>
                <a:gd name="connsiteY418" fmla="*/ 34564 h 837773"/>
                <a:gd name="connsiteX419" fmla="*/ 262418 w 717860"/>
                <a:gd name="connsiteY419" fmla="*/ 35387 h 837773"/>
                <a:gd name="connsiteX420" fmla="*/ 260566 w 717860"/>
                <a:gd name="connsiteY420" fmla="*/ 35936 h 837773"/>
                <a:gd name="connsiteX421" fmla="*/ 257342 w 717860"/>
                <a:gd name="connsiteY421" fmla="*/ 36896 h 837773"/>
                <a:gd name="connsiteX422" fmla="*/ 254599 w 717860"/>
                <a:gd name="connsiteY422" fmla="*/ 37788 h 837773"/>
                <a:gd name="connsiteX423" fmla="*/ 252954 w 717860"/>
                <a:gd name="connsiteY423" fmla="*/ 38336 h 837773"/>
                <a:gd name="connsiteX424" fmla="*/ 249661 w 717860"/>
                <a:gd name="connsiteY424" fmla="*/ 39434 h 837773"/>
                <a:gd name="connsiteX425" fmla="*/ 246507 w 717860"/>
                <a:gd name="connsiteY425" fmla="*/ 40531 h 837773"/>
                <a:gd name="connsiteX426" fmla="*/ 246027 w 717860"/>
                <a:gd name="connsiteY426" fmla="*/ 40668 h 837773"/>
                <a:gd name="connsiteX427" fmla="*/ 242118 w 717860"/>
                <a:gd name="connsiteY427" fmla="*/ 42040 h 837773"/>
                <a:gd name="connsiteX428" fmla="*/ 238689 w 717860"/>
                <a:gd name="connsiteY428" fmla="*/ 43343 h 837773"/>
                <a:gd name="connsiteX429" fmla="*/ 238483 w 717860"/>
                <a:gd name="connsiteY429" fmla="*/ 43411 h 837773"/>
                <a:gd name="connsiteX430" fmla="*/ 234642 w 717860"/>
                <a:gd name="connsiteY430" fmla="*/ 44920 h 837773"/>
                <a:gd name="connsiteX431" fmla="*/ 231213 w 717860"/>
                <a:gd name="connsiteY431" fmla="*/ 46292 h 837773"/>
                <a:gd name="connsiteX432" fmla="*/ 227305 w 717860"/>
                <a:gd name="connsiteY432" fmla="*/ 47937 h 837773"/>
                <a:gd name="connsiteX433" fmla="*/ 223738 w 717860"/>
                <a:gd name="connsiteY433" fmla="*/ 49446 h 837773"/>
                <a:gd name="connsiteX434" fmla="*/ 219967 w 717860"/>
                <a:gd name="connsiteY434" fmla="*/ 51092 h 837773"/>
                <a:gd name="connsiteX435" fmla="*/ 216469 w 717860"/>
                <a:gd name="connsiteY435" fmla="*/ 52738 h 837773"/>
                <a:gd name="connsiteX436" fmla="*/ 212765 w 717860"/>
                <a:gd name="connsiteY436" fmla="*/ 54521 h 837773"/>
                <a:gd name="connsiteX437" fmla="*/ 209268 w 717860"/>
                <a:gd name="connsiteY437" fmla="*/ 56235 h 837773"/>
                <a:gd name="connsiteX438" fmla="*/ 205633 w 717860"/>
                <a:gd name="connsiteY438" fmla="*/ 58087 h 837773"/>
                <a:gd name="connsiteX439" fmla="*/ 202204 w 717860"/>
                <a:gd name="connsiteY439" fmla="*/ 59870 h 837773"/>
                <a:gd name="connsiteX440" fmla="*/ 198570 w 717860"/>
                <a:gd name="connsiteY440" fmla="*/ 61791 h 837773"/>
                <a:gd name="connsiteX441" fmla="*/ 195209 w 717860"/>
                <a:gd name="connsiteY441" fmla="*/ 63642 h 837773"/>
                <a:gd name="connsiteX442" fmla="*/ 191643 w 717860"/>
                <a:gd name="connsiteY442" fmla="*/ 65631 h 837773"/>
                <a:gd name="connsiteX443" fmla="*/ 188283 w 717860"/>
                <a:gd name="connsiteY443" fmla="*/ 67551 h 837773"/>
                <a:gd name="connsiteX444" fmla="*/ 184716 w 717860"/>
                <a:gd name="connsiteY444" fmla="*/ 69677 h 837773"/>
                <a:gd name="connsiteX445" fmla="*/ 181425 w 717860"/>
                <a:gd name="connsiteY445" fmla="*/ 71666 h 837773"/>
                <a:gd name="connsiteX446" fmla="*/ 177927 w 717860"/>
                <a:gd name="connsiteY446" fmla="*/ 73861 h 837773"/>
                <a:gd name="connsiteX447" fmla="*/ 174704 w 717860"/>
                <a:gd name="connsiteY447" fmla="*/ 75918 h 837773"/>
                <a:gd name="connsiteX448" fmla="*/ 171275 w 717860"/>
                <a:gd name="connsiteY448" fmla="*/ 78181 h 837773"/>
                <a:gd name="connsiteX449" fmla="*/ 171069 w 717860"/>
                <a:gd name="connsiteY449" fmla="*/ 78318 h 837773"/>
                <a:gd name="connsiteX450" fmla="*/ 168052 w 717860"/>
                <a:gd name="connsiteY450" fmla="*/ 80307 h 837773"/>
                <a:gd name="connsiteX451" fmla="*/ 165034 w 717860"/>
                <a:gd name="connsiteY451" fmla="*/ 82433 h 837773"/>
                <a:gd name="connsiteX452" fmla="*/ 164005 w 717860"/>
                <a:gd name="connsiteY452" fmla="*/ 83188 h 837773"/>
                <a:gd name="connsiteX453" fmla="*/ 161536 w 717860"/>
                <a:gd name="connsiteY453" fmla="*/ 84902 h 837773"/>
                <a:gd name="connsiteX454" fmla="*/ 158587 w 717860"/>
                <a:gd name="connsiteY454" fmla="*/ 87096 h 837773"/>
                <a:gd name="connsiteX455" fmla="*/ 157490 w 717860"/>
                <a:gd name="connsiteY455" fmla="*/ 87920 h 837773"/>
                <a:gd name="connsiteX456" fmla="*/ 155158 w 717860"/>
                <a:gd name="connsiteY456" fmla="*/ 89634 h 837773"/>
                <a:gd name="connsiteX457" fmla="*/ 152415 w 717860"/>
                <a:gd name="connsiteY457" fmla="*/ 91760 h 837773"/>
                <a:gd name="connsiteX458" fmla="*/ 150838 w 717860"/>
                <a:gd name="connsiteY458" fmla="*/ 92994 h 837773"/>
                <a:gd name="connsiteX459" fmla="*/ 148917 w 717860"/>
                <a:gd name="connsiteY459" fmla="*/ 94503 h 837773"/>
                <a:gd name="connsiteX460" fmla="*/ 146312 w 717860"/>
                <a:gd name="connsiteY460" fmla="*/ 96629 h 837773"/>
                <a:gd name="connsiteX461" fmla="*/ 144597 w 717860"/>
                <a:gd name="connsiteY461" fmla="*/ 98001 h 837773"/>
                <a:gd name="connsiteX462" fmla="*/ 142745 w 717860"/>
                <a:gd name="connsiteY462" fmla="*/ 99510 h 837773"/>
                <a:gd name="connsiteX463" fmla="*/ 140002 w 717860"/>
                <a:gd name="connsiteY463" fmla="*/ 101841 h 837773"/>
                <a:gd name="connsiteX464" fmla="*/ 138356 w 717860"/>
                <a:gd name="connsiteY464" fmla="*/ 103281 h 837773"/>
                <a:gd name="connsiteX465" fmla="*/ 136710 w 717860"/>
                <a:gd name="connsiteY465" fmla="*/ 104722 h 837773"/>
                <a:gd name="connsiteX466" fmla="*/ 133830 w 717860"/>
                <a:gd name="connsiteY466" fmla="*/ 107328 h 837773"/>
                <a:gd name="connsiteX467" fmla="*/ 132116 w 717860"/>
                <a:gd name="connsiteY467" fmla="*/ 108836 h 837773"/>
                <a:gd name="connsiteX468" fmla="*/ 130744 w 717860"/>
                <a:gd name="connsiteY468" fmla="*/ 110071 h 837773"/>
                <a:gd name="connsiteX469" fmla="*/ 126355 w 717860"/>
                <a:gd name="connsiteY469" fmla="*/ 114186 h 837773"/>
                <a:gd name="connsiteX470" fmla="*/ 124983 w 717860"/>
                <a:gd name="connsiteY470" fmla="*/ 115489 h 837773"/>
                <a:gd name="connsiteX471" fmla="*/ 119291 w 717860"/>
                <a:gd name="connsiteY471" fmla="*/ 121044 h 837773"/>
                <a:gd name="connsiteX472" fmla="*/ 118262 w 717860"/>
                <a:gd name="connsiteY472" fmla="*/ 122072 h 837773"/>
                <a:gd name="connsiteX473" fmla="*/ 117097 w 717860"/>
                <a:gd name="connsiteY473" fmla="*/ 123238 h 837773"/>
                <a:gd name="connsiteX474" fmla="*/ 113668 w 717860"/>
                <a:gd name="connsiteY474" fmla="*/ 126736 h 837773"/>
                <a:gd name="connsiteX475" fmla="*/ 112365 w 717860"/>
                <a:gd name="connsiteY475" fmla="*/ 128176 h 837773"/>
                <a:gd name="connsiteX476" fmla="*/ 110787 w 717860"/>
                <a:gd name="connsiteY476" fmla="*/ 129822 h 837773"/>
                <a:gd name="connsiteX477" fmla="*/ 108250 w 717860"/>
                <a:gd name="connsiteY477" fmla="*/ 132565 h 837773"/>
                <a:gd name="connsiteX478" fmla="*/ 106741 w 717860"/>
                <a:gd name="connsiteY478" fmla="*/ 134211 h 837773"/>
                <a:gd name="connsiteX479" fmla="*/ 105438 w 717860"/>
                <a:gd name="connsiteY479" fmla="*/ 135720 h 837773"/>
                <a:gd name="connsiteX480" fmla="*/ 102901 w 717860"/>
                <a:gd name="connsiteY480" fmla="*/ 138600 h 837773"/>
                <a:gd name="connsiteX481" fmla="*/ 101392 w 717860"/>
                <a:gd name="connsiteY481" fmla="*/ 140383 h 837773"/>
                <a:gd name="connsiteX482" fmla="*/ 100088 w 717860"/>
                <a:gd name="connsiteY482" fmla="*/ 141892 h 837773"/>
                <a:gd name="connsiteX483" fmla="*/ 97757 w 717860"/>
                <a:gd name="connsiteY483" fmla="*/ 144704 h 837773"/>
                <a:gd name="connsiteX484" fmla="*/ 96111 w 717860"/>
                <a:gd name="connsiteY484" fmla="*/ 146693 h 837773"/>
                <a:gd name="connsiteX485" fmla="*/ 95082 w 717860"/>
                <a:gd name="connsiteY485" fmla="*/ 147996 h 837773"/>
                <a:gd name="connsiteX486" fmla="*/ 92750 w 717860"/>
                <a:gd name="connsiteY486" fmla="*/ 150945 h 837773"/>
                <a:gd name="connsiteX487" fmla="*/ 90968 w 717860"/>
                <a:gd name="connsiteY487" fmla="*/ 153208 h 837773"/>
                <a:gd name="connsiteX488" fmla="*/ 90213 w 717860"/>
                <a:gd name="connsiteY488" fmla="*/ 154168 h 837773"/>
                <a:gd name="connsiteX489" fmla="*/ 87813 w 717860"/>
                <a:gd name="connsiteY489" fmla="*/ 157323 h 837773"/>
                <a:gd name="connsiteX490" fmla="*/ 85892 w 717860"/>
                <a:gd name="connsiteY490" fmla="*/ 159929 h 837773"/>
                <a:gd name="connsiteX491" fmla="*/ 85618 w 717860"/>
                <a:gd name="connsiteY491" fmla="*/ 160340 h 837773"/>
                <a:gd name="connsiteX492" fmla="*/ 83081 w 717860"/>
                <a:gd name="connsiteY492" fmla="*/ 163838 h 837773"/>
                <a:gd name="connsiteX493" fmla="*/ 81229 w 717860"/>
                <a:gd name="connsiteY493" fmla="*/ 166512 h 837773"/>
                <a:gd name="connsiteX494" fmla="*/ 80955 w 717860"/>
                <a:gd name="connsiteY494" fmla="*/ 166924 h 837773"/>
                <a:gd name="connsiteX495" fmla="*/ 78555 w 717860"/>
                <a:gd name="connsiteY495" fmla="*/ 170490 h 837773"/>
                <a:gd name="connsiteX496" fmla="*/ 76634 w 717860"/>
                <a:gd name="connsiteY496" fmla="*/ 173370 h 837773"/>
                <a:gd name="connsiteX497" fmla="*/ 76429 w 717860"/>
                <a:gd name="connsiteY497" fmla="*/ 173645 h 837773"/>
                <a:gd name="connsiteX498" fmla="*/ 74097 w 717860"/>
                <a:gd name="connsiteY498" fmla="*/ 177211 h 837773"/>
                <a:gd name="connsiteX499" fmla="*/ 72040 w 717860"/>
                <a:gd name="connsiteY499" fmla="*/ 180434 h 837773"/>
                <a:gd name="connsiteX500" fmla="*/ 69776 w 717860"/>
                <a:gd name="connsiteY500" fmla="*/ 184069 h 837773"/>
                <a:gd name="connsiteX501" fmla="*/ 67856 w 717860"/>
                <a:gd name="connsiteY501" fmla="*/ 187361 h 837773"/>
                <a:gd name="connsiteX502" fmla="*/ 65662 w 717860"/>
                <a:gd name="connsiteY502" fmla="*/ 191064 h 837773"/>
                <a:gd name="connsiteX503" fmla="*/ 63810 w 717860"/>
                <a:gd name="connsiteY503" fmla="*/ 194424 h 837773"/>
                <a:gd name="connsiteX504" fmla="*/ 61753 w 717860"/>
                <a:gd name="connsiteY504" fmla="*/ 198196 h 837773"/>
                <a:gd name="connsiteX505" fmla="*/ 59969 w 717860"/>
                <a:gd name="connsiteY505" fmla="*/ 201557 h 837773"/>
                <a:gd name="connsiteX506" fmla="*/ 57981 w 717860"/>
                <a:gd name="connsiteY506" fmla="*/ 205397 h 837773"/>
                <a:gd name="connsiteX507" fmla="*/ 56266 w 717860"/>
                <a:gd name="connsiteY507" fmla="*/ 208826 h 837773"/>
                <a:gd name="connsiteX508" fmla="*/ 54346 w 717860"/>
                <a:gd name="connsiteY508" fmla="*/ 212735 h 837773"/>
                <a:gd name="connsiteX509" fmla="*/ 52700 w 717860"/>
                <a:gd name="connsiteY509" fmla="*/ 216233 h 837773"/>
                <a:gd name="connsiteX510" fmla="*/ 50848 w 717860"/>
                <a:gd name="connsiteY510" fmla="*/ 220210 h 837773"/>
                <a:gd name="connsiteX511" fmla="*/ 50711 w 717860"/>
                <a:gd name="connsiteY511" fmla="*/ 220485 h 837773"/>
                <a:gd name="connsiteX512" fmla="*/ 49271 w 717860"/>
                <a:gd name="connsiteY512" fmla="*/ 223708 h 837773"/>
                <a:gd name="connsiteX513" fmla="*/ 47556 w 717860"/>
                <a:gd name="connsiteY513" fmla="*/ 227754 h 837773"/>
                <a:gd name="connsiteX514" fmla="*/ 47419 w 717860"/>
                <a:gd name="connsiteY514" fmla="*/ 228097 h 837773"/>
                <a:gd name="connsiteX515" fmla="*/ 46047 w 717860"/>
                <a:gd name="connsiteY515" fmla="*/ 231320 h 837773"/>
                <a:gd name="connsiteX516" fmla="*/ 44402 w 717860"/>
                <a:gd name="connsiteY516" fmla="*/ 235504 h 837773"/>
                <a:gd name="connsiteX517" fmla="*/ 44127 w 717860"/>
                <a:gd name="connsiteY517" fmla="*/ 236121 h 837773"/>
                <a:gd name="connsiteX518" fmla="*/ 43030 w 717860"/>
                <a:gd name="connsiteY518" fmla="*/ 239070 h 837773"/>
                <a:gd name="connsiteX519" fmla="*/ 41590 w 717860"/>
                <a:gd name="connsiteY519" fmla="*/ 242979 h 837773"/>
                <a:gd name="connsiteX520" fmla="*/ 41179 w 717860"/>
                <a:gd name="connsiteY520" fmla="*/ 244145 h 837773"/>
                <a:gd name="connsiteX521" fmla="*/ 40218 w 717860"/>
                <a:gd name="connsiteY521" fmla="*/ 246888 h 837773"/>
                <a:gd name="connsiteX522" fmla="*/ 38984 w 717860"/>
                <a:gd name="connsiteY522" fmla="*/ 250523 h 837773"/>
                <a:gd name="connsiteX523" fmla="*/ 38435 w 717860"/>
                <a:gd name="connsiteY523" fmla="*/ 252169 h 837773"/>
                <a:gd name="connsiteX524" fmla="*/ 37544 w 717860"/>
                <a:gd name="connsiteY524" fmla="*/ 254775 h 837773"/>
                <a:gd name="connsiteX525" fmla="*/ 36378 w 717860"/>
                <a:gd name="connsiteY525" fmla="*/ 258478 h 837773"/>
                <a:gd name="connsiteX526" fmla="*/ 35760 w 717860"/>
                <a:gd name="connsiteY526" fmla="*/ 260398 h 837773"/>
                <a:gd name="connsiteX527" fmla="*/ 35075 w 717860"/>
                <a:gd name="connsiteY527" fmla="*/ 262730 h 837773"/>
                <a:gd name="connsiteX528" fmla="*/ 33978 w 717860"/>
                <a:gd name="connsiteY528" fmla="*/ 266570 h 837773"/>
                <a:gd name="connsiteX529" fmla="*/ 33360 w 717860"/>
                <a:gd name="connsiteY529" fmla="*/ 268696 h 837773"/>
                <a:gd name="connsiteX530" fmla="*/ 32743 w 717860"/>
                <a:gd name="connsiteY530" fmla="*/ 270822 h 837773"/>
                <a:gd name="connsiteX531" fmla="*/ 31646 w 717860"/>
                <a:gd name="connsiteY531" fmla="*/ 275074 h 837773"/>
                <a:gd name="connsiteX532" fmla="*/ 31166 w 717860"/>
                <a:gd name="connsiteY532" fmla="*/ 277063 h 837773"/>
                <a:gd name="connsiteX533" fmla="*/ 30686 w 717860"/>
                <a:gd name="connsiteY533" fmla="*/ 278983 h 837773"/>
                <a:gd name="connsiteX534" fmla="*/ 29520 w 717860"/>
                <a:gd name="connsiteY534" fmla="*/ 284127 h 837773"/>
                <a:gd name="connsiteX535" fmla="*/ 29108 w 717860"/>
                <a:gd name="connsiteY535" fmla="*/ 285841 h 837773"/>
                <a:gd name="connsiteX536" fmla="*/ 28766 w 717860"/>
                <a:gd name="connsiteY536" fmla="*/ 287282 h 837773"/>
                <a:gd name="connsiteX537" fmla="*/ 27051 w 717860"/>
                <a:gd name="connsiteY537" fmla="*/ 295717 h 837773"/>
                <a:gd name="connsiteX538" fmla="*/ 25679 w 717860"/>
                <a:gd name="connsiteY538" fmla="*/ 303398 h 837773"/>
                <a:gd name="connsiteX539" fmla="*/ 25337 w 717860"/>
                <a:gd name="connsiteY539" fmla="*/ 305524 h 837773"/>
                <a:gd name="connsiteX540" fmla="*/ 24376 w 717860"/>
                <a:gd name="connsiteY540" fmla="*/ 311696 h 837773"/>
                <a:gd name="connsiteX541" fmla="*/ 24170 w 717860"/>
                <a:gd name="connsiteY541" fmla="*/ 313342 h 837773"/>
                <a:gd name="connsiteX542" fmla="*/ 23211 w 717860"/>
                <a:gd name="connsiteY542" fmla="*/ 320954 h 837773"/>
                <a:gd name="connsiteX543" fmla="*/ 23005 w 717860"/>
                <a:gd name="connsiteY543" fmla="*/ 322669 h 837773"/>
                <a:gd name="connsiteX544" fmla="*/ 22388 w 717860"/>
                <a:gd name="connsiteY544" fmla="*/ 328773 h 837773"/>
                <a:gd name="connsiteX545" fmla="*/ 22182 w 717860"/>
                <a:gd name="connsiteY545" fmla="*/ 330830 h 837773"/>
                <a:gd name="connsiteX546" fmla="*/ 21633 w 717860"/>
                <a:gd name="connsiteY546" fmla="*/ 338442 h 837773"/>
                <a:gd name="connsiteX547" fmla="*/ 21633 w 717860"/>
                <a:gd name="connsiteY547" fmla="*/ 338717 h 837773"/>
                <a:gd name="connsiteX548" fmla="*/ 21290 w 717860"/>
                <a:gd name="connsiteY548" fmla="*/ 346055 h 837773"/>
                <a:gd name="connsiteX549" fmla="*/ 21221 w 717860"/>
                <a:gd name="connsiteY549" fmla="*/ 348112 h 837773"/>
                <a:gd name="connsiteX550" fmla="*/ 21085 w 717860"/>
                <a:gd name="connsiteY550" fmla="*/ 354284 h 837773"/>
                <a:gd name="connsiteX551" fmla="*/ 21085 w 717860"/>
                <a:gd name="connsiteY551" fmla="*/ 355862 h 837773"/>
                <a:gd name="connsiteX552" fmla="*/ 21085 w 717860"/>
                <a:gd name="connsiteY552" fmla="*/ 363337 h 837773"/>
                <a:gd name="connsiteX553" fmla="*/ 21085 w 717860"/>
                <a:gd name="connsiteY553" fmla="*/ 365120 h 837773"/>
                <a:gd name="connsiteX554" fmla="*/ 21221 w 717860"/>
                <a:gd name="connsiteY554" fmla="*/ 371018 h 837773"/>
                <a:gd name="connsiteX555" fmla="*/ 21290 w 717860"/>
                <a:gd name="connsiteY555" fmla="*/ 373075 h 837773"/>
                <a:gd name="connsiteX556" fmla="*/ 21702 w 717860"/>
                <a:gd name="connsiteY556" fmla="*/ 380482 h 837773"/>
                <a:gd name="connsiteX557" fmla="*/ 21770 w 717860"/>
                <a:gd name="connsiteY557" fmla="*/ 381030 h 837773"/>
                <a:gd name="connsiteX558" fmla="*/ 22319 w 717860"/>
                <a:gd name="connsiteY558" fmla="*/ 387888 h 837773"/>
                <a:gd name="connsiteX559" fmla="*/ 22525 w 717860"/>
                <a:gd name="connsiteY559" fmla="*/ 390014 h 837773"/>
                <a:gd name="connsiteX560" fmla="*/ 23142 w 717860"/>
                <a:gd name="connsiteY560" fmla="*/ 395981 h 837773"/>
                <a:gd name="connsiteX561" fmla="*/ 23279 w 717860"/>
                <a:gd name="connsiteY561" fmla="*/ 397558 h 837773"/>
                <a:gd name="connsiteX562" fmla="*/ 24170 w 717860"/>
                <a:gd name="connsiteY562" fmla="*/ 404828 h 837773"/>
                <a:gd name="connsiteX563" fmla="*/ 24445 w 717860"/>
                <a:gd name="connsiteY563" fmla="*/ 406748 h 837773"/>
                <a:gd name="connsiteX564" fmla="*/ 25268 w 717860"/>
                <a:gd name="connsiteY564" fmla="*/ 412372 h 837773"/>
                <a:gd name="connsiteX565" fmla="*/ 25611 w 717860"/>
                <a:gd name="connsiteY565" fmla="*/ 414498 h 837773"/>
                <a:gd name="connsiteX566" fmla="*/ 26845 w 717860"/>
                <a:gd name="connsiteY566" fmla="*/ 421630 h 837773"/>
                <a:gd name="connsiteX567" fmla="*/ 27051 w 717860"/>
                <a:gd name="connsiteY567" fmla="*/ 422590 h 837773"/>
                <a:gd name="connsiteX568" fmla="*/ 28285 w 717860"/>
                <a:gd name="connsiteY568" fmla="*/ 428831 h 837773"/>
                <a:gd name="connsiteX569" fmla="*/ 28766 w 717860"/>
                <a:gd name="connsiteY569" fmla="*/ 431025 h 837773"/>
                <a:gd name="connsiteX570" fmla="*/ 30069 w 717860"/>
                <a:gd name="connsiteY570" fmla="*/ 436649 h 837773"/>
                <a:gd name="connsiteX571" fmla="*/ 30480 w 717860"/>
                <a:gd name="connsiteY571" fmla="*/ 438295 h 837773"/>
                <a:gd name="connsiteX572" fmla="*/ 32195 w 717860"/>
                <a:gd name="connsiteY572" fmla="*/ 445153 h 837773"/>
                <a:gd name="connsiteX573" fmla="*/ 32743 w 717860"/>
                <a:gd name="connsiteY573" fmla="*/ 447141 h 837773"/>
                <a:gd name="connsiteX574" fmla="*/ 34183 w 717860"/>
                <a:gd name="connsiteY574" fmla="*/ 452354 h 837773"/>
                <a:gd name="connsiteX575" fmla="*/ 34801 w 717860"/>
                <a:gd name="connsiteY575" fmla="*/ 454480 h 837773"/>
                <a:gd name="connsiteX576" fmla="*/ 36858 w 717860"/>
                <a:gd name="connsiteY576" fmla="*/ 461201 h 837773"/>
                <a:gd name="connsiteX577" fmla="*/ 37269 w 717860"/>
                <a:gd name="connsiteY577" fmla="*/ 462435 h 837773"/>
                <a:gd name="connsiteX578" fmla="*/ 39121 w 717860"/>
                <a:gd name="connsiteY578" fmla="*/ 468059 h 837773"/>
                <a:gd name="connsiteX579" fmla="*/ 39875 w 717860"/>
                <a:gd name="connsiteY579" fmla="*/ 470322 h 837773"/>
                <a:gd name="connsiteX580" fmla="*/ 41795 w 717860"/>
                <a:gd name="connsiteY580" fmla="*/ 475602 h 837773"/>
                <a:gd name="connsiteX581" fmla="*/ 42413 w 717860"/>
                <a:gd name="connsiteY581" fmla="*/ 477248 h 837773"/>
                <a:gd name="connsiteX582" fmla="*/ 44608 w 717860"/>
                <a:gd name="connsiteY582" fmla="*/ 482940 h 837773"/>
                <a:gd name="connsiteX583" fmla="*/ 45362 w 717860"/>
                <a:gd name="connsiteY583" fmla="*/ 484929 h 837773"/>
                <a:gd name="connsiteX584" fmla="*/ 87607 w 717860"/>
                <a:gd name="connsiteY584" fmla="*/ 570997 h 837773"/>
                <a:gd name="connsiteX585" fmla="*/ 126012 w 717860"/>
                <a:gd name="connsiteY585" fmla="*/ 745945 h 83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</a:cxnLst>
              <a:rect l="l" t="t" r="r" b="b"/>
              <a:pathLst>
                <a:path w="717860" h="837773">
                  <a:moveTo>
                    <a:pt x="416654" y="837773"/>
                  </a:moveTo>
                  <a:cubicBezTo>
                    <a:pt x="414665" y="837773"/>
                    <a:pt x="412608" y="837636"/>
                    <a:pt x="410550" y="837293"/>
                  </a:cubicBezTo>
                  <a:cubicBezTo>
                    <a:pt x="316870" y="832561"/>
                    <a:pt x="223876" y="814799"/>
                    <a:pt x="134173" y="784692"/>
                  </a:cubicBezTo>
                  <a:cubicBezTo>
                    <a:pt x="115862" y="780783"/>
                    <a:pt x="103106" y="763570"/>
                    <a:pt x="104821" y="744916"/>
                  </a:cubicBezTo>
                  <a:lnTo>
                    <a:pt x="104889" y="744299"/>
                  </a:lnTo>
                  <a:cubicBezTo>
                    <a:pt x="113804" y="661454"/>
                    <a:pt x="96043" y="629702"/>
                    <a:pt x="69227" y="581490"/>
                  </a:cubicBezTo>
                  <a:cubicBezTo>
                    <a:pt x="55992" y="557830"/>
                    <a:pt x="41041" y="531015"/>
                    <a:pt x="25885" y="493022"/>
                  </a:cubicBezTo>
                  <a:lnTo>
                    <a:pt x="25062" y="490964"/>
                  </a:lnTo>
                  <a:cubicBezTo>
                    <a:pt x="24239" y="488975"/>
                    <a:pt x="23485" y="486918"/>
                    <a:pt x="22730" y="484929"/>
                  </a:cubicBezTo>
                  <a:lnTo>
                    <a:pt x="22113" y="483215"/>
                  </a:lnTo>
                  <a:cubicBezTo>
                    <a:pt x="21427" y="481363"/>
                    <a:pt x="20741" y="479511"/>
                    <a:pt x="20124" y="477591"/>
                  </a:cubicBezTo>
                  <a:cubicBezTo>
                    <a:pt x="19850" y="476837"/>
                    <a:pt x="19576" y="476014"/>
                    <a:pt x="19301" y="475191"/>
                  </a:cubicBezTo>
                  <a:cubicBezTo>
                    <a:pt x="18615" y="473202"/>
                    <a:pt x="17930" y="471213"/>
                    <a:pt x="17312" y="469156"/>
                  </a:cubicBezTo>
                  <a:lnTo>
                    <a:pt x="16901" y="467784"/>
                  </a:lnTo>
                  <a:cubicBezTo>
                    <a:pt x="16147" y="465384"/>
                    <a:pt x="15392" y="462984"/>
                    <a:pt x="14707" y="460583"/>
                  </a:cubicBezTo>
                  <a:lnTo>
                    <a:pt x="14021" y="458320"/>
                  </a:lnTo>
                  <a:cubicBezTo>
                    <a:pt x="13472" y="456468"/>
                    <a:pt x="12992" y="454617"/>
                    <a:pt x="12443" y="452765"/>
                  </a:cubicBezTo>
                  <a:lnTo>
                    <a:pt x="11895" y="450639"/>
                  </a:lnTo>
                  <a:cubicBezTo>
                    <a:pt x="11278" y="448239"/>
                    <a:pt x="10660" y="445770"/>
                    <a:pt x="10043" y="443301"/>
                  </a:cubicBezTo>
                  <a:lnTo>
                    <a:pt x="9631" y="441587"/>
                  </a:lnTo>
                  <a:cubicBezTo>
                    <a:pt x="9152" y="439598"/>
                    <a:pt x="8740" y="437609"/>
                    <a:pt x="8260" y="435620"/>
                  </a:cubicBezTo>
                  <a:lnTo>
                    <a:pt x="7780" y="433288"/>
                  </a:lnTo>
                  <a:cubicBezTo>
                    <a:pt x="7300" y="431094"/>
                    <a:pt x="6889" y="428831"/>
                    <a:pt x="6408" y="426636"/>
                  </a:cubicBezTo>
                  <a:lnTo>
                    <a:pt x="6202" y="425676"/>
                  </a:lnTo>
                  <a:cubicBezTo>
                    <a:pt x="5723" y="423138"/>
                    <a:pt x="5311" y="420601"/>
                    <a:pt x="4831" y="418064"/>
                  </a:cubicBezTo>
                  <a:lnTo>
                    <a:pt x="4488" y="415801"/>
                  </a:lnTo>
                  <a:cubicBezTo>
                    <a:pt x="4145" y="413812"/>
                    <a:pt x="3871" y="411823"/>
                    <a:pt x="3596" y="409834"/>
                  </a:cubicBezTo>
                  <a:lnTo>
                    <a:pt x="3322" y="407845"/>
                  </a:lnTo>
                  <a:cubicBezTo>
                    <a:pt x="2979" y="405308"/>
                    <a:pt x="2637" y="402702"/>
                    <a:pt x="2362" y="400164"/>
                  </a:cubicBezTo>
                  <a:lnTo>
                    <a:pt x="2156" y="398518"/>
                  </a:lnTo>
                  <a:cubicBezTo>
                    <a:pt x="1951" y="396392"/>
                    <a:pt x="1676" y="394266"/>
                    <a:pt x="1539" y="392140"/>
                  </a:cubicBezTo>
                  <a:lnTo>
                    <a:pt x="1334" y="389877"/>
                  </a:lnTo>
                  <a:cubicBezTo>
                    <a:pt x="1128" y="387477"/>
                    <a:pt x="922" y="385008"/>
                    <a:pt x="785" y="382608"/>
                  </a:cubicBezTo>
                  <a:lnTo>
                    <a:pt x="716" y="381922"/>
                  </a:lnTo>
                  <a:cubicBezTo>
                    <a:pt x="579" y="379316"/>
                    <a:pt x="442" y="376710"/>
                    <a:pt x="305" y="374104"/>
                  </a:cubicBezTo>
                  <a:lnTo>
                    <a:pt x="236" y="371909"/>
                  </a:lnTo>
                  <a:cubicBezTo>
                    <a:pt x="167" y="369783"/>
                    <a:pt x="99" y="367726"/>
                    <a:pt x="99" y="365600"/>
                  </a:cubicBezTo>
                  <a:lnTo>
                    <a:pt x="31" y="363748"/>
                  </a:lnTo>
                  <a:cubicBezTo>
                    <a:pt x="31" y="361074"/>
                    <a:pt x="-38" y="358468"/>
                    <a:pt x="31" y="355793"/>
                  </a:cubicBezTo>
                  <a:lnTo>
                    <a:pt x="31" y="354147"/>
                  </a:lnTo>
                  <a:cubicBezTo>
                    <a:pt x="31" y="351953"/>
                    <a:pt x="99" y="349758"/>
                    <a:pt x="167" y="347632"/>
                  </a:cubicBezTo>
                  <a:cubicBezTo>
                    <a:pt x="167" y="346878"/>
                    <a:pt x="236" y="346123"/>
                    <a:pt x="236" y="345369"/>
                  </a:cubicBezTo>
                  <a:cubicBezTo>
                    <a:pt x="373" y="342763"/>
                    <a:pt x="442" y="340157"/>
                    <a:pt x="647" y="337551"/>
                  </a:cubicBezTo>
                  <a:lnTo>
                    <a:pt x="647" y="337276"/>
                  </a:lnTo>
                  <a:cubicBezTo>
                    <a:pt x="785" y="334602"/>
                    <a:pt x="991" y="331927"/>
                    <a:pt x="1265" y="329184"/>
                  </a:cubicBezTo>
                  <a:lnTo>
                    <a:pt x="1470" y="326989"/>
                  </a:lnTo>
                  <a:cubicBezTo>
                    <a:pt x="1676" y="324795"/>
                    <a:pt x="1882" y="322600"/>
                    <a:pt x="2156" y="320474"/>
                  </a:cubicBezTo>
                  <a:lnTo>
                    <a:pt x="2362" y="318691"/>
                  </a:lnTo>
                  <a:cubicBezTo>
                    <a:pt x="2705" y="315948"/>
                    <a:pt x="2979" y="313273"/>
                    <a:pt x="3391" y="310599"/>
                  </a:cubicBezTo>
                  <a:lnTo>
                    <a:pt x="3665" y="308884"/>
                  </a:lnTo>
                  <a:cubicBezTo>
                    <a:pt x="4008" y="306690"/>
                    <a:pt x="4282" y="304495"/>
                    <a:pt x="4694" y="302301"/>
                  </a:cubicBezTo>
                  <a:lnTo>
                    <a:pt x="5037" y="300106"/>
                  </a:lnTo>
                  <a:cubicBezTo>
                    <a:pt x="5517" y="297363"/>
                    <a:pt x="5997" y="294620"/>
                    <a:pt x="6477" y="291945"/>
                  </a:cubicBezTo>
                  <a:cubicBezTo>
                    <a:pt x="7025" y="288928"/>
                    <a:pt x="7643" y="285978"/>
                    <a:pt x="8260" y="283030"/>
                  </a:cubicBezTo>
                  <a:cubicBezTo>
                    <a:pt x="8397" y="282481"/>
                    <a:pt x="8534" y="281864"/>
                    <a:pt x="8672" y="281315"/>
                  </a:cubicBezTo>
                  <a:lnTo>
                    <a:pt x="9014" y="279738"/>
                  </a:lnTo>
                  <a:cubicBezTo>
                    <a:pt x="9426" y="277886"/>
                    <a:pt x="9837" y="276035"/>
                    <a:pt x="10249" y="274251"/>
                  </a:cubicBezTo>
                  <a:cubicBezTo>
                    <a:pt x="10454" y="273497"/>
                    <a:pt x="10592" y="272743"/>
                    <a:pt x="10798" y="271988"/>
                  </a:cubicBezTo>
                  <a:lnTo>
                    <a:pt x="11278" y="270137"/>
                  </a:lnTo>
                  <a:cubicBezTo>
                    <a:pt x="11689" y="268628"/>
                    <a:pt x="12032" y="267051"/>
                    <a:pt x="12443" y="265542"/>
                  </a:cubicBezTo>
                  <a:cubicBezTo>
                    <a:pt x="12649" y="264719"/>
                    <a:pt x="12855" y="263964"/>
                    <a:pt x="13129" y="263141"/>
                  </a:cubicBezTo>
                  <a:lnTo>
                    <a:pt x="13678" y="261084"/>
                  </a:lnTo>
                  <a:cubicBezTo>
                    <a:pt x="14089" y="259712"/>
                    <a:pt x="14432" y="258272"/>
                    <a:pt x="14844" y="256901"/>
                  </a:cubicBezTo>
                  <a:cubicBezTo>
                    <a:pt x="15118" y="256009"/>
                    <a:pt x="15392" y="255117"/>
                    <a:pt x="15667" y="254295"/>
                  </a:cubicBezTo>
                  <a:lnTo>
                    <a:pt x="16215" y="252443"/>
                  </a:lnTo>
                  <a:cubicBezTo>
                    <a:pt x="16627" y="251071"/>
                    <a:pt x="17038" y="249768"/>
                    <a:pt x="17450" y="248397"/>
                  </a:cubicBezTo>
                  <a:cubicBezTo>
                    <a:pt x="17724" y="247437"/>
                    <a:pt x="18067" y="246477"/>
                    <a:pt x="18410" y="245516"/>
                  </a:cubicBezTo>
                  <a:lnTo>
                    <a:pt x="18959" y="243870"/>
                  </a:lnTo>
                  <a:cubicBezTo>
                    <a:pt x="19370" y="242567"/>
                    <a:pt x="19850" y="241264"/>
                    <a:pt x="20262" y="239961"/>
                  </a:cubicBezTo>
                  <a:cubicBezTo>
                    <a:pt x="20605" y="238933"/>
                    <a:pt x="20947" y="237972"/>
                    <a:pt x="21359" y="236944"/>
                  </a:cubicBezTo>
                  <a:lnTo>
                    <a:pt x="21770" y="235847"/>
                  </a:lnTo>
                  <a:cubicBezTo>
                    <a:pt x="22250" y="234475"/>
                    <a:pt x="22799" y="233035"/>
                    <a:pt x="23279" y="231663"/>
                  </a:cubicBezTo>
                  <a:cubicBezTo>
                    <a:pt x="23691" y="230635"/>
                    <a:pt x="24102" y="229537"/>
                    <a:pt x="24514" y="228509"/>
                  </a:cubicBezTo>
                  <a:lnTo>
                    <a:pt x="24788" y="227891"/>
                  </a:lnTo>
                  <a:cubicBezTo>
                    <a:pt x="25337" y="226383"/>
                    <a:pt x="25954" y="224942"/>
                    <a:pt x="26571" y="223502"/>
                  </a:cubicBezTo>
                  <a:cubicBezTo>
                    <a:pt x="27051" y="222336"/>
                    <a:pt x="27531" y="221171"/>
                    <a:pt x="28011" y="220073"/>
                  </a:cubicBezTo>
                  <a:lnTo>
                    <a:pt x="28148" y="219799"/>
                  </a:lnTo>
                  <a:cubicBezTo>
                    <a:pt x="28766" y="218359"/>
                    <a:pt x="29383" y="216919"/>
                    <a:pt x="30000" y="215478"/>
                  </a:cubicBezTo>
                  <a:cubicBezTo>
                    <a:pt x="30480" y="214313"/>
                    <a:pt x="31028" y="213215"/>
                    <a:pt x="31508" y="212049"/>
                  </a:cubicBezTo>
                  <a:lnTo>
                    <a:pt x="31646" y="211775"/>
                  </a:lnTo>
                  <a:cubicBezTo>
                    <a:pt x="32263" y="210335"/>
                    <a:pt x="32949" y="208963"/>
                    <a:pt x="33566" y="207523"/>
                  </a:cubicBezTo>
                  <a:cubicBezTo>
                    <a:pt x="34115" y="206289"/>
                    <a:pt x="34732" y="205054"/>
                    <a:pt x="35349" y="203820"/>
                  </a:cubicBezTo>
                  <a:cubicBezTo>
                    <a:pt x="36035" y="202448"/>
                    <a:pt x="36721" y="201008"/>
                    <a:pt x="37407" y="199636"/>
                  </a:cubicBezTo>
                  <a:cubicBezTo>
                    <a:pt x="38024" y="198402"/>
                    <a:pt x="38641" y="197236"/>
                    <a:pt x="39258" y="196002"/>
                  </a:cubicBezTo>
                  <a:cubicBezTo>
                    <a:pt x="39944" y="194630"/>
                    <a:pt x="40630" y="193258"/>
                    <a:pt x="41384" y="191887"/>
                  </a:cubicBezTo>
                  <a:cubicBezTo>
                    <a:pt x="42001" y="190652"/>
                    <a:pt x="42687" y="189487"/>
                    <a:pt x="43304" y="188321"/>
                  </a:cubicBezTo>
                  <a:cubicBezTo>
                    <a:pt x="44059" y="186949"/>
                    <a:pt x="44744" y="185646"/>
                    <a:pt x="45499" y="184274"/>
                  </a:cubicBezTo>
                  <a:cubicBezTo>
                    <a:pt x="46185" y="183108"/>
                    <a:pt x="46802" y="181943"/>
                    <a:pt x="47488" y="180708"/>
                  </a:cubicBezTo>
                  <a:cubicBezTo>
                    <a:pt x="48242" y="179405"/>
                    <a:pt x="48997" y="178102"/>
                    <a:pt x="49820" y="176731"/>
                  </a:cubicBezTo>
                  <a:cubicBezTo>
                    <a:pt x="50505" y="175565"/>
                    <a:pt x="51191" y="174399"/>
                    <a:pt x="51877" y="173233"/>
                  </a:cubicBezTo>
                  <a:cubicBezTo>
                    <a:pt x="52700" y="171930"/>
                    <a:pt x="53454" y="170627"/>
                    <a:pt x="54277" y="169324"/>
                  </a:cubicBezTo>
                  <a:cubicBezTo>
                    <a:pt x="54963" y="168158"/>
                    <a:pt x="55717" y="167061"/>
                    <a:pt x="56403" y="165895"/>
                  </a:cubicBezTo>
                  <a:cubicBezTo>
                    <a:pt x="57226" y="164592"/>
                    <a:pt x="58049" y="163358"/>
                    <a:pt x="58872" y="162055"/>
                  </a:cubicBezTo>
                  <a:lnTo>
                    <a:pt x="59078" y="161780"/>
                  </a:lnTo>
                  <a:cubicBezTo>
                    <a:pt x="59763" y="160752"/>
                    <a:pt x="60449" y="159723"/>
                    <a:pt x="61135" y="158694"/>
                  </a:cubicBezTo>
                  <a:cubicBezTo>
                    <a:pt x="61958" y="157460"/>
                    <a:pt x="62850" y="156157"/>
                    <a:pt x="63741" y="154922"/>
                  </a:cubicBezTo>
                  <a:lnTo>
                    <a:pt x="64016" y="154511"/>
                  </a:lnTo>
                  <a:cubicBezTo>
                    <a:pt x="64701" y="153551"/>
                    <a:pt x="65318" y="152591"/>
                    <a:pt x="66004" y="151630"/>
                  </a:cubicBezTo>
                  <a:cubicBezTo>
                    <a:pt x="66896" y="150396"/>
                    <a:pt x="67788" y="149162"/>
                    <a:pt x="68679" y="147927"/>
                  </a:cubicBezTo>
                  <a:lnTo>
                    <a:pt x="68953" y="147516"/>
                  </a:lnTo>
                  <a:cubicBezTo>
                    <a:pt x="69639" y="146555"/>
                    <a:pt x="70325" y="145664"/>
                    <a:pt x="71011" y="144704"/>
                  </a:cubicBezTo>
                  <a:cubicBezTo>
                    <a:pt x="71834" y="143538"/>
                    <a:pt x="72725" y="142441"/>
                    <a:pt x="73548" y="141343"/>
                  </a:cubicBezTo>
                  <a:lnTo>
                    <a:pt x="74303" y="140383"/>
                  </a:lnTo>
                  <a:cubicBezTo>
                    <a:pt x="74920" y="139560"/>
                    <a:pt x="75537" y="138737"/>
                    <a:pt x="76223" y="137914"/>
                  </a:cubicBezTo>
                  <a:cubicBezTo>
                    <a:pt x="77046" y="136817"/>
                    <a:pt x="77937" y="135788"/>
                    <a:pt x="78760" y="134760"/>
                  </a:cubicBezTo>
                  <a:lnTo>
                    <a:pt x="79789" y="133457"/>
                  </a:lnTo>
                  <a:cubicBezTo>
                    <a:pt x="80406" y="132702"/>
                    <a:pt x="80955" y="131948"/>
                    <a:pt x="81572" y="131262"/>
                  </a:cubicBezTo>
                  <a:cubicBezTo>
                    <a:pt x="82395" y="130233"/>
                    <a:pt x="83218" y="129273"/>
                    <a:pt x="84110" y="128244"/>
                  </a:cubicBezTo>
                  <a:lnTo>
                    <a:pt x="85344" y="126736"/>
                  </a:lnTo>
                  <a:cubicBezTo>
                    <a:pt x="85892" y="126050"/>
                    <a:pt x="86510" y="125364"/>
                    <a:pt x="87059" y="124747"/>
                  </a:cubicBezTo>
                  <a:cubicBezTo>
                    <a:pt x="87950" y="123718"/>
                    <a:pt x="88842" y="122690"/>
                    <a:pt x="89733" y="121661"/>
                  </a:cubicBezTo>
                  <a:lnTo>
                    <a:pt x="90968" y="120221"/>
                  </a:lnTo>
                  <a:cubicBezTo>
                    <a:pt x="91516" y="119604"/>
                    <a:pt x="92065" y="118986"/>
                    <a:pt x="92614" y="118369"/>
                  </a:cubicBezTo>
                  <a:cubicBezTo>
                    <a:pt x="93505" y="117340"/>
                    <a:pt x="94465" y="116380"/>
                    <a:pt x="95356" y="115352"/>
                  </a:cubicBezTo>
                  <a:lnTo>
                    <a:pt x="96797" y="113774"/>
                  </a:lnTo>
                  <a:cubicBezTo>
                    <a:pt x="97277" y="113226"/>
                    <a:pt x="97826" y="112677"/>
                    <a:pt x="98306" y="112128"/>
                  </a:cubicBezTo>
                  <a:cubicBezTo>
                    <a:pt x="99540" y="110825"/>
                    <a:pt x="100706" y="109591"/>
                    <a:pt x="101940" y="108356"/>
                  </a:cubicBezTo>
                  <a:lnTo>
                    <a:pt x="102969" y="107259"/>
                  </a:lnTo>
                  <a:cubicBezTo>
                    <a:pt x="103381" y="106848"/>
                    <a:pt x="103792" y="106436"/>
                    <a:pt x="104204" y="106025"/>
                  </a:cubicBezTo>
                  <a:cubicBezTo>
                    <a:pt x="106192" y="104036"/>
                    <a:pt x="108181" y="102047"/>
                    <a:pt x="110239" y="100127"/>
                  </a:cubicBezTo>
                  <a:cubicBezTo>
                    <a:pt x="110513" y="99852"/>
                    <a:pt x="110856" y="99510"/>
                    <a:pt x="111198" y="99235"/>
                  </a:cubicBezTo>
                  <a:lnTo>
                    <a:pt x="111747" y="98755"/>
                  </a:lnTo>
                  <a:cubicBezTo>
                    <a:pt x="113324" y="97315"/>
                    <a:pt x="114833" y="95806"/>
                    <a:pt x="116411" y="94366"/>
                  </a:cubicBezTo>
                  <a:cubicBezTo>
                    <a:pt x="116959" y="93886"/>
                    <a:pt x="117439" y="93406"/>
                    <a:pt x="117988" y="92926"/>
                  </a:cubicBezTo>
                  <a:lnTo>
                    <a:pt x="119565" y="91486"/>
                  </a:lnTo>
                  <a:cubicBezTo>
                    <a:pt x="120594" y="90525"/>
                    <a:pt x="121623" y="89634"/>
                    <a:pt x="122720" y="88674"/>
                  </a:cubicBezTo>
                  <a:cubicBezTo>
                    <a:pt x="123337" y="88125"/>
                    <a:pt x="123955" y="87577"/>
                    <a:pt x="124572" y="87096"/>
                  </a:cubicBezTo>
                  <a:lnTo>
                    <a:pt x="126149" y="85725"/>
                  </a:lnTo>
                  <a:cubicBezTo>
                    <a:pt x="127109" y="84902"/>
                    <a:pt x="128138" y="84011"/>
                    <a:pt x="129098" y="83188"/>
                  </a:cubicBezTo>
                  <a:cubicBezTo>
                    <a:pt x="129784" y="82639"/>
                    <a:pt x="130469" y="82022"/>
                    <a:pt x="131155" y="81473"/>
                  </a:cubicBezTo>
                  <a:lnTo>
                    <a:pt x="132801" y="80101"/>
                  </a:lnTo>
                  <a:cubicBezTo>
                    <a:pt x="133762" y="79347"/>
                    <a:pt x="134653" y="78593"/>
                    <a:pt x="135613" y="77838"/>
                  </a:cubicBezTo>
                  <a:cubicBezTo>
                    <a:pt x="136299" y="77290"/>
                    <a:pt x="137053" y="76741"/>
                    <a:pt x="137739" y="76192"/>
                  </a:cubicBezTo>
                  <a:lnTo>
                    <a:pt x="139248" y="75027"/>
                  </a:lnTo>
                  <a:cubicBezTo>
                    <a:pt x="140277" y="74272"/>
                    <a:pt x="141237" y="73449"/>
                    <a:pt x="142265" y="72695"/>
                  </a:cubicBezTo>
                  <a:cubicBezTo>
                    <a:pt x="143088" y="72078"/>
                    <a:pt x="143980" y="71392"/>
                    <a:pt x="144803" y="70775"/>
                  </a:cubicBezTo>
                  <a:lnTo>
                    <a:pt x="145900" y="69951"/>
                  </a:lnTo>
                  <a:cubicBezTo>
                    <a:pt x="146929" y="69197"/>
                    <a:pt x="148026" y="68374"/>
                    <a:pt x="149055" y="67620"/>
                  </a:cubicBezTo>
                  <a:cubicBezTo>
                    <a:pt x="149946" y="67003"/>
                    <a:pt x="150838" y="66385"/>
                    <a:pt x="151729" y="65768"/>
                  </a:cubicBezTo>
                  <a:lnTo>
                    <a:pt x="152758" y="65082"/>
                  </a:lnTo>
                  <a:cubicBezTo>
                    <a:pt x="153855" y="64328"/>
                    <a:pt x="154884" y="63574"/>
                    <a:pt x="155981" y="62819"/>
                  </a:cubicBezTo>
                  <a:cubicBezTo>
                    <a:pt x="157078" y="62065"/>
                    <a:pt x="158107" y="61379"/>
                    <a:pt x="159204" y="60693"/>
                  </a:cubicBezTo>
                  <a:lnTo>
                    <a:pt x="165308" y="69403"/>
                  </a:lnTo>
                  <a:lnTo>
                    <a:pt x="159410" y="60625"/>
                  </a:lnTo>
                  <a:cubicBezTo>
                    <a:pt x="160645" y="59802"/>
                    <a:pt x="161811" y="58979"/>
                    <a:pt x="163045" y="58224"/>
                  </a:cubicBezTo>
                  <a:cubicBezTo>
                    <a:pt x="164211" y="57470"/>
                    <a:pt x="165308" y="56784"/>
                    <a:pt x="166474" y="56030"/>
                  </a:cubicBezTo>
                  <a:cubicBezTo>
                    <a:pt x="167709" y="55275"/>
                    <a:pt x="168943" y="54453"/>
                    <a:pt x="170177" y="53698"/>
                  </a:cubicBezTo>
                  <a:cubicBezTo>
                    <a:pt x="171343" y="53012"/>
                    <a:pt x="172509" y="52258"/>
                    <a:pt x="173675" y="51572"/>
                  </a:cubicBezTo>
                  <a:cubicBezTo>
                    <a:pt x="174910" y="50818"/>
                    <a:pt x="176213" y="50063"/>
                    <a:pt x="177447" y="49309"/>
                  </a:cubicBezTo>
                  <a:cubicBezTo>
                    <a:pt x="178613" y="48623"/>
                    <a:pt x="179778" y="47937"/>
                    <a:pt x="181013" y="47252"/>
                  </a:cubicBezTo>
                  <a:cubicBezTo>
                    <a:pt x="182248" y="46497"/>
                    <a:pt x="183551" y="45811"/>
                    <a:pt x="184785" y="45126"/>
                  </a:cubicBezTo>
                  <a:cubicBezTo>
                    <a:pt x="185951" y="44440"/>
                    <a:pt x="187185" y="43823"/>
                    <a:pt x="188351" y="43137"/>
                  </a:cubicBezTo>
                  <a:cubicBezTo>
                    <a:pt x="189654" y="42451"/>
                    <a:pt x="190889" y="41765"/>
                    <a:pt x="192191" y="41079"/>
                  </a:cubicBezTo>
                  <a:cubicBezTo>
                    <a:pt x="193426" y="40462"/>
                    <a:pt x="194592" y="39845"/>
                    <a:pt x="195826" y="39159"/>
                  </a:cubicBezTo>
                  <a:cubicBezTo>
                    <a:pt x="197129" y="38473"/>
                    <a:pt x="198432" y="37856"/>
                    <a:pt x="199735" y="37170"/>
                  </a:cubicBezTo>
                  <a:cubicBezTo>
                    <a:pt x="200970" y="36553"/>
                    <a:pt x="202204" y="35936"/>
                    <a:pt x="203439" y="35387"/>
                  </a:cubicBezTo>
                  <a:cubicBezTo>
                    <a:pt x="204742" y="34770"/>
                    <a:pt x="206045" y="34153"/>
                    <a:pt x="207348" y="33536"/>
                  </a:cubicBezTo>
                  <a:cubicBezTo>
                    <a:pt x="208582" y="32987"/>
                    <a:pt x="209817" y="32370"/>
                    <a:pt x="211120" y="31821"/>
                  </a:cubicBezTo>
                  <a:cubicBezTo>
                    <a:pt x="212423" y="31204"/>
                    <a:pt x="213794" y="30655"/>
                    <a:pt x="215097" y="30038"/>
                  </a:cubicBezTo>
                  <a:cubicBezTo>
                    <a:pt x="216332" y="29489"/>
                    <a:pt x="217635" y="28941"/>
                    <a:pt x="218869" y="28392"/>
                  </a:cubicBezTo>
                  <a:cubicBezTo>
                    <a:pt x="220241" y="27843"/>
                    <a:pt x="221544" y="27295"/>
                    <a:pt x="222916" y="26746"/>
                  </a:cubicBezTo>
                  <a:cubicBezTo>
                    <a:pt x="224287" y="26198"/>
                    <a:pt x="225522" y="25649"/>
                    <a:pt x="226756" y="25169"/>
                  </a:cubicBezTo>
                  <a:cubicBezTo>
                    <a:pt x="228128" y="24620"/>
                    <a:pt x="229499" y="24140"/>
                    <a:pt x="230871" y="23592"/>
                  </a:cubicBezTo>
                  <a:lnTo>
                    <a:pt x="231077" y="23523"/>
                  </a:lnTo>
                  <a:cubicBezTo>
                    <a:pt x="232311" y="23043"/>
                    <a:pt x="233477" y="22563"/>
                    <a:pt x="234711" y="22151"/>
                  </a:cubicBezTo>
                  <a:cubicBezTo>
                    <a:pt x="236083" y="21671"/>
                    <a:pt x="237454" y="21191"/>
                    <a:pt x="238826" y="20643"/>
                  </a:cubicBezTo>
                  <a:lnTo>
                    <a:pt x="239306" y="20437"/>
                  </a:lnTo>
                  <a:cubicBezTo>
                    <a:pt x="240403" y="20025"/>
                    <a:pt x="241569" y="19614"/>
                    <a:pt x="242735" y="19271"/>
                  </a:cubicBezTo>
                  <a:cubicBezTo>
                    <a:pt x="243901" y="18860"/>
                    <a:pt x="245067" y="18448"/>
                    <a:pt x="246232" y="18105"/>
                  </a:cubicBezTo>
                  <a:lnTo>
                    <a:pt x="247810" y="17556"/>
                  </a:lnTo>
                  <a:cubicBezTo>
                    <a:pt x="248770" y="17214"/>
                    <a:pt x="249799" y="16871"/>
                    <a:pt x="250759" y="16596"/>
                  </a:cubicBezTo>
                  <a:cubicBezTo>
                    <a:pt x="251925" y="16253"/>
                    <a:pt x="253090" y="15911"/>
                    <a:pt x="254257" y="15499"/>
                  </a:cubicBezTo>
                  <a:lnTo>
                    <a:pt x="256040" y="14950"/>
                  </a:lnTo>
                  <a:cubicBezTo>
                    <a:pt x="257000" y="14676"/>
                    <a:pt x="257960" y="14333"/>
                    <a:pt x="258920" y="14059"/>
                  </a:cubicBezTo>
                  <a:cubicBezTo>
                    <a:pt x="260086" y="13716"/>
                    <a:pt x="261183" y="13442"/>
                    <a:pt x="262349" y="13099"/>
                  </a:cubicBezTo>
                  <a:lnTo>
                    <a:pt x="264406" y="12550"/>
                  </a:lnTo>
                  <a:cubicBezTo>
                    <a:pt x="265298" y="12276"/>
                    <a:pt x="266258" y="12002"/>
                    <a:pt x="267150" y="11796"/>
                  </a:cubicBezTo>
                  <a:cubicBezTo>
                    <a:pt x="268315" y="11521"/>
                    <a:pt x="269413" y="11179"/>
                    <a:pt x="270579" y="10904"/>
                  </a:cubicBezTo>
                  <a:lnTo>
                    <a:pt x="272705" y="10356"/>
                  </a:lnTo>
                  <a:cubicBezTo>
                    <a:pt x="273596" y="10150"/>
                    <a:pt x="274556" y="9876"/>
                    <a:pt x="275448" y="9670"/>
                  </a:cubicBezTo>
                  <a:cubicBezTo>
                    <a:pt x="276614" y="9395"/>
                    <a:pt x="277848" y="9121"/>
                    <a:pt x="279083" y="8847"/>
                  </a:cubicBezTo>
                  <a:lnTo>
                    <a:pt x="281277" y="8367"/>
                  </a:lnTo>
                  <a:cubicBezTo>
                    <a:pt x="282100" y="8161"/>
                    <a:pt x="282992" y="7955"/>
                    <a:pt x="283815" y="7818"/>
                  </a:cubicBezTo>
                  <a:cubicBezTo>
                    <a:pt x="285186" y="7544"/>
                    <a:pt x="286626" y="7269"/>
                    <a:pt x="287998" y="6995"/>
                  </a:cubicBezTo>
                  <a:lnTo>
                    <a:pt x="290124" y="6584"/>
                  </a:lnTo>
                  <a:cubicBezTo>
                    <a:pt x="290809" y="6447"/>
                    <a:pt x="291496" y="6309"/>
                    <a:pt x="292181" y="6172"/>
                  </a:cubicBezTo>
                  <a:cubicBezTo>
                    <a:pt x="294993" y="5624"/>
                    <a:pt x="297736" y="5144"/>
                    <a:pt x="300548" y="4663"/>
                  </a:cubicBezTo>
                  <a:cubicBezTo>
                    <a:pt x="301302" y="4526"/>
                    <a:pt x="302057" y="4458"/>
                    <a:pt x="302811" y="4321"/>
                  </a:cubicBezTo>
                  <a:lnTo>
                    <a:pt x="305006" y="3978"/>
                  </a:lnTo>
                  <a:cubicBezTo>
                    <a:pt x="306377" y="3772"/>
                    <a:pt x="307680" y="3566"/>
                    <a:pt x="309052" y="3360"/>
                  </a:cubicBezTo>
                  <a:cubicBezTo>
                    <a:pt x="309944" y="3223"/>
                    <a:pt x="310835" y="3155"/>
                    <a:pt x="311727" y="3018"/>
                  </a:cubicBezTo>
                  <a:lnTo>
                    <a:pt x="314127" y="2675"/>
                  </a:lnTo>
                  <a:cubicBezTo>
                    <a:pt x="315293" y="2537"/>
                    <a:pt x="316459" y="2400"/>
                    <a:pt x="317624" y="2263"/>
                  </a:cubicBezTo>
                  <a:cubicBezTo>
                    <a:pt x="318585" y="2126"/>
                    <a:pt x="319545" y="2057"/>
                    <a:pt x="320505" y="1989"/>
                  </a:cubicBezTo>
                  <a:lnTo>
                    <a:pt x="322837" y="1783"/>
                  </a:lnTo>
                  <a:cubicBezTo>
                    <a:pt x="324002" y="1646"/>
                    <a:pt x="325099" y="1509"/>
                    <a:pt x="326266" y="1440"/>
                  </a:cubicBezTo>
                  <a:cubicBezTo>
                    <a:pt x="327294" y="1371"/>
                    <a:pt x="328254" y="1303"/>
                    <a:pt x="329283" y="1166"/>
                  </a:cubicBezTo>
                  <a:lnTo>
                    <a:pt x="331340" y="1029"/>
                  </a:lnTo>
                  <a:cubicBezTo>
                    <a:pt x="332506" y="960"/>
                    <a:pt x="333741" y="823"/>
                    <a:pt x="334907" y="754"/>
                  </a:cubicBezTo>
                  <a:cubicBezTo>
                    <a:pt x="335935" y="686"/>
                    <a:pt x="336964" y="617"/>
                    <a:pt x="337993" y="549"/>
                  </a:cubicBezTo>
                  <a:lnTo>
                    <a:pt x="339913" y="480"/>
                  </a:lnTo>
                  <a:cubicBezTo>
                    <a:pt x="341147" y="411"/>
                    <a:pt x="342382" y="343"/>
                    <a:pt x="343616" y="274"/>
                  </a:cubicBezTo>
                  <a:cubicBezTo>
                    <a:pt x="344714" y="206"/>
                    <a:pt x="345811" y="206"/>
                    <a:pt x="346977" y="137"/>
                  </a:cubicBezTo>
                  <a:lnTo>
                    <a:pt x="348623" y="69"/>
                  </a:lnTo>
                  <a:cubicBezTo>
                    <a:pt x="349857" y="0"/>
                    <a:pt x="351092" y="0"/>
                    <a:pt x="352395" y="0"/>
                  </a:cubicBezTo>
                  <a:cubicBezTo>
                    <a:pt x="353629" y="0"/>
                    <a:pt x="354863" y="0"/>
                    <a:pt x="356098" y="0"/>
                  </a:cubicBezTo>
                  <a:lnTo>
                    <a:pt x="357058" y="0"/>
                  </a:lnTo>
                  <a:cubicBezTo>
                    <a:pt x="358430" y="0"/>
                    <a:pt x="359801" y="0"/>
                    <a:pt x="361173" y="0"/>
                  </a:cubicBezTo>
                  <a:cubicBezTo>
                    <a:pt x="362544" y="0"/>
                    <a:pt x="363985" y="69"/>
                    <a:pt x="365356" y="69"/>
                  </a:cubicBezTo>
                  <a:lnTo>
                    <a:pt x="365562" y="69"/>
                  </a:lnTo>
                  <a:cubicBezTo>
                    <a:pt x="367070" y="69"/>
                    <a:pt x="368511" y="137"/>
                    <a:pt x="370020" y="206"/>
                  </a:cubicBezTo>
                  <a:cubicBezTo>
                    <a:pt x="371460" y="274"/>
                    <a:pt x="372969" y="343"/>
                    <a:pt x="374409" y="411"/>
                  </a:cubicBezTo>
                  <a:cubicBezTo>
                    <a:pt x="375917" y="480"/>
                    <a:pt x="377357" y="549"/>
                    <a:pt x="378866" y="617"/>
                  </a:cubicBezTo>
                  <a:cubicBezTo>
                    <a:pt x="380307" y="686"/>
                    <a:pt x="381815" y="823"/>
                    <a:pt x="383256" y="892"/>
                  </a:cubicBezTo>
                  <a:cubicBezTo>
                    <a:pt x="384764" y="960"/>
                    <a:pt x="386204" y="1097"/>
                    <a:pt x="387713" y="1234"/>
                  </a:cubicBezTo>
                  <a:cubicBezTo>
                    <a:pt x="389153" y="1371"/>
                    <a:pt x="390662" y="1509"/>
                    <a:pt x="392102" y="1646"/>
                  </a:cubicBezTo>
                  <a:cubicBezTo>
                    <a:pt x="393611" y="1783"/>
                    <a:pt x="395051" y="1920"/>
                    <a:pt x="396560" y="2126"/>
                  </a:cubicBezTo>
                  <a:cubicBezTo>
                    <a:pt x="398069" y="2263"/>
                    <a:pt x="399509" y="2469"/>
                    <a:pt x="401018" y="2606"/>
                  </a:cubicBezTo>
                  <a:lnTo>
                    <a:pt x="401909" y="2675"/>
                  </a:lnTo>
                  <a:cubicBezTo>
                    <a:pt x="402389" y="2743"/>
                    <a:pt x="402869" y="2743"/>
                    <a:pt x="403281" y="2812"/>
                  </a:cubicBezTo>
                  <a:cubicBezTo>
                    <a:pt x="403692" y="2880"/>
                    <a:pt x="404104" y="2949"/>
                    <a:pt x="404515" y="2949"/>
                  </a:cubicBezTo>
                  <a:lnTo>
                    <a:pt x="405270" y="3018"/>
                  </a:lnTo>
                  <a:cubicBezTo>
                    <a:pt x="407190" y="3292"/>
                    <a:pt x="409042" y="3566"/>
                    <a:pt x="410962" y="3840"/>
                  </a:cubicBezTo>
                  <a:cubicBezTo>
                    <a:pt x="412265" y="4046"/>
                    <a:pt x="413636" y="4252"/>
                    <a:pt x="414940" y="4458"/>
                  </a:cubicBezTo>
                  <a:cubicBezTo>
                    <a:pt x="416791" y="4732"/>
                    <a:pt x="418643" y="5075"/>
                    <a:pt x="420426" y="5418"/>
                  </a:cubicBezTo>
                  <a:lnTo>
                    <a:pt x="421249" y="5555"/>
                  </a:lnTo>
                  <a:cubicBezTo>
                    <a:pt x="422346" y="5761"/>
                    <a:pt x="423375" y="5898"/>
                    <a:pt x="424472" y="6104"/>
                  </a:cubicBezTo>
                  <a:lnTo>
                    <a:pt x="425912" y="6378"/>
                  </a:lnTo>
                  <a:cubicBezTo>
                    <a:pt x="426872" y="6584"/>
                    <a:pt x="427833" y="6789"/>
                    <a:pt x="428861" y="6995"/>
                  </a:cubicBezTo>
                  <a:lnTo>
                    <a:pt x="431330" y="7475"/>
                  </a:lnTo>
                  <a:cubicBezTo>
                    <a:pt x="432153" y="7612"/>
                    <a:pt x="433045" y="7818"/>
                    <a:pt x="433868" y="8024"/>
                  </a:cubicBezTo>
                  <a:cubicBezTo>
                    <a:pt x="436336" y="8573"/>
                    <a:pt x="438805" y="9121"/>
                    <a:pt x="441343" y="9738"/>
                  </a:cubicBezTo>
                  <a:lnTo>
                    <a:pt x="442989" y="10150"/>
                  </a:lnTo>
                  <a:cubicBezTo>
                    <a:pt x="620062" y="52669"/>
                    <a:pt x="737060" y="221102"/>
                    <a:pt x="715251" y="401810"/>
                  </a:cubicBezTo>
                  <a:lnTo>
                    <a:pt x="715046" y="403525"/>
                  </a:lnTo>
                  <a:cubicBezTo>
                    <a:pt x="714771" y="405925"/>
                    <a:pt x="714428" y="408394"/>
                    <a:pt x="714085" y="410794"/>
                  </a:cubicBezTo>
                  <a:cubicBezTo>
                    <a:pt x="713948" y="411891"/>
                    <a:pt x="713743" y="412989"/>
                    <a:pt x="713605" y="414086"/>
                  </a:cubicBezTo>
                  <a:cubicBezTo>
                    <a:pt x="713331" y="416075"/>
                    <a:pt x="712988" y="417995"/>
                    <a:pt x="712645" y="419984"/>
                  </a:cubicBezTo>
                  <a:cubicBezTo>
                    <a:pt x="712440" y="421287"/>
                    <a:pt x="712165" y="422659"/>
                    <a:pt x="711960" y="424030"/>
                  </a:cubicBezTo>
                  <a:lnTo>
                    <a:pt x="711822" y="424922"/>
                  </a:lnTo>
                  <a:cubicBezTo>
                    <a:pt x="711754" y="425402"/>
                    <a:pt x="711685" y="425882"/>
                    <a:pt x="711548" y="426362"/>
                  </a:cubicBezTo>
                  <a:cubicBezTo>
                    <a:pt x="711411" y="426979"/>
                    <a:pt x="711273" y="427596"/>
                    <a:pt x="711205" y="428214"/>
                  </a:cubicBezTo>
                  <a:lnTo>
                    <a:pt x="710999" y="429379"/>
                  </a:lnTo>
                  <a:cubicBezTo>
                    <a:pt x="710725" y="430820"/>
                    <a:pt x="710451" y="432191"/>
                    <a:pt x="710108" y="433563"/>
                  </a:cubicBezTo>
                  <a:cubicBezTo>
                    <a:pt x="709696" y="435414"/>
                    <a:pt x="709285" y="437198"/>
                    <a:pt x="708873" y="439049"/>
                  </a:cubicBezTo>
                  <a:lnTo>
                    <a:pt x="708736" y="439598"/>
                  </a:lnTo>
                  <a:cubicBezTo>
                    <a:pt x="708462" y="440695"/>
                    <a:pt x="708256" y="441792"/>
                    <a:pt x="707982" y="442890"/>
                  </a:cubicBezTo>
                  <a:cubicBezTo>
                    <a:pt x="707502" y="444947"/>
                    <a:pt x="706953" y="446936"/>
                    <a:pt x="706473" y="448993"/>
                  </a:cubicBezTo>
                  <a:lnTo>
                    <a:pt x="706199" y="449953"/>
                  </a:lnTo>
                  <a:cubicBezTo>
                    <a:pt x="706062" y="450433"/>
                    <a:pt x="705924" y="450982"/>
                    <a:pt x="705787" y="451462"/>
                  </a:cubicBezTo>
                  <a:lnTo>
                    <a:pt x="704964" y="454411"/>
                  </a:lnTo>
                  <a:cubicBezTo>
                    <a:pt x="704347" y="456674"/>
                    <a:pt x="703661" y="459006"/>
                    <a:pt x="703044" y="461269"/>
                  </a:cubicBezTo>
                  <a:lnTo>
                    <a:pt x="702770" y="462298"/>
                  </a:lnTo>
                  <a:cubicBezTo>
                    <a:pt x="702015" y="464767"/>
                    <a:pt x="701261" y="467236"/>
                    <a:pt x="700438" y="469704"/>
                  </a:cubicBezTo>
                  <a:lnTo>
                    <a:pt x="699821" y="471693"/>
                  </a:lnTo>
                  <a:cubicBezTo>
                    <a:pt x="698998" y="474094"/>
                    <a:pt x="698244" y="476494"/>
                    <a:pt x="697352" y="478894"/>
                  </a:cubicBezTo>
                  <a:lnTo>
                    <a:pt x="696803" y="480403"/>
                  </a:lnTo>
                  <a:cubicBezTo>
                    <a:pt x="696049" y="482529"/>
                    <a:pt x="695295" y="484586"/>
                    <a:pt x="694472" y="486644"/>
                  </a:cubicBezTo>
                  <a:lnTo>
                    <a:pt x="693854" y="488289"/>
                  </a:lnTo>
                  <a:cubicBezTo>
                    <a:pt x="692963" y="490621"/>
                    <a:pt x="692071" y="492953"/>
                    <a:pt x="691111" y="495216"/>
                  </a:cubicBezTo>
                  <a:cubicBezTo>
                    <a:pt x="690837" y="495833"/>
                    <a:pt x="690563" y="496519"/>
                    <a:pt x="690357" y="497136"/>
                  </a:cubicBezTo>
                  <a:cubicBezTo>
                    <a:pt x="689396" y="499468"/>
                    <a:pt x="688437" y="501731"/>
                    <a:pt x="687408" y="504063"/>
                  </a:cubicBezTo>
                  <a:lnTo>
                    <a:pt x="686996" y="504955"/>
                  </a:lnTo>
                  <a:cubicBezTo>
                    <a:pt x="686036" y="507081"/>
                    <a:pt x="685076" y="509207"/>
                    <a:pt x="684116" y="511332"/>
                  </a:cubicBezTo>
                  <a:lnTo>
                    <a:pt x="683293" y="513184"/>
                  </a:lnTo>
                  <a:cubicBezTo>
                    <a:pt x="682264" y="515447"/>
                    <a:pt x="681167" y="517642"/>
                    <a:pt x="680070" y="519836"/>
                  </a:cubicBezTo>
                  <a:lnTo>
                    <a:pt x="679178" y="521551"/>
                  </a:lnTo>
                  <a:cubicBezTo>
                    <a:pt x="678218" y="523471"/>
                    <a:pt x="677189" y="525391"/>
                    <a:pt x="676161" y="527312"/>
                  </a:cubicBezTo>
                  <a:lnTo>
                    <a:pt x="675475" y="528615"/>
                  </a:lnTo>
                  <a:cubicBezTo>
                    <a:pt x="674309" y="530809"/>
                    <a:pt x="673143" y="532935"/>
                    <a:pt x="671909" y="535061"/>
                  </a:cubicBezTo>
                  <a:lnTo>
                    <a:pt x="670880" y="536913"/>
                  </a:lnTo>
                  <a:cubicBezTo>
                    <a:pt x="669646" y="539039"/>
                    <a:pt x="668480" y="541165"/>
                    <a:pt x="667177" y="543222"/>
                  </a:cubicBezTo>
                  <a:lnTo>
                    <a:pt x="666354" y="544525"/>
                  </a:lnTo>
                  <a:cubicBezTo>
                    <a:pt x="665257" y="546308"/>
                    <a:pt x="664159" y="548160"/>
                    <a:pt x="663062" y="549943"/>
                  </a:cubicBezTo>
                  <a:lnTo>
                    <a:pt x="662033" y="551589"/>
                  </a:lnTo>
                  <a:cubicBezTo>
                    <a:pt x="660730" y="553646"/>
                    <a:pt x="659427" y="555635"/>
                    <a:pt x="658124" y="557624"/>
                  </a:cubicBezTo>
                  <a:lnTo>
                    <a:pt x="656890" y="559407"/>
                  </a:lnTo>
                  <a:cubicBezTo>
                    <a:pt x="655655" y="561190"/>
                    <a:pt x="654421" y="563042"/>
                    <a:pt x="653186" y="564825"/>
                  </a:cubicBezTo>
                  <a:lnTo>
                    <a:pt x="652363" y="566059"/>
                  </a:lnTo>
                  <a:cubicBezTo>
                    <a:pt x="651060" y="567980"/>
                    <a:pt x="649689" y="569831"/>
                    <a:pt x="648317" y="571683"/>
                  </a:cubicBezTo>
                  <a:lnTo>
                    <a:pt x="647014" y="573466"/>
                  </a:lnTo>
                  <a:cubicBezTo>
                    <a:pt x="645574" y="575386"/>
                    <a:pt x="644202" y="577238"/>
                    <a:pt x="642762" y="579090"/>
                  </a:cubicBezTo>
                  <a:lnTo>
                    <a:pt x="641528" y="580667"/>
                  </a:lnTo>
                  <a:cubicBezTo>
                    <a:pt x="640293" y="582244"/>
                    <a:pt x="639059" y="583822"/>
                    <a:pt x="637825" y="585330"/>
                  </a:cubicBezTo>
                  <a:lnTo>
                    <a:pt x="636590" y="586839"/>
                  </a:lnTo>
                  <a:cubicBezTo>
                    <a:pt x="635081" y="588622"/>
                    <a:pt x="633573" y="590474"/>
                    <a:pt x="632064" y="592188"/>
                  </a:cubicBezTo>
                  <a:lnTo>
                    <a:pt x="630555" y="593971"/>
                  </a:lnTo>
                  <a:cubicBezTo>
                    <a:pt x="629046" y="595686"/>
                    <a:pt x="627538" y="597469"/>
                    <a:pt x="625960" y="599183"/>
                  </a:cubicBezTo>
                  <a:lnTo>
                    <a:pt x="624863" y="600418"/>
                  </a:lnTo>
                  <a:cubicBezTo>
                    <a:pt x="623903" y="601447"/>
                    <a:pt x="623080" y="602338"/>
                    <a:pt x="622257" y="603230"/>
                  </a:cubicBezTo>
                  <a:lnTo>
                    <a:pt x="619582" y="606041"/>
                  </a:lnTo>
                  <a:cubicBezTo>
                    <a:pt x="591396" y="636080"/>
                    <a:pt x="567255" y="655625"/>
                    <a:pt x="545927" y="672907"/>
                  </a:cubicBezTo>
                  <a:cubicBezTo>
                    <a:pt x="502928" y="707746"/>
                    <a:pt x="474536" y="730788"/>
                    <a:pt x="452521" y="810616"/>
                  </a:cubicBezTo>
                  <a:cubicBezTo>
                    <a:pt x="448132" y="826800"/>
                    <a:pt x="433045" y="837773"/>
                    <a:pt x="416654" y="837773"/>
                  </a:cubicBezTo>
                  <a:close/>
                  <a:moveTo>
                    <a:pt x="126012" y="745945"/>
                  </a:moveTo>
                  <a:lnTo>
                    <a:pt x="125943" y="746493"/>
                  </a:lnTo>
                  <a:cubicBezTo>
                    <a:pt x="125052" y="754723"/>
                    <a:pt x="130744" y="762404"/>
                    <a:pt x="138905" y="763981"/>
                  </a:cubicBezTo>
                  <a:lnTo>
                    <a:pt x="139591" y="764118"/>
                  </a:lnTo>
                  <a:lnTo>
                    <a:pt x="140277" y="764324"/>
                  </a:lnTo>
                  <a:cubicBezTo>
                    <a:pt x="228608" y="794088"/>
                    <a:pt x="320093" y="811507"/>
                    <a:pt x="412265" y="816102"/>
                  </a:cubicBezTo>
                  <a:lnTo>
                    <a:pt x="413019" y="816171"/>
                  </a:lnTo>
                  <a:lnTo>
                    <a:pt x="413705" y="816308"/>
                  </a:lnTo>
                  <a:cubicBezTo>
                    <a:pt x="421866" y="817885"/>
                    <a:pt x="429959" y="812810"/>
                    <a:pt x="432153" y="804786"/>
                  </a:cubicBezTo>
                  <a:cubicBezTo>
                    <a:pt x="455950" y="718444"/>
                    <a:pt x="488114" y="692315"/>
                    <a:pt x="532623" y="656242"/>
                  </a:cubicBezTo>
                  <a:cubicBezTo>
                    <a:pt x="553403" y="639371"/>
                    <a:pt x="576925" y="620306"/>
                    <a:pt x="604220" y="591297"/>
                  </a:cubicBezTo>
                  <a:lnTo>
                    <a:pt x="606758" y="588622"/>
                  </a:lnTo>
                  <a:cubicBezTo>
                    <a:pt x="607512" y="587799"/>
                    <a:pt x="608335" y="586908"/>
                    <a:pt x="609090" y="586085"/>
                  </a:cubicBezTo>
                  <a:lnTo>
                    <a:pt x="610255" y="584782"/>
                  </a:lnTo>
                  <a:cubicBezTo>
                    <a:pt x="611696" y="583204"/>
                    <a:pt x="613135" y="581558"/>
                    <a:pt x="614576" y="579912"/>
                  </a:cubicBezTo>
                  <a:lnTo>
                    <a:pt x="616016" y="578267"/>
                  </a:lnTo>
                  <a:cubicBezTo>
                    <a:pt x="617456" y="576621"/>
                    <a:pt x="618828" y="574906"/>
                    <a:pt x="620268" y="573192"/>
                  </a:cubicBezTo>
                  <a:lnTo>
                    <a:pt x="621434" y="571751"/>
                  </a:lnTo>
                  <a:cubicBezTo>
                    <a:pt x="622600" y="570311"/>
                    <a:pt x="623766" y="568803"/>
                    <a:pt x="624931" y="567362"/>
                  </a:cubicBezTo>
                  <a:lnTo>
                    <a:pt x="626097" y="565922"/>
                  </a:lnTo>
                  <a:cubicBezTo>
                    <a:pt x="627469" y="564208"/>
                    <a:pt x="628772" y="562425"/>
                    <a:pt x="630144" y="560642"/>
                  </a:cubicBezTo>
                  <a:lnTo>
                    <a:pt x="631378" y="558927"/>
                  </a:lnTo>
                  <a:cubicBezTo>
                    <a:pt x="632681" y="557213"/>
                    <a:pt x="633915" y="555429"/>
                    <a:pt x="635150" y="553646"/>
                  </a:cubicBezTo>
                  <a:lnTo>
                    <a:pt x="635904" y="552549"/>
                  </a:lnTo>
                  <a:cubicBezTo>
                    <a:pt x="637070" y="550835"/>
                    <a:pt x="638236" y="549120"/>
                    <a:pt x="639402" y="547474"/>
                  </a:cubicBezTo>
                  <a:lnTo>
                    <a:pt x="640499" y="545760"/>
                  </a:lnTo>
                  <a:cubicBezTo>
                    <a:pt x="641734" y="543908"/>
                    <a:pt x="642968" y="541988"/>
                    <a:pt x="644202" y="540136"/>
                  </a:cubicBezTo>
                  <a:lnTo>
                    <a:pt x="645231" y="538559"/>
                  </a:lnTo>
                  <a:cubicBezTo>
                    <a:pt x="646260" y="536844"/>
                    <a:pt x="647357" y="535198"/>
                    <a:pt x="648386" y="533484"/>
                  </a:cubicBezTo>
                  <a:lnTo>
                    <a:pt x="649140" y="532249"/>
                  </a:lnTo>
                  <a:cubicBezTo>
                    <a:pt x="650306" y="530261"/>
                    <a:pt x="651472" y="528272"/>
                    <a:pt x="652638" y="526283"/>
                  </a:cubicBezTo>
                  <a:lnTo>
                    <a:pt x="653667" y="524500"/>
                  </a:lnTo>
                  <a:cubicBezTo>
                    <a:pt x="654764" y="522511"/>
                    <a:pt x="655930" y="520454"/>
                    <a:pt x="656958" y="518465"/>
                  </a:cubicBezTo>
                  <a:lnTo>
                    <a:pt x="657644" y="517230"/>
                  </a:lnTo>
                  <a:cubicBezTo>
                    <a:pt x="658604" y="515447"/>
                    <a:pt x="659496" y="513664"/>
                    <a:pt x="660456" y="511813"/>
                  </a:cubicBezTo>
                  <a:lnTo>
                    <a:pt x="661279" y="510235"/>
                  </a:lnTo>
                  <a:cubicBezTo>
                    <a:pt x="662308" y="508178"/>
                    <a:pt x="663336" y="506120"/>
                    <a:pt x="664296" y="503994"/>
                  </a:cubicBezTo>
                  <a:lnTo>
                    <a:pt x="665119" y="502280"/>
                  </a:lnTo>
                  <a:cubicBezTo>
                    <a:pt x="666079" y="500291"/>
                    <a:pt x="666971" y="498302"/>
                    <a:pt x="667863" y="496245"/>
                  </a:cubicBezTo>
                  <a:lnTo>
                    <a:pt x="668274" y="495422"/>
                  </a:lnTo>
                  <a:cubicBezTo>
                    <a:pt x="669234" y="493296"/>
                    <a:pt x="670125" y="491101"/>
                    <a:pt x="671017" y="488975"/>
                  </a:cubicBezTo>
                  <a:lnTo>
                    <a:pt x="671772" y="487192"/>
                  </a:lnTo>
                  <a:cubicBezTo>
                    <a:pt x="672663" y="484998"/>
                    <a:pt x="673554" y="482803"/>
                    <a:pt x="674378" y="480609"/>
                  </a:cubicBezTo>
                  <a:lnTo>
                    <a:pt x="674926" y="479100"/>
                  </a:lnTo>
                  <a:cubicBezTo>
                    <a:pt x="675680" y="477111"/>
                    <a:pt x="676366" y="475191"/>
                    <a:pt x="677121" y="473202"/>
                  </a:cubicBezTo>
                  <a:lnTo>
                    <a:pt x="677670" y="471762"/>
                  </a:lnTo>
                  <a:cubicBezTo>
                    <a:pt x="678492" y="469499"/>
                    <a:pt x="679247" y="467236"/>
                    <a:pt x="679933" y="464972"/>
                  </a:cubicBezTo>
                  <a:lnTo>
                    <a:pt x="680550" y="463121"/>
                  </a:lnTo>
                  <a:cubicBezTo>
                    <a:pt x="681304" y="460857"/>
                    <a:pt x="681990" y="458526"/>
                    <a:pt x="682676" y="456194"/>
                  </a:cubicBezTo>
                  <a:lnTo>
                    <a:pt x="682950" y="455234"/>
                  </a:lnTo>
                  <a:cubicBezTo>
                    <a:pt x="683567" y="453108"/>
                    <a:pt x="684185" y="450914"/>
                    <a:pt x="684802" y="448788"/>
                  </a:cubicBezTo>
                  <a:lnTo>
                    <a:pt x="685556" y="446044"/>
                  </a:lnTo>
                  <a:cubicBezTo>
                    <a:pt x="685625" y="445701"/>
                    <a:pt x="685762" y="445290"/>
                    <a:pt x="685831" y="444947"/>
                  </a:cubicBezTo>
                  <a:lnTo>
                    <a:pt x="686105" y="443712"/>
                  </a:lnTo>
                  <a:cubicBezTo>
                    <a:pt x="686585" y="441792"/>
                    <a:pt x="687065" y="439872"/>
                    <a:pt x="687545" y="437952"/>
                  </a:cubicBezTo>
                  <a:cubicBezTo>
                    <a:pt x="687819" y="436923"/>
                    <a:pt x="688025" y="435894"/>
                    <a:pt x="688231" y="434934"/>
                  </a:cubicBezTo>
                  <a:lnTo>
                    <a:pt x="688368" y="434386"/>
                  </a:lnTo>
                  <a:cubicBezTo>
                    <a:pt x="688779" y="432671"/>
                    <a:pt x="689122" y="430957"/>
                    <a:pt x="689534" y="429174"/>
                  </a:cubicBezTo>
                  <a:cubicBezTo>
                    <a:pt x="689808" y="427871"/>
                    <a:pt x="690082" y="426567"/>
                    <a:pt x="690357" y="425196"/>
                  </a:cubicBezTo>
                  <a:lnTo>
                    <a:pt x="690631" y="423893"/>
                  </a:lnTo>
                  <a:cubicBezTo>
                    <a:pt x="690768" y="423413"/>
                    <a:pt x="690837" y="422933"/>
                    <a:pt x="690905" y="422384"/>
                  </a:cubicBezTo>
                  <a:cubicBezTo>
                    <a:pt x="690974" y="422041"/>
                    <a:pt x="691043" y="421630"/>
                    <a:pt x="691111" y="421287"/>
                  </a:cubicBezTo>
                  <a:lnTo>
                    <a:pt x="691317" y="420190"/>
                  </a:lnTo>
                  <a:cubicBezTo>
                    <a:pt x="691523" y="418955"/>
                    <a:pt x="691797" y="417652"/>
                    <a:pt x="692002" y="416418"/>
                  </a:cubicBezTo>
                  <a:cubicBezTo>
                    <a:pt x="692346" y="414566"/>
                    <a:pt x="692620" y="412714"/>
                    <a:pt x="692894" y="410863"/>
                  </a:cubicBezTo>
                  <a:cubicBezTo>
                    <a:pt x="693031" y="409834"/>
                    <a:pt x="693237" y="408805"/>
                    <a:pt x="693374" y="407777"/>
                  </a:cubicBezTo>
                  <a:cubicBezTo>
                    <a:pt x="693717" y="405514"/>
                    <a:pt x="693992" y="403250"/>
                    <a:pt x="694266" y="400919"/>
                  </a:cubicBezTo>
                  <a:lnTo>
                    <a:pt x="694472" y="399273"/>
                  </a:lnTo>
                  <a:cubicBezTo>
                    <a:pt x="714977" y="229194"/>
                    <a:pt x="604838" y="70775"/>
                    <a:pt x="438256" y="30724"/>
                  </a:cubicBezTo>
                  <a:lnTo>
                    <a:pt x="436679" y="30381"/>
                  </a:lnTo>
                  <a:cubicBezTo>
                    <a:pt x="434348" y="29832"/>
                    <a:pt x="432016" y="29284"/>
                    <a:pt x="429684" y="28803"/>
                  </a:cubicBezTo>
                  <a:cubicBezTo>
                    <a:pt x="428930" y="28666"/>
                    <a:pt x="428175" y="28461"/>
                    <a:pt x="427421" y="28324"/>
                  </a:cubicBezTo>
                  <a:lnTo>
                    <a:pt x="424815" y="27775"/>
                  </a:lnTo>
                  <a:cubicBezTo>
                    <a:pt x="423992" y="27569"/>
                    <a:pt x="423101" y="27432"/>
                    <a:pt x="422278" y="27226"/>
                  </a:cubicBezTo>
                  <a:lnTo>
                    <a:pt x="420906" y="26952"/>
                  </a:lnTo>
                  <a:cubicBezTo>
                    <a:pt x="419946" y="26746"/>
                    <a:pt x="418917" y="26609"/>
                    <a:pt x="417957" y="26403"/>
                  </a:cubicBezTo>
                  <a:lnTo>
                    <a:pt x="417134" y="26266"/>
                  </a:lnTo>
                  <a:cubicBezTo>
                    <a:pt x="415420" y="25992"/>
                    <a:pt x="413705" y="25649"/>
                    <a:pt x="411922" y="25374"/>
                  </a:cubicBezTo>
                  <a:cubicBezTo>
                    <a:pt x="410688" y="25169"/>
                    <a:pt x="409385" y="24963"/>
                    <a:pt x="408150" y="24826"/>
                  </a:cubicBezTo>
                  <a:cubicBezTo>
                    <a:pt x="406367" y="24552"/>
                    <a:pt x="404584" y="24277"/>
                    <a:pt x="402801" y="24072"/>
                  </a:cubicBezTo>
                  <a:lnTo>
                    <a:pt x="398823" y="23592"/>
                  </a:lnTo>
                  <a:cubicBezTo>
                    <a:pt x="397452" y="23454"/>
                    <a:pt x="396011" y="23249"/>
                    <a:pt x="394640" y="23111"/>
                  </a:cubicBezTo>
                  <a:cubicBezTo>
                    <a:pt x="393268" y="22974"/>
                    <a:pt x="391828" y="22837"/>
                    <a:pt x="390456" y="22700"/>
                  </a:cubicBezTo>
                  <a:cubicBezTo>
                    <a:pt x="389085" y="22563"/>
                    <a:pt x="387713" y="22426"/>
                    <a:pt x="386273" y="22357"/>
                  </a:cubicBezTo>
                  <a:cubicBezTo>
                    <a:pt x="384833" y="22220"/>
                    <a:pt x="383461" y="22151"/>
                    <a:pt x="382089" y="22014"/>
                  </a:cubicBezTo>
                  <a:cubicBezTo>
                    <a:pt x="380718" y="21945"/>
                    <a:pt x="379346" y="21808"/>
                    <a:pt x="377975" y="21740"/>
                  </a:cubicBezTo>
                  <a:cubicBezTo>
                    <a:pt x="376603" y="21671"/>
                    <a:pt x="375163" y="21603"/>
                    <a:pt x="373792" y="21534"/>
                  </a:cubicBezTo>
                  <a:cubicBezTo>
                    <a:pt x="372420" y="21466"/>
                    <a:pt x="371048" y="21397"/>
                    <a:pt x="369676" y="21397"/>
                  </a:cubicBezTo>
                  <a:cubicBezTo>
                    <a:pt x="368305" y="21328"/>
                    <a:pt x="366865" y="21328"/>
                    <a:pt x="365493" y="21328"/>
                  </a:cubicBezTo>
                  <a:lnTo>
                    <a:pt x="365288" y="21328"/>
                  </a:lnTo>
                  <a:cubicBezTo>
                    <a:pt x="363985" y="21328"/>
                    <a:pt x="362682" y="21260"/>
                    <a:pt x="361379" y="21260"/>
                  </a:cubicBezTo>
                  <a:cubicBezTo>
                    <a:pt x="360076" y="21260"/>
                    <a:pt x="358841" y="21260"/>
                    <a:pt x="357538" y="21260"/>
                  </a:cubicBezTo>
                  <a:lnTo>
                    <a:pt x="356578" y="21260"/>
                  </a:lnTo>
                  <a:cubicBezTo>
                    <a:pt x="355412" y="21260"/>
                    <a:pt x="354246" y="21260"/>
                    <a:pt x="353149" y="21260"/>
                  </a:cubicBezTo>
                  <a:cubicBezTo>
                    <a:pt x="351983" y="21260"/>
                    <a:pt x="350817" y="21328"/>
                    <a:pt x="349651" y="21328"/>
                  </a:cubicBezTo>
                  <a:lnTo>
                    <a:pt x="347937" y="21397"/>
                  </a:lnTo>
                  <a:cubicBezTo>
                    <a:pt x="346908" y="21397"/>
                    <a:pt x="345879" y="21466"/>
                    <a:pt x="344851" y="21466"/>
                  </a:cubicBezTo>
                  <a:cubicBezTo>
                    <a:pt x="343685" y="21534"/>
                    <a:pt x="342588" y="21603"/>
                    <a:pt x="341422" y="21671"/>
                  </a:cubicBezTo>
                  <a:lnTo>
                    <a:pt x="339502" y="21808"/>
                  </a:lnTo>
                  <a:cubicBezTo>
                    <a:pt x="338541" y="21877"/>
                    <a:pt x="337581" y="21877"/>
                    <a:pt x="336690" y="21945"/>
                  </a:cubicBezTo>
                  <a:cubicBezTo>
                    <a:pt x="335592" y="22014"/>
                    <a:pt x="334495" y="22083"/>
                    <a:pt x="333398" y="22220"/>
                  </a:cubicBezTo>
                  <a:lnTo>
                    <a:pt x="331272" y="22357"/>
                  </a:lnTo>
                  <a:cubicBezTo>
                    <a:pt x="330380" y="22426"/>
                    <a:pt x="329420" y="22494"/>
                    <a:pt x="328528" y="22563"/>
                  </a:cubicBezTo>
                  <a:cubicBezTo>
                    <a:pt x="327500" y="22631"/>
                    <a:pt x="326403" y="22769"/>
                    <a:pt x="325374" y="22906"/>
                  </a:cubicBezTo>
                  <a:lnTo>
                    <a:pt x="322974" y="23180"/>
                  </a:lnTo>
                  <a:cubicBezTo>
                    <a:pt x="322151" y="23249"/>
                    <a:pt x="321259" y="23386"/>
                    <a:pt x="320436" y="23454"/>
                  </a:cubicBezTo>
                  <a:cubicBezTo>
                    <a:pt x="319339" y="23592"/>
                    <a:pt x="318310" y="23729"/>
                    <a:pt x="317213" y="23866"/>
                  </a:cubicBezTo>
                  <a:lnTo>
                    <a:pt x="314676" y="24209"/>
                  </a:lnTo>
                  <a:cubicBezTo>
                    <a:pt x="313921" y="24277"/>
                    <a:pt x="313098" y="24414"/>
                    <a:pt x="312344" y="24483"/>
                  </a:cubicBezTo>
                  <a:cubicBezTo>
                    <a:pt x="311109" y="24689"/>
                    <a:pt x="309875" y="24826"/>
                    <a:pt x="308641" y="25032"/>
                  </a:cubicBezTo>
                  <a:lnTo>
                    <a:pt x="306240" y="25374"/>
                  </a:lnTo>
                  <a:cubicBezTo>
                    <a:pt x="305623" y="25443"/>
                    <a:pt x="304937" y="25580"/>
                    <a:pt x="304320" y="25649"/>
                  </a:cubicBezTo>
                  <a:cubicBezTo>
                    <a:pt x="301714" y="26060"/>
                    <a:pt x="299039" y="26540"/>
                    <a:pt x="296433" y="27021"/>
                  </a:cubicBezTo>
                  <a:cubicBezTo>
                    <a:pt x="295816" y="27158"/>
                    <a:pt x="295267" y="27226"/>
                    <a:pt x="294719" y="27363"/>
                  </a:cubicBezTo>
                  <a:lnTo>
                    <a:pt x="292387" y="27843"/>
                  </a:lnTo>
                  <a:cubicBezTo>
                    <a:pt x="291084" y="28118"/>
                    <a:pt x="289781" y="28324"/>
                    <a:pt x="288547" y="28598"/>
                  </a:cubicBezTo>
                  <a:cubicBezTo>
                    <a:pt x="287792" y="28735"/>
                    <a:pt x="287038" y="28941"/>
                    <a:pt x="286283" y="29078"/>
                  </a:cubicBezTo>
                  <a:lnTo>
                    <a:pt x="283951" y="29627"/>
                  </a:lnTo>
                  <a:cubicBezTo>
                    <a:pt x="282854" y="29901"/>
                    <a:pt x="281757" y="30107"/>
                    <a:pt x="280660" y="30381"/>
                  </a:cubicBezTo>
                  <a:cubicBezTo>
                    <a:pt x="279837" y="30587"/>
                    <a:pt x="279014" y="30792"/>
                    <a:pt x="278191" y="30998"/>
                  </a:cubicBezTo>
                  <a:lnTo>
                    <a:pt x="275928" y="31547"/>
                  </a:lnTo>
                  <a:cubicBezTo>
                    <a:pt x="274899" y="31821"/>
                    <a:pt x="273870" y="32095"/>
                    <a:pt x="272773" y="32370"/>
                  </a:cubicBezTo>
                  <a:cubicBezTo>
                    <a:pt x="271950" y="32576"/>
                    <a:pt x="271127" y="32850"/>
                    <a:pt x="270304" y="33056"/>
                  </a:cubicBezTo>
                  <a:lnTo>
                    <a:pt x="268178" y="33673"/>
                  </a:lnTo>
                  <a:cubicBezTo>
                    <a:pt x="267150" y="33947"/>
                    <a:pt x="266052" y="34221"/>
                    <a:pt x="265024" y="34564"/>
                  </a:cubicBezTo>
                  <a:cubicBezTo>
                    <a:pt x="264132" y="34839"/>
                    <a:pt x="263241" y="35113"/>
                    <a:pt x="262418" y="35387"/>
                  </a:cubicBezTo>
                  <a:lnTo>
                    <a:pt x="260566" y="35936"/>
                  </a:lnTo>
                  <a:cubicBezTo>
                    <a:pt x="259469" y="36279"/>
                    <a:pt x="258440" y="36553"/>
                    <a:pt x="257342" y="36896"/>
                  </a:cubicBezTo>
                  <a:cubicBezTo>
                    <a:pt x="256451" y="37170"/>
                    <a:pt x="255491" y="37513"/>
                    <a:pt x="254599" y="37788"/>
                  </a:cubicBezTo>
                  <a:lnTo>
                    <a:pt x="252954" y="38336"/>
                  </a:lnTo>
                  <a:cubicBezTo>
                    <a:pt x="251856" y="38679"/>
                    <a:pt x="250759" y="39022"/>
                    <a:pt x="249661" y="39434"/>
                  </a:cubicBezTo>
                  <a:cubicBezTo>
                    <a:pt x="248633" y="39776"/>
                    <a:pt x="247536" y="40188"/>
                    <a:pt x="246507" y="40531"/>
                  </a:cubicBezTo>
                  <a:lnTo>
                    <a:pt x="246027" y="40668"/>
                  </a:lnTo>
                  <a:cubicBezTo>
                    <a:pt x="244655" y="41148"/>
                    <a:pt x="243421" y="41628"/>
                    <a:pt x="242118" y="42040"/>
                  </a:cubicBezTo>
                  <a:cubicBezTo>
                    <a:pt x="240952" y="42451"/>
                    <a:pt x="239855" y="42863"/>
                    <a:pt x="238689" y="43343"/>
                  </a:cubicBezTo>
                  <a:lnTo>
                    <a:pt x="238483" y="43411"/>
                  </a:lnTo>
                  <a:cubicBezTo>
                    <a:pt x="237180" y="43891"/>
                    <a:pt x="235945" y="44371"/>
                    <a:pt x="234642" y="44920"/>
                  </a:cubicBezTo>
                  <a:cubicBezTo>
                    <a:pt x="233477" y="45400"/>
                    <a:pt x="232311" y="45880"/>
                    <a:pt x="231213" y="46292"/>
                  </a:cubicBezTo>
                  <a:cubicBezTo>
                    <a:pt x="229842" y="46840"/>
                    <a:pt x="228539" y="47389"/>
                    <a:pt x="227305" y="47937"/>
                  </a:cubicBezTo>
                  <a:cubicBezTo>
                    <a:pt x="226139" y="48417"/>
                    <a:pt x="224973" y="48966"/>
                    <a:pt x="223738" y="49446"/>
                  </a:cubicBezTo>
                  <a:cubicBezTo>
                    <a:pt x="222504" y="49995"/>
                    <a:pt x="221201" y="50543"/>
                    <a:pt x="219967" y="51092"/>
                  </a:cubicBezTo>
                  <a:cubicBezTo>
                    <a:pt x="218800" y="51641"/>
                    <a:pt x="217635" y="52189"/>
                    <a:pt x="216469" y="52738"/>
                  </a:cubicBezTo>
                  <a:cubicBezTo>
                    <a:pt x="215235" y="53287"/>
                    <a:pt x="214000" y="53904"/>
                    <a:pt x="212765" y="54521"/>
                  </a:cubicBezTo>
                  <a:cubicBezTo>
                    <a:pt x="211600" y="55070"/>
                    <a:pt x="210434" y="55618"/>
                    <a:pt x="209268" y="56235"/>
                  </a:cubicBezTo>
                  <a:cubicBezTo>
                    <a:pt x="208034" y="56853"/>
                    <a:pt x="206799" y="57470"/>
                    <a:pt x="205633" y="58087"/>
                  </a:cubicBezTo>
                  <a:cubicBezTo>
                    <a:pt x="204467" y="58704"/>
                    <a:pt x="203370" y="59253"/>
                    <a:pt x="202204" y="59870"/>
                  </a:cubicBezTo>
                  <a:cubicBezTo>
                    <a:pt x="200970" y="60488"/>
                    <a:pt x="199804" y="61173"/>
                    <a:pt x="198570" y="61791"/>
                  </a:cubicBezTo>
                  <a:cubicBezTo>
                    <a:pt x="197472" y="62408"/>
                    <a:pt x="196306" y="63025"/>
                    <a:pt x="195209" y="63642"/>
                  </a:cubicBezTo>
                  <a:cubicBezTo>
                    <a:pt x="193975" y="64328"/>
                    <a:pt x="192809" y="65014"/>
                    <a:pt x="191643" y="65631"/>
                  </a:cubicBezTo>
                  <a:cubicBezTo>
                    <a:pt x="190546" y="66248"/>
                    <a:pt x="189448" y="66934"/>
                    <a:pt x="188283" y="67551"/>
                  </a:cubicBezTo>
                  <a:cubicBezTo>
                    <a:pt x="187117" y="68237"/>
                    <a:pt x="185951" y="68923"/>
                    <a:pt x="184716" y="69677"/>
                  </a:cubicBezTo>
                  <a:cubicBezTo>
                    <a:pt x="183619" y="70363"/>
                    <a:pt x="182522" y="70980"/>
                    <a:pt x="181425" y="71666"/>
                  </a:cubicBezTo>
                  <a:cubicBezTo>
                    <a:pt x="180259" y="72420"/>
                    <a:pt x="179093" y="73106"/>
                    <a:pt x="177927" y="73861"/>
                  </a:cubicBezTo>
                  <a:cubicBezTo>
                    <a:pt x="176830" y="74546"/>
                    <a:pt x="175801" y="75232"/>
                    <a:pt x="174704" y="75918"/>
                  </a:cubicBezTo>
                  <a:cubicBezTo>
                    <a:pt x="173538" y="76672"/>
                    <a:pt x="172441" y="77427"/>
                    <a:pt x="171275" y="78181"/>
                  </a:cubicBezTo>
                  <a:lnTo>
                    <a:pt x="171069" y="78318"/>
                  </a:lnTo>
                  <a:cubicBezTo>
                    <a:pt x="170040" y="79004"/>
                    <a:pt x="169080" y="79690"/>
                    <a:pt x="168052" y="80307"/>
                  </a:cubicBezTo>
                  <a:cubicBezTo>
                    <a:pt x="167023" y="80993"/>
                    <a:pt x="166062" y="81679"/>
                    <a:pt x="165034" y="82433"/>
                  </a:cubicBezTo>
                  <a:lnTo>
                    <a:pt x="164005" y="83188"/>
                  </a:lnTo>
                  <a:cubicBezTo>
                    <a:pt x="163182" y="83736"/>
                    <a:pt x="162359" y="84353"/>
                    <a:pt x="161536" y="84902"/>
                  </a:cubicBezTo>
                  <a:cubicBezTo>
                    <a:pt x="160576" y="85588"/>
                    <a:pt x="159548" y="86342"/>
                    <a:pt x="158587" y="87096"/>
                  </a:cubicBezTo>
                  <a:lnTo>
                    <a:pt x="157490" y="87920"/>
                  </a:lnTo>
                  <a:cubicBezTo>
                    <a:pt x="156736" y="88468"/>
                    <a:pt x="155913" y="89085"/>
                    <a:pt x="155158" y="89634"/>
                  </a:cubicBezTo>
                  <a:cubicBezTo>
                    <a:pt x="154198" y="90320"/>
                    <a:pt x="153307" y="91074"/>
                    <a:pt x="152415" y="91760"/>
                  </a:cubicBezTo>
                  <a:lnTo>
                    <a:pt x="150838" y="92994"/>
                  </a:lnTo>
                  <a:cubicBezTo>
                    <a:pt x="150220" y="93475"/>
                    <a:pt x="149535" y="94023"/>
                    <a:pt x="148917" y="94503"/>
                  </a:cubicBezTo>
                  <a:cubicBezTo>
                    <a:pt x="148026" y="95189"/>
                    <a:pt x="147203" y="95875"/>
                    <a:pt x="146312" y="96629"/>
                  </a:cubicBezTo>
                  <a:lnTo>
                    <a:pt x="144597" y="98001"/>
                  </a:lnTo>
                  <a:cubicBezTo>
                    <a:pt x="143980" y="98481"/>
                    <a:pt x="143362" y="99030"/>
                    <a:pt x="142745" y="99510"/>
                  </a:cubicBezTo>
                  <a:cubicBezTo>
                    <a:pt x="141785" y="100264"/>
                    <a:pt x="140894" y="101087"/>
                    <a:pt x="140002" y="101841"/>
                  </a:cubicBezTo>
                  <a:lnTo>
                    <a:pt x="138356" y="103281"/>
                  </a:lnTo>
                  <a:cubicBezTo>
                    <a:pt x="137808" y="103762"/>
                    <a:pt x="137259" y="104241"/>
                    <a:pt x="136710" y="104722"/>
                  </a:cubicBezTo>
                  <a:cubicBezTo>
                    <a:pt x="135750" y="105545"/>
                    <a:pt x="134790" y="106436"/>
                    <a:pt x="133830" y="107328"/>
                  </a:cubicBezTo>
                  <a:lnTo>
                    <a:pt x="132116" y="108836"/>
                  </a:lnTo>
                  <a:cubicBezTo>
                    <a:pt x="131636" y="109248"/>
                    <a:pt x="131224" y="109659"/>
                    <a:pt x="130744" y="110071"/>
                  </a:cubicBezTo>
                  <a:cubicBezTo>
                    <a:pt x="129235" y="111443"/>
                    <a:pt x="127795" y="112814"/>
                    <a:pt x="126355" y="114186"/>
                  </a:cubicBezTo>
                  <a:lnTo>
                    <a:pt x="124983" y="115489"/>
                  </a:lnTo>
                  <a:cubicBezTo>
                    <a:pt x="123063" y="117340"/>
                    <a:pt x="121143" y="119192"/>
                    <a:pt x="119291" y="121044"/>
                  </a:cubicBezTo>
                  <a:cubicBezTo>
                    <a:pt x="118948" y="121386"/>
                    <a:pt x="118605" y="121730"/>
                    <a:pt x="118262" y="122072"/>
                  </a:cubicBezTo>
                  <a:lnTo>
                    <a:pt x="117097" y="123238"/>
                  </a:lnTo>
                  <a:cubicBezTo>
                    <a:pt x="115930" y="124404"/>
                    <a:pt x="114833" y="125570"/>
                    <a:pt x="113668" y="126736"/>
                  </a:cubicBezTo>
                  <a:cubicBezTo>
                    <a:pt x="113188" y="127216"/>
                    <a:pt x="112776" y="127696"/>
                    <a:pt x="112365" y="128176"/>
                  </a:cubicBezTo>
                  <a:lnTo>
                    <a:pt x="110787" y="129822"/>
                  </a:lnTo>
                  <a:cubicBezTo>
                    <a:pt x="109964" y="130713"/>
                    <a:pt x="109072" y="131673"/>
                    <a:pt x="108250" y="132565"/>
                  </a:cubicBezTo>
                  <a:cubicBezTo>
                    <a:pt x="107769" y="133114"/>
                    <a:pt x="107290" y="133662"/>
                    <a:pt x="106741" y="134211"/>
                  </a:cubicBezTo>
                  <a:lnTo>
                    <a:pt x="105438" y="135720"/>
                  </a:lnTo>
                  <a:cubicBezTo>
                    <a:pt x="104615" y="136680"/>
                    <a:pt x="103723" y="137640"/>
                    <a:pt x="102901" y="138600"/>
                  </a:cubicBezTo>
                  <a:cubicBezTo>
                    <a:pt x="102420" y="139217"/>
                    <a:pt x="101872" y="139766"/>
                    <a:pt x="101392" y="140383"/>
                  </a:cubicBezTo>
                  <a:lnTo>
                    <a:pt x="100088" y="141892"/>
                  </a:lnTo>
                  <a:cubicBezTo>
                    <a:pt x="99334" y="142784"/>
                    <a:pt x="98511" y="143744"/>
                    <a:pt x="97757" y="144704"/>
                  </a:cubicBezTo>
                  <a:cubicBezTo>
                    <a:pt x="97208" y="145389"/>
                    <a:pt x="96659" y="146007"/>
                    <a:pt x="96111" y="146693"/>
                  </a:cubicBezTo>
                  <a:lnTo>
                    <a:pt x="95082" y="147996"/>
                  </a:lnTo>
                  <a:cubicBezTo>
                    <a:pt x="94328" y="148956"/>
                    <a:pt x="93505" y="149916"/>
                    <a:pt x="92750" y="150945"/>
                  </a:cubicBezTo>
                  <a:cubicBezTo>
                    <a:pt x="92133" y="151699"/>
                    <a:pt x="91585" y="152453"/>
                    <a:pt x="90968" y="153208"/>
                  </a:cubicBezTo>
                  <a:lnTo>
                    <a:pt x="90213" y="154168"/>
                  </a:lnTo>
                  <a:cubicBezTo>
                    <a:pt x="89390" y="155197"/>
                    <a:pt x="88636" y="156294"/>
                    <a:pt x="87813" y="157323"/>
                  </a:cubicBezTo>
                  <a:cubicBezTo>
                    <a:pt x="87195" y="158214"/>
                    <a:pt x="86510" y="159037"/>
                    <a:pt x="85892" y="159929"/>
                  </a:cubicBezTo>
                  <a:lnTo>
                    <a:pt x="85618" y="160340"/>
                  </a:lnTo>
                  <a:cubicBezTo>
                    <a:pt x="84795" y="161506"/>
                    <a:pt x="83904" y="162672"/>
                    <a:pt x="83081" y="163838"/>
                  </a:cubicBezTo>
                  <a:cubicBezTo>
                    <a:pt x="82463" y="164729"/>
                    <a:pt x="81846" y="165621"/>
                    <a:pt x="81229" y="166512"/>
                  </a:cubicBezTo>
                  <a:lnTo>
                    <a:pt x="80955" y="166924"/>
                  </a:lnTo>
                  <a:cubicBezTo>
                    <a:pt x="80132" y="168090"/>
                    <a:pt x="79309" y="169255"/>
                    <a:pt x="78555" y="170490"/>
                  </a:cubicBezTo>
                  <a:cubicBezTo>
                    <a:pt x="77937" y="171450"/>
                    <a:pt x="77252" y="172410"/>
                    <a:pt x="76634" y="173370"/>
                  </a:cubicBezTo>
                  <a:lnTo>
                    <a:pt x="76429" y="173645"/>
                  </a:lnTo>
                  <a:cubicBezTo>
                    <a:pt x="75674" y="174810"/>
                    <a:pt x="74851" y="176045"/>
                    <a:pt x="74097" y="177211"/>
                  </a:cubicBezTo>
                  <a:cubicBezTo>
                    <a:pt x="73411" y="178308"/>
                    <a:pt x="72725" y="179337"/>
                    <a:pt x="72040" y="180434"/>
                  </a:cubicBezTo>
                  <a:cubicBezTo>
                    <a:pt x="71285" y="181668"/>
                    <a:pt x="70531" y="182834"/>
                    <a:pt x="69776" y="184069"/>
                  </a:cubicBezTo>
                  <a:cubicBezTo>
                    <a:pt x="69091" y="185166"/>
                    <a:pt x="68473" y="186263"/>
                    <a:pt x="67856" y="187361"/>
                  </a:cubicBezTo>
                  <a:cubicBezTo>
                    <a:pt x="67102" y="188595"/>
                    <a:pt x="66416" y="189829"/>
                    <a:pt x="65662" y="191064"/>
                  </a:cubicBezTo>
                  <a:cubicBezTo>
                    <a:pt x="65044" y="192161"/>
                    <a:pt x="64427" y="193258"/>
                    <a:pt x="63810" y="194424"/>
                  </a:cubicBezTo>
                  <a:cubicBezTo>
                    <a:pt x="63124" y="195659"/>
                    <a:pt x="62438" y="196962"/>
                    <a:pt x="61753" y="198196"/>
                  </a:cubicBezTo>
                  <a:cubicBezTo>
                    <a:pt x="61135" y="199293"/>
                    <a:pt x="60518" y="200459"/>
                    <a:pt x="59969" y="201557"/>
                  </a:cubicBezTo>
                  <a:cubicBezTo>
                    <a:pt x="59284" y="202791"/>
                    <a:pt x="58666" y="204094"/>
                    <a:pt x="57981" y="205397"/>
                  </a:cubicBezTo>
                  <a:cubicBezTo>
                    <a:pt x="57432" y="206563"/>
                    <a:pt x="56815" y="207660"/>
                    <a:pt x="56266" y="208826"/>
                  </a:cubicBezTo>
                  <a:cubicBezTo>
                    <a:pt x="55649" y="210129"/>
                    <a:pt x="54963" y="211432"/>
                    <a:pt x="54346" y="212735"/>
                  </a:cubicBezTo>
                  <a:cubicBezTo>
                    <a:pt x="53797" y="213901"/>
                    <a:pt x="53249" y="215067"/>
                    <a:pt x="52700" y="216233"/>
                  </a:cubicBezTo>
                  <a:cubicBezTo>
                    <a:pt x="52082" y="217536"/>
                    <a:pt x="51466" y="218907"/>
                    <a:pt x="50848" y="220210"/>
                  </a:cubicBezTo>
                  <a:lnTo>
                    <a:pt x="50711" y="220485"/>
                  </a:lnTo>
                  <a:cubicBezTo>
                    <a:pt x="50231" y="221582"/>
                    <a:pt x="49751" y="222611"/>
                    <a:pt x="49271" y="223708"/>
                  </a:cubicBezTo>
                  <a:cubicBezTo>
                    <a:pt x="48722" y="225011"/>
                    <a:pt x="48105" y="226383"/>
                    <a:pt x="47556" y="227754"/>
                  </a:cubicBezTo>
                  <a:lnTo>
                    <a:pt x="47419" y="228097"/>
                  </a:lnTo>
                  <a:cubicBezTo>
                    <a:pt x="46939" y="229194"/>
                    <a:pt x="46528" y="230223"/>
                    <a:pt x="46047" y="231320"/>
                  </a:cubicBezTo>
                  <a:cubicBezTo>
                    <a:pt x="45499" y="232692"/>
                    <a:pt x="44950" y="234064"/>
                    <a:pt x="44402" y="235504"/>
                  </a:cubicBezTo>
                  <a:lnTo>
                    <a:pt x="44127" y="236121"/>
                  </a:lnTo>
                  <a:cubicBezTo>
                    <a:pt x="43716" y="237081"/>
                    <a:pt x="43373" y="238041"/>
                    <a:pt x="43030" y="239070"/>
                  </a:cubicBezTo>
                  <a:cubicBezTo>
                    <a:pt x="42550" y="240373"/>
                    <a:pt x="42070" y="241676"/>
                    <a:pt x="41590" y="242979"/>
                  </a:cubicBezTo>
                  <a:lnTo>
                    <a:pt x="41179" y="244145"/>
                  </a:lnTo>
                  <a:cubicBezTo>
                    <a:pt x="40836" y="245036"/>
                    <a:pt x="40492" y="245996"/>
                    <a:pt x="40218" y="246888"/>
                  </a:cubicBezTo>
                  <a:cubicBezTo>
                    <a:pt x="39807" y="248122"/>
                    <a:pt x="39395" y="249288"/>
                    <a:pt x="38984" y="250523"/>
                  </a:cubicBezTo>
                  <a:lnTo>
                    <a:pt x="38435" y="252169"/>
                  </a:lnTo>
                  <a:cubicBezTo>
                    <a:pt x="38161" y="253060"/>
                    <a:pt x="37818" y="253883"/>
                    <a:pt x="37544" y="254775"/>
                  </a:cubicBezTo>
                  <a:cubicBezTo>
                    <a:pt x="37132" y="256009"/>
                    <a:pt x="36789" y="257244"/>
                    <a:pt x="36378" y="258478"/>
                  </a:cubicBezTo>
                  <a:lnTo>
                    <a:pt x="35760" y="260398"/>
                  </a:lnTo>
                  <a:cubicBezTo>
                    <a:pt x="35486" y="261153"/>
                    <a:pt x="35281" y="261975"/>
                    <a:pt x="35075" y="262730"/>
                  </a:cubicBezTo>
                  <a:cubicBezTo>
                    <a:pt x="34732" y="264033"/>
                    <a:pt x="34321" y="265336"/>
                    <a:pt x="33978" y="266570"/>
                  </a:cubicBezTo>
                  <a:lnTo>
                    <a:pt x="33360" y="268696"/>
                  </a:lnTo>
                  <a:cubicBezTo>
                    <a:pt x="33155" y="269382"/>
                    <a:pt x="32949" y="270068"/>
                    <a:pt x="32743" y="270822"/>
                  </a:cubicBezTo>
                  <a:cubicBezTo>
                    <a:pt x="32331" y="272262"/>
                    <a:pt x="31989" y="273634"/>
                    <a:pt x="31646" y="275074"/>
                  </a:cubicBezTo>
                  <a:lnTo>
                    <a:pt x="31166" y="277063"/>
                  </a:lnTo>
                  <a:cubicBezTo>
                    <a:pt x="31028" y="277680"/>
                    <a:pt x="30823" y="278366"/>
                    <a:pt x="30686" y="278983"/>
                  </a:cubicBezTo>
                  <a:cubicBezTo>
                    <a:pt x="30274" y="280698"/>
                    <a:pt x="29863" y="282412"/>
                    <a:pt x="29520" y="284127"/>
                  </a:cubicBezTo>
                  <a:lnTo>
                    <a:pt x="29108" y="285841"/>
                  </a:lnTo>
                  <a:cubicBezTo>
                    <a:pt x="28971" y="286322"/>
                    <a:pt x="28902" y="286802"/>
                    <a:pt x="28766" y="287282"/>
                  </a:cubicBezTo>
                  <a:cubicBezTo>
                    <a:pt x="28148" y="290093"/>
                    <a:pt x="27599" y="292905"/>
                    <a:pt x="27051" y="295717"/>
                  </a:cubicBezTo>
                  <a:cubicBezTo>
                    <a:pt x="26571" y="298254"/>
                    <a:pt x="26091" y="300860"/>
                    <a:pt x="25679" y="303398"/>
                  </a:cubicBezTo>
                  <a:lnTo>
                    <a:pt x="25337" y="305524"/>
                  </a:lnTo>
                  <a:cubicBezTo>
                    <a:pt x="24994" y="307581"/>
                    <a:pt x="24719" y="309639"/>
                    <a:pt x="24376" y="311696"/>
                  </a:cubicBezTo>
                  <a:lnTo>
                    <a:pt x="24170" y="313342"/>
                  </a:lnTo>
                  <a:cubicBezTo>
                    <a:pt x="23828" y="315879"/>
                    <a:pt x="23485" y="318417"/>
                    <a:pt x="23211" y="320954"/>
                  </a:cubicBezTo>
                  <a:lnTo>
                    <a:pt x="23005" y="322669"/>
                  </a:lnTo>
                  <a:cubicBezTo>
                    <a:pt x="22799" y="324726"/>
                    <a:pt x="22593" y="326784"/>
                    <a:pt x="22388" y="328773"/>
                  </a:cubicBezTo>
                  <a:lnTo>
                    <a:pt x="22182" y="330830"/>
                  </a:lnTo>
                  <a:cubicBezTo>
                    <a:pt x="21976" y="333367"/>
                    <a:pt x="21770" y="335905"/>
                    <a:pt x="21633" y="338442"/>
                  </a:cubicBezTo>
                  <a:lnTo>
                    <a:pt x="21633" y="338717"/>
                  </a:lnTo>
                  <a:cubicBezTo>
                    <a:pt x="21496" y="341186"/>
                    <a:pt x="21359" y="343586"/>
                    <a:pt x="21290" y="346055"/>
                  </a:cubicBezTo>
                  <a:cubicBezTo>
                    <a:pt x="21290" y="346740"/>
                    <a:pt x="21221" y="347426"/>
                    <a:pt x="21221" y="348112"/>
                  </a:cubicBezTo>
                  <a:cubicBezTo>
                    <a:pt x="21153" y="350169"/>
                    <a:pt x="21085" y="352227"/>
                    <a:pt x="21085" y="354284"/>
                  </a:cubicBezTo>
                  <a:lnTo>
                    <a:pt x="21085" y="355862"/>
                  </a:lnTo>
                  <a:cubicBezTo>
                    <a:pt x="21085" y="358331"/>
                    <a:pt x="21085" y="360868"/>
                    <a:pt x="21085" y="363337"/>
                  </a:cubicBezTo>
                  <a:lnTo>
                    <a:pt x="21085" y="365120"/>
                  </a:lnTo>
                  <a:cubicBezTo>
                    <a:pt x="21153" y="367109"/>
                    <a:pt x="21153" y="369098"/>
                    <a:pt x="21221" y="371018"/>
                  </a:cubicBezTo>
                  <a:lnTo>
                    <a:pt x="21290" y="373075"/>
                  </a:lnTo>
                  <a:cubicBezTo>
                    <a:pt x="21359" y="375544"/>
                    <a:pt x="21496" y="378013"/>
                    <a:pt x="21702" y="380482"/>
                  </a:cubicBezTo>
                  <a:lnTo>
                    <a:pt x="21770" y="381030"/>
                  </a:lnTo>
                  <a:cubicBezTo>
                    <a:pt x="21908" y="383362"/>
                    <a:pt x="22113" y="385625"/>
                    <a:pt x="22319" y="387888"/>
                  </a:cubicBezTo>
                  <a:lnTo>
                    <a:pt x="22525" y="390014"/>
                  </a:lnTo>
                  <a:cubicBezTo>
                    <a:pt x="22730" y="392003"/>
                    <a:pt x="22936" y="393992"/>
                    <a:pt x="23142" y="395981"/>
                  </a:cubicBezTo>
                  <a:lnTo>
                    <a:pt x="23279" y="397558"/>
                  </a:lnTo>
                  <a:cubicBezTo>
                    <a:pt x="23553" y="399959"/>
                    <a:pt x="23896" y="402427"/>
                    <a:pt x="24170" y="404828"/>
                  </a:cubicBezTo>
                  <a:lnTo>
                    <a:pt x="24445" y="406748"/>
                  </a:lnTo>
                  <a:cubicBezTo>
                    <a:pt x="24719" y="408600"/>
                    <a:pt x="24994" y="410451"/>
                    <a:pt x="25268" y="412372"/>
                  </a:cubicBezTo>
                  <a:lnTo>
                    <a:pt x="25611" y="414498"/>
                  </a:lnTo>
                  <a:cubicBezTo>
                    <a:pt x="26022" y="416898"/>
                    <a:pt x="26434" y="419230"/>
                    <a:pt x="26845" y="421630"/>
                  </a:cubicBezTo>
                  <a:lnTo>
                    <a:pt x="27051" y="422590"/>
                  </a:lnTo>
                  <a:cubicBezTo>
                    <a:pt x="27463" y="424647"/>
                    <a:pt x="27874" y="426773"/>
                    <a:pt x="28285" y="428831"/>
                  </a:cubicBezTo>
                  <a:lnTo>
                    <a:pt x="28766" y="431025"/>
                  </a:lnTo>
                  <a:cubicBezTo>
                    <a:pt x="29177" y="432877"/>
                    <a:pt x="29588" y="434797"/>
                    <a:pt x="30069" y="436649"/>
                  </a:cubicBezTo>
                  <a:lnTo>
                    <a:pt x="30480" y="438295"/>
                  </a:lnTo>
                  <a:cubicBezTo>
                    <a:pt x="31028" y="440558"/>
                    <a:pt x="31646" y="442890"/>
                    <a:pt x="32195" y="445153"/>
                  </a:cubicBezTo>
                  <a:lnTo>
                    <a:pt x="32743" y="447141"/>
                  </a:lnTo>
                  <a:cubicBezTo>
                    <a:pt x="33223" y="448856"/>
                    <a:pt x="33703" y="450639"/>
                    <a:pt x="34183" y="452354"/>
                  </a:cubicBezTo>
                  <a:lnTo>
                    <a:pt x="34801" y="454480"/>
                  </a:lnTo>
                  <a:cubicBezTo>
                    <a:pt x="35486" y="456743"/>
                    <a:pt x="36172" y="459006"/>
                    <a:pt x="36858" y="461201"/>
                  </a:cubicBezTo>
                  <a:lnTo>
                    <a:pt x="37269" y="462435"/>
                  </a:lnTo>
                  <a:cubicBezTo>
                    <a:pt x="37886" y="464286"/>
                    <a:pt x="38504" y="466207"/>
                    <a:pt x="39121" y="468059"/>
                  </a:cubicBezTo>
                  <a:cubicBezTo>
                    <a:pt x="39395" y="468813"/>
                    <a:pt x="39670" y="469567"/>
                    <a:pt x="39875" y="470322"/>
                  </a:cubicBezTo>
                  <a:cubicBezTo>
                    <a:pt x="40492" y="472105"/>
                    <a:pt x="41110" y="473819"/>
                    <a:pt x="41795" y="475602"/>
                  </a:cubicBezTo>
                  <a:lnTo>
                    <a:pt x="42413" y="477248"/>
                  </a:lnTo>
                  <a:cubicBezTo>
                    <a:pt x="43167" y="479168"/>
                    <a:pt x="43853" y="481089"/>
                    <a:pt x="44608" y="482940"/>
                  </a:cubicBezTo>
                  <a:lnTo>
                    <a:pt x="45362" y="484929"/>
                  </a:lnTo>
                  <a:cubicBezTo>
                    <a:pt x="60038" y="521688"/>
                    <a:pt x="74714" y="547886"/>
                    <a:pt x="87607" y="570997"/>
                  </a:cubicBezTo>
                  <a:cubicBezTo>
                    <a:pt x="115451" y="620855"/>
                    <a:pt x="135476" y="656859"/>
                    <a:pt x="126012" y="745945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62C51B0-7E27-422D-2C18-C2BF4AAFFF83}"/>
                </a:ext>
              </a:extLst>
            </p:cNvPr>
            <p:cNvSpPr/>
            <p:nvPr/>
          </p:nvSpPr>
          <p:spPr>
            <a:xfrm>
              <a:off x="5128597" y="2668390"/>
              <a:ext cx="307705" cy="436834"/>
            </a:xfrm>
            <a:custGeom>
              <a:avLst/>
              <a:gdLst>
                <a:gd name="connsiteX0" fmla="*/ 140703 w 307705"/>
                <a:gd name="connsiteY0" fmla="*/ 436834 h 436834"/>
                <a:gd name="connsiteX1" fmla="*/ 119923 w 307705"/>
                <a:gd name="connsiteY1" fmla="*/ 432857 h 436834"/>
                <a:gd name="connsiteX2" fmla="*/ 159700 w 307705"/>
                <a:gd name="connsiteY2" fmla="*/ 260446 h 436834"/>
                <a:gd name="connsiteX3" fmla="*/ 200230 w 307705"/>
                <a:gd name="connsiteY3" fmla="*/ 132887 h 436834"/>
                <a:gd name="connsiteX4" fmla="*/ 202219 w 307705"/>
                <a:gd name="connsiteY4" fmla="*/ 128018 h 436834"/>
                <a:gd name="connsiteX5" fmla="*/ 114025 w 307705"/>
                <a:gd name="connsiteY5" fmla="*/ 109913 h 436834"/>
                <a:gd name="connsiteX6" fmla="*/ 88308 w 307705"/>
                <a:gd name="connsiteY6" fmla="*/ 101204 h 436834"/>
                <a:gd name="connsiteX7" fmla="*/ 86250 w 307705"/>
                <a:gd name="connsiteY7" fmla="*/ 148935 h 436834"/>
                <a:gd name="connsiteX8" fmla="*/ 51755 w 307705"/>
                <a:gd name="connsiteY8" fmla="*/ 420444 h 436834"/>
                <a:gd name="connsiteX9" fmla="*/ 31044 w 307705"/>
                <a:gd name="connsiteY9" fmla="*/ 415986 h 436834"/>
                <a:gd name="connsiteX10" fmla="*/ 65196 w 307705"/>
                <a:gd name="connsiteY10" fmla="*/ 146603 h 436834"/>
                <a:gd name="connsiteX11" fmla="*/ 66499 w 307705"/>
                <a:gd name="connsiteY11" fmla="*/ 92151 h 436834"/>
                <a:gd name="connsiteX12" fmla="*/ 800 w 307705"/>
                <a:gd name="connsiteY12" fmla="*/ 19936 h 436834"/>
                <a:gd name="connsiteX13" fmla="*/ 33718 w 307705"/>
                <a:gd name="connsiteY13" fmla="*/ 528 h 436834"/>
                <a:gd name="connsiteX14" fmla="*/ 76101 w 307705"/>
                <a:gd name="connsiteY14" fmla="*/ 40304 h 436834"/>
                <a:gd name="connsiteX15" fmla="*/ 86250 w 307705"/>
                <a:gd name="connsiteY15" fmla="*/ 77612 h 436834"/>
                <a:gd name="connsiteX16" fmla="*/ 120266 w 307705"/>
                <a:gd name="connsiteY16" fmla="*/ 89682 h 436834"/>
                <a:gd name="connsiteX17" fmla="*/ 211203 w 307705"/>
                <a:gd name="connsiteY17" fmla="*/ 107307 h 436834"/>
                <a:gd name="connsiteX18" fmla="*/ 249745 w 307705"/>
                <a:gd name="connsiteY18" fmla="*/ 52786 h 436834"/>
                <a:gd name="connsiteX19" fmla="*/ 298025 w 307705"/>
                <a:gd name="connsiteY19" fmla="*/ 52512 h 436834"/>
                <a:gd name="connsiteX20" fmla="*/ 302072 w 307705"/>
                <a:gd name="connsiteY20" fmla="*/ 95511 h 436834"/>
                <a:gd name="connsiteX21" fmla="*/ 224851 w 307705"/>
                <a:gd name="connsiteY21" fmla="*/ 128567 h 436834"/>
                <a:gd name="connsiteX22" fmla="*/ 180205 w 307705"/>
                <a:gd name="connsiteY22" fmla="*/ 265796 h 436834"/>
                <a:gd name="connsiteX23" fmla="*/ 140703 w 307705"/>
                <a:gd name="connsiteY23" fmla="*/ 436834 h 436834"/>
                <a:gd name="connsiteX24" fmla="*/ 276080 w 307705"/>
                <a:gd name="connsiteY24" fmla="*/ 65131 h 436834"/>
                <a:gd name="connsiteX25" fmla="*/ 261267 w 307705"/>
                <a:gd name="connsiteY25" fmla="*/ 70411 h 436834"/>
                <a:gd name="connsiteX26" fmla="*/ 234863 w 307705"/>
                <a:gd name="connsiteY26" fmla="*/ 106827 h 436834"/>
                <a:gd name="connsiteX27" fmla="*/ 283829 w 307705"/>
                <a:gd name="connsiteY27" fmla="*/ 84744 h 436834"/>
                <a:gd name="connsiteX28" fmla="*/ 283418 w 307705"/>
                <a:gd name="connsiteY28" fmla="*/ 67736 h 436834"/>
                <a:gd name="connsiteX29" fmla="*/ 276080 w 307705"/>
                <a:gd name="connsiteY29" fmla="*/ 65131 h 436834"/>
                <a:gd name="connsiteX30" fmla="*/ 27615 w 307705"/>
                <a:gd name="connsiteY30" fmla="*/ 21171 h 436834"/>
                <a:gd name="connsiteX31" fmla="*/ 21374 w 307705"/>
                <a:gd name="connsiteY31" fmla="*/ 24874 h 436834"/>
                <a:gd name="connsiteX32" fmla="*/ 62522 w 307705"/>
                <a:gd name="connsiteY32" fmla="*/ 66502 h 436834"/>
                <a:gd name="connsiteX33" fmla="*/ 30083 w 307705"/>
                <a:gd name="connsiteY33" fmla="*/ 21377 h 436834"/>
                <a:gd name="connsiteX34" fmla="*/ 27615 w 307705"/>
                <a:gd name="connsiteY34" fmla="*/ 21171 h 43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7705" h="436834">
                  <a:moveTo>
                    <a:pt x="140703" y="436834"/>
                  </a:moveTo>
                  <a:lnTo>
                    <a:pt x="119923" y="432857"/>
                  </a:lnTo>
                  <a:cubicBezTo>
                    <a:pt x="120060" y="432034"/>
                    <a:pt x="136245" y="348160"/>
                    <a:pt x="159700" y="260446"/>
                  </a:cubicBezTo>
                  <a:cubicBezTo>
                    <a:pt x="173553" y="208806"/>
                    <a:pt x="187132" y="165874"/>
                    <a:pt x="200230" y="132887"/>
                  </a:cubicBezTo>
                  <a:cubicBezTo>
                    <a:pt x="200916" y="131242"/>
                    <a:pt x="201533" y="129596"/>
                    <a:pt x="202219" y="128018"/>
                  </a:cubicBezTo>
                  <a:cubicBezTo>
                    <a:pt x="178559" y="126235"/>
                    <a:pt x="149550" y="120818"/>
                    <a:pt x="114025" y="109913"/>
                  </a:cubicBezTo>
                  <a:cubicBezTo>
                    <a:pt x="104836" y="107102"/>
                    <a:pt x="96263" y="104152"/>
                    <a:pt x="88308" y="101204"/>
                  </a:cubicBezTo>
                  <a:cubicBezTo>
                    <a:pt x="88856" y="115811"/>
                    <a:pt x="88171" y="131790"/>
                    <a:pt x="86250" y="148935"/>
                  </a:cubicBezTo>
                  <a:cubicBezTo>
                    <a:pt x="61424" y="374289"/>
                    <a:pt x="52166" y="418660"/>
                    <a:pt x="51755" y="420444"/>
                  </a:cubicBezTo>
                  <a:lnTo>
                    <a:pt x="31044" y="415986"/>
                  </a:lnTo>
                  <a:cubicBezTo>
                    <a:pt x="31112" y="415574"/>
                    <a:pt x="40644" y="369694"/>
                    <a:pt x="65196" y="146603"/>
                  </a:cubicBezTo>
                  <a:cubicBezTo>
                    <a:pt x="67528" y="125550"/>
                    <a:pt x="67734" y="107513"/>
                    <a:pt x="66499" y="92151"/>
                  </a:cubicBezTo>
                  <a:cubicBezTo>
                    <a:pt x="12184" y="67394"/>
                    <a:pt x="-4001" y="39825"/>
                    <a:pt x="800" y="19936"/>
                  </a:cubicBezTo>
                  <a:cubicBezTo>
                    <a:pt x="4160" y="5946"/>
                    <a:pt x="18013" y="-2215"/>
                    <a:pt x="33718" y="528"/>
                  </a:cubicBezTo>
                  <a:cubicBezTo>
                    <a:pt x="50931" y="3546"/>
                    <a:pt x="66362" y="18016"/>
                    <a:pt x="76101" y="40304"/>
                  </a:cubicBezTo>
                  <a:cubicBezTo>
                    <a:pt x="80833" y="51140"/>
                    <a:pt x="84262" y="63622"/>
                    <a:pt x="86250" y="77612"/>
                  </a:cubicBezTo>
                  <a:cubicBezTo>
                    <a:pt x="96195" y="81658"/>
                    <a:pt x="107442" y="85705"/>
                    <a:pt x="120266" y="89682"/>
                  </a:cubicBezTo>
                  <a:cubicBezTo>
                    <a:pt x="157094" y="100998"/>
                    <a:pt x="187200" y="106279"/>
                    <a:pt x="211203" y="107307"/>
                  </a:cubicBezTo>
                  <a:cubicBezTo>
                    <a:pt x="224439" y="78915"/>
                    <a:pt x="237126" y="61016"/>
                    <a:pt x="249745" y="52786"/>
                  </a:cubicBezTo>
                  <a:cubicBezTo>
                    <a:pt x="271005" y="38933"/>
                    <a:pt x="288699" y="43596"/>
                    <a:pt x="298025" y="52512"/>
                  </a:cubicBezTo>
                  <a:cubicBezTo>
                    <a:pt x="309273" y="63210"/>
                    <a:pt x="310850" y="80492"/>
                    <a:pt x="302072" y="95511"/>
                  </a:cubicBezTo>
                  <a:cubicBezTo>
                    <a:pt x="296516" y="104976"/>
                    <a:pt x="277794" y="127195"/>
                    <a:pt x="224851" y="128567"/>
                  </a:cubicBezTo>
                  <a:cubicBezTo>
                    <a:pt x="212369" y="157919"/>
                    <a:pt x="197419" y="201467"/>
                    <a:pt x="180205" y="265796"/>
                  </a:cubicBezTo>
                  <a:cubicBezTo>
                    <a:pt x="156888" y="352755"/>
                    <a:pt x="140840" y="435943"/>
                    <a:pt x="140703" y="436834"/>
                  </a:cubicBezTo>
                  <a:close/>
                  <a:moveTo>
                    <a:pt x="276080" y="65131"/>
                  </a:moveTo>
                  <a:cubicBezTo>
                    <a:pt x="271828" y="65131"/>
                    <a:pt x="266684" y="66914"/>
                    <a:pt x="261267" y="70411"/>
                  </a:cubicBezTo>
                  <a:cubicBezTo>
                    <a:pt x="255368" y="74252"/>
                    <a:pt x="246522" y="83784"/>
                    <a:pt x="234863" y="106827"/>
                  </a:cubicBezTo>
                  <a:cubicBezTo>
                    <a:pt x="261678" y="104495"/>
                    <a:pt x="277520" y="95511"/>
                    <a:pt x="283829" y="84744"/>
                  </a:cubicBezTo>
                  <a:cubicBezTo>
                    <a:pt x="288150" y="77406"/>
                    <a:pt x="286710" y="70891"/>
                    <a:pt x="283418" y="67736"/>
                  </a:cubicBezTo>
                  <a:cubicBezTo>
                    <a:pt x="281566" y="66022"/>
                    <a:pt x="279029" y="65131"/>
                    <a:pt x="276080" y="65131"/>
                  </a:cubicBezTo>
                  <a:close/>
                  <a:moveTo>
                    <a:pt x="27615" y="21171"/>
                  </a:moveTo>
                  <a:cubicBezTo>
                    <a:pt x="24803" y="21171"/>
                    <a:pt x="21991" y="22131"/>
                    <a:pt x="21374" y="24874"/>
                  </a:cubicBezTo>
                  <a:cubicBezTo>
                    <a:pt x="19659" y="32143"/>
                    <a:pt x="29260" y="48740"/>
                    <a:pt x="62522" y="66502"/>
                  </a:cubicBezTo>
                  <a:cubicBezTo>
                    <a:pt x="55458" y="37218"/>
                    <a:pt x="41673" y="23434"/>
                    <a:pt x="30083" y="21377"/>
                  </a:cubicBezTo>
                  <a:cubicBezTo>
                    <a:pt x="29260" y="21239"/>
                    <a:pt x="28437" y="21171"/>
                    <a:pt x="27615" y="21171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BE232F5-C073-B72A-054D-F9F77318EA97}"/>
                </a:ext>
              </a:extLst>
            </p:cNvPr>
            <p:cNvSpPr/>
            <p:nvPr/>
          </p:nvSpPr>
          <p:spPr>
            <a:xfrm rot="17274180">
              <a:off x="5192882" y="2986913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02737A7-18FC-AFA5-0EC2-566D8E4BF679}"/>
                </a:ext>
              </a:extLst>
            </p:cNvPr>
            <p:cNvSpPr/>
            <p:nvPr/>
          </p:nvSpPr>
          <p:spPr>
            <a:xfrm rot="17274180">
              <a:off x="5187260" y="3016391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9B007732-9F92-59FE-0102-D661CA26E3C1}"/>
                </a:ext>
              </a:extLst>
            </p:cNvPr>
            <p:cNvSpPr/>
            <p:nvPr/>
          </p:nvSpPr>
          <p:spPr>
            <a:xfrm rot="17274180">
              <a:off x="5181654" y="3045877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59 h 293659"/>
                <a:gd name="connsiteX3" fmla="*/ 0 w 21191"/>
                <a:gd name="connsiteY3" fmla="*/ 293659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59"/>
                  </a:lnTo>
                  <a:lnTo>
                    <a:pt x="0" y="29365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09D4B17A-A060-953F-C794-F547A1490853}"/>
                </a:ext>
              </a:extLst>
            </p:cNvPr>
            <p:cNvSpPr/>
            <p:nvPr/>
          </p:nvSpPr>
          <p:spPr>
            <a:xfrm rot="17274180">
              <a:off x="5169407" y="3080098"/>
              <a:ext cx="21191" cy="279874"/>
            </a:xfrm>
            <a:custGeom>
              <a:avLst/>
              <a:gdLst>
                <a:gd name="connsiteX0" fmla="*/ 0 w 21191"/>
                <a:gd name="connsiteY0" fmla="*/ 0 h 279874"/>
                <a:gd name="connsiteX1" fmla="*/ 21191 w 21191"/>
                <a:gd name="connsiteY1" fmla="*/ 0 h 279874"/>
                <a:gd name="connsiteX2" fmla="*/ 21191 w 21191"/>
                <a:gd name="connsiteY2" fmla="*/ 279875 h 279874"/>
                <a:gd name="connsiteX3" fmla="*/ 0 w 21191"/>
                <a:gd name="connsiteY3" fmla="*/ 279875 h 27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79874">
                  <a:moveTo>
                    <a:pt x="0" y="0"/>
                  </a:moveTo>
                  <a:lnTo>
                    <a:pt x="21191" y="0"/>
                  </a:lnTo>
                  <a:lnTo>
                    <a:pt x="21191" y="279875"/>
                  </a:lnTo>
                  <a:lnTo>
                    <a:pt x="0" y="279875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4D71DB02-BF19-72F9-23DA-49FD642BC6ED}"/>
                </a:ext>
              </a:extLst>
            </p:cNvPr>
            <p:cNvSpPr/>
            <p:nvPr/>
          </p:nvSpPr>
          <p:spPr>
            <a:xfrm rot="16847040">
              <a:off x="5743702" y="2674669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7B6F9430-99B6-B87C-6D9F-B08DE049837A}"/>
                </a:ext>
              </a:extLst>
            </p:cNvPr>
            <p:cNvSpPr/>
            <p:nvPr/>
          </p:nvSpPr>
          <p:spPr>
            <a:xfrm rot="20446140">
              <a:off x="5679914" y="2479200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13C14684-6AE3-B91A-C8CC-2E67E4CE7B6B}"/>
                </a:ext>
              </a:extLst>
            </p:cNvPr>
            <p:cNvSpPr/>
            <p:nvPr/>
          </p:nvSpPr>
          <p:spPr>
            <a:xfrm rot="18646980">
              <a:off x="5544760" y="2280493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9D26626F-74C6-5EFE-D789-34FE843DB4F3}"/>
                </a:ext>
              </a:extLst>
            </p:cNvPr>
            <p:cNvSpPr/>
            <p:nvPr/>
          </p:nvSpPr>
          <p:spPr>
            <a:xfrm rot="16846980">
              <a:off x="5327926" y="2175461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3BA7F12F-AB92-D09D-3549-716105F81232}"/>
                </a:ext>
              </a:extLst>
            </p:cNvPr>
            <p:cNvSpPr/>
            <p:nvPr/>
          </p:nvSpPr>
          <p:spPr>
            <a:xfrm rot="20446860">
              <a:off x="5133253" y="2147763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C3D102DA-599A-07B9-7A16-8C3940030AAD}"/>
                </a:ext>
              </a:extLst>
            </p:cNvPr>
            <p:cNvSpPr/>
            <p:nvPr/>
          </p:nvSpPr>
          <p:spPr>
            <a:xfrm rot="18646980">
              <a:off x="4934292" y="2283441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68889F8C-469D-4FC3-4E86-ED139DA325EA}"/>
                </a:ext>
              </a:extLst>
            </p:cNvPr>
            <p:cNvSpPr/>
            <p:nvPr/>
          </p:nvSpPr>
          <p:spPr>
            <a:xfrm rot="16847040">
              <a:off x="4829702" y="2500585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2" name="椭圆 551">
            <a:extLst>
              <a:ext uri="{FF2B5EF4-FFF2-40B4-BE49-F238E27FC236}">
                <a16:creationId xmlns:a16="http://schemas.microsoft.com/office/drawing/2014/main" id="{7D64F0ED-5040-C297-5C7A-0A438275FC6A}"/>
              </a:ext>
            </a:extLst>
          </p:cNvPr>
          <p:cNvSpPr/>
          <p:nvPr/>
        </p:nvSpPr>
        <p:spPr>
          <a:xfrm>
            <a:off x="-64967" y="1241422"/>
            <a:ext cx="549278" cy="549278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>
            <a:extLst>
              <a:ext uri="{FF2B5EF4-FFF2-40B4-BE49-F238E27FC236}">
                <a16:creationId xmlns:a16="http://schemas.microsoft.com/office/drawing/2014/main" id="{813E13AD-9479-A157-6D4F-AB0054FD127A}"/>
              </a:ext>
            </a:extLst>
          </p:cNvPr>
          <p:cNvSpPr/>
          <p:nvPr/>
        </p:nvSpPr>
        <p:spPr>
          <a:xfrm>
            <a:off x="1675171" y="238562"/>
            <a:ext cx="175269" cy="175269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65863C0-CF37-77F7-7C42-599EA9E4B46F}"/>
              </a:ext>
            </a:extLst>
          </p:cNvPr>
          <p:cNvSpPr/>
          <p:nvPr/>
        </p:nvSpPr>
        <p:spPr>
          <a:xfrm>
            <a:off x="6103203" y="1"/>
            <a:ext cx="4034183" cy="685383"/>
          </a:xfrm>
          <a:custGeom>
            <a:avLst/>
            <a:gdLst>
              <a:gd name="connsiteX0" fmla="*/ 0 w 4034183"/>
              <a:gd name="connsiteY0" fmla="*/ 0 h 685383"/>
              <a:gd name="connsiteX1" fmla="*/ 4034183 w 4034183"/>
              <a:gd name="connsiteY1" fmla="*/ 0 h 685383"/>
              <a:gd name="connsiteX2" fmla="*/ 3698250 w 4034183"/>
              <a:gd name="connsiteY2" fmla="*/ 94482 h 685383"/>
              <a:gd name="connsiteX3" fmla="*/ 1365789 w 4034183"/>
              <a:gd name="connsiteY3" fmla="*/ 644007 h 685383"/>
              <a:gd name="connsiteX4" fmla="*/ 381411 w 4034183"/>
              <a:gd name="connsiteY4" fmla="*/ 249255 h 685383"/>
              <a:gd name="connsiteX5" fmla="*/ 908 w 4034183"/>
              <a:gd name="connsiteY5" fmla="*/ 575 h 68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4183" h="685383">
                <a:moveTo>
                  <a:pt x="0" y="0"/>
                </a:moveTo>
                <a:lnTo>
                  <a:pt x="4034183" y="0"/>
                </a:lnTo>
                <a:lnTo>
                  <a:pt x="3698250" y="94482"/>
                </a:lnTo>
                <a:cubicBezTo>
                  <a:pt x="2780305" y="347056"/>
                  <a:pt x="1810766" y="571001"/>
                  <a:pt x="1365789" y="644007"/>
                </a:cubicBezTo>
                <a:cubicBezTo>
                  <a:pt x="475835" y="790019"/>
                  <a:pt x="724222" y="523676"/>
                  <a:pt x="381411" y="249255"/>
                </a:cubicBezTo>
                <a:cubicBezTo>
                  <a:pt x="295709" y="180649"/>
                  <a:pt x="155470" y="95969"/>
                  <a:pt x="908" y="575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473F652F-DBF5-370C-CA08-EBE6AE179FD1}"/>
              </a:ext>
            </a:extLst>
          </p:cNvPr>
          <p:cNvGrpSpPr/>
          <p:nvPr/>
        </p:nvGrpSpPr>
        <p:grpSpPr>
          <a:xfrm>
            <a:off x="4202238" y="4045074"/>
            <a:ext cx="3797115" cy="307777"/>
            <a:chOff x="4069910" y="3815747"/>
            <a:chExt cx="3797115" cy="307777"/>
          </a:xfrm>
        </p:grpSpPr>
        <p:sp>
          <p:nvSpPr>
            <p:cNvPr id="563" name="文本框 562">
              <a:extLst>
                <a:ext uri="{FF2B5EF4-FFF2-40B4-BE49-F238E27FC236}">
                  <a16:creationId xmlns:a16="http://schemas.microsoft.com/office/drawing/2014/main" id="{879A2B4D-3F14-E9B9-BCC9-9D6CED93BAA1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564" name="文本框 563">
              <a:extLst>
                <a:ext uri="{FF2B5EF4-FFF2-40B4-BE49-F238E27FC236}">
                  <a16:creationId xmlns:a16="http://schemas.microsoft.com/office/drawing/2014/main" id="{21F0EA75-1F76-6CA3-AE2E-44ACC25C26B5}"/>
                </a:ext>
              </a:extLst>
            </p:cNvPr>
            <p:cNvSpPr txBox="1"/>
            <p:nvPr/>
          </p:nvSpPr>
          <p:spPr>
            <a:xfrm>
              <a:off x="6277430" y="3815747"/>
              <a:ext cx="15895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2023.01</a:t>
              </a:r>
              <a:endParaRPr lang="zh-CN" altLang="en-US" sz="1400" b="1" dirty="0">
                <a:solidFill>
                  <a:srgbClr val="5F5F5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6" name="文本框 565">
            <a:extLst>
              <a:ext uri="{FF2B5EF4-FFF2-40B4-BE49-F238E27FC236}">
                <a16:creationId xmlns:a16="http://schemas.microsoft.com/office/drawing/2014/main" id="{349B614F-750C-430A-8865-82170D03DA79}"/>
              </a:ext>
            </a:extLst>
          </p:cNvPr>
          <p:cNvSpPr txBox="1"/>
          <p:nvPr/>
        </p:nvSpPr>
        <p:spPr>
          <a:xfrm>
            <a:off x="3611879" y="3265586"/>
            <a:ext cx="4968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年终总结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述职报告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简约商务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通用模板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A2EB8E0B-484E-D26D-8B7D-02B44A5A40B9}"/>
              </a:ext>
            </a:extLst>
          </p:cNvPr>
          <p:cNvSpPr>
            <a:spLocks noEditPoints="1"/>
          </p:cNvSpPr>
          <p:nvPr/>
        </p:nvSpPr>
        <p:spPr bwMode="auto">
          <a:xfrm>
            <a:off x="5382408" y="2659212"/>
            <a:ext cx="1411718" cy="1411718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7D0F4637-C753-50B8-4086-D03DE4264E4E}"/>
              </a:ext>
            </a:extLst>
          </p:cNvPr>
          <p:cNvSpPr/>
          <p:nvPr/>
        </p:nvSpPr>
        <p:spPr bwMode="auto">
          <a:xfrm>
            <a:off x="4666409" y="1937041"/>
            <a:ext cx="1357930" cy="1357930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0BC0AA30-8716-511F-5F40-5A20277733EC}"/>
              </a:ext>
            </a:extLst>
          </p:cNvPr>
          <p:cNvSpPr/>
          <p:nvPr/>
        </p:nvSpPr>
        <p:spPr bwMode="auto">
          <a:xfrm>
            <a:off x="4666409" y="3429000"/>
            <a:ext cx="1357930" cy="1357930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466EB6"/>
              </a:solidFill>
              <a:sym typeface="+mn-lt"/>
            </a:endParaRP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02840313-78BB-323B-4E50-AAB2D4487BC1}"/>
              </a:ext>
            </a:extLst>
          </p:cNvPr>
          <p:cNvSpPr/>
          <p:nvPr/>
        </p:nvSpPr>
        <p:spPr bwMode="auto">
          <a:xfrm>
            <a:off x="6158369" y="1937041"/>
            <a:ext cx="1351757" cy="1357930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rgbClr val="466EB6"/>
              </a:solidFill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9BCEB70A-FFCD-572C-8F96-2C8EFFC1FAC7}"/>
              </a:ext>
            </a:extLst>
          </p:cNvPr>
          <p:cNvSpPr/>
          <p:nvPr/>
        </p:nvSpPr>
        <p:spPr bwMode="auto">
          <a:xfrm>
            <a:off x="6158369" y="3429000"/>
            <a:ext cx="1351757" cy="1357930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id="{20EAC3FD-B4C5-08B8-3A4E-E9768844D4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8450" y="3088072"/>
            <a:ext cx="1095100" cy="55399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添加</a:t>
            </a:r>
            <a:endParaRPr lang="en-US" altLang="zh-CN" b="1" dirty="0">
              <a:gradFill flip="none" rotWithShape="1">
                <a:gsLst>
                  <a:gs pos="0">
                    <a:srgbClr val="466EB6"/>
                  </a:gs>
                  <a:gs pos="100000">
                    <a:srgbClr val="13375B"/>
                  </a:gs>
                </a:gsLst>
                <a:lin ang="5400000" scaled="1"/>
                <a:tileRect/>
              </a:gradFill>
              <a:latin typeface="+mj-ea"/>
              <a:ea typeface="+mj-ea"/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标题</a:t>
            </a: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B1789A80-D8BB-C213-0C59-41F34C095E73}"/>
              </a:ext>
            </a:extLst>
          </p:cNvPr>
          <p:cNvSpPr txBox="1"/>
          <p:nvPr/>
        </p:nvSpPr>
        <p:spPr>
          <a:xfrm>
            <a:off x="5017963" y="2300931"/>
            <a:ext cx="458575" cy="630145"/>
          </a:xfrm>
          <a:prstGeom prst="rect">
            <a:avLst/>
          </a:prstGeom>
          <a:noFill/>
        </p:spPr>
        <p:txBody>
          <a:bodyPr wrap="none" lIns="75483" tIns="37741" rIns="75483" bIns="37741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CF99EE97-6BE8-3BE6-50D9-B4FB83D2F7CF}"/>
              </a:ext>
            </a:extLst>
          </p:cNvPr>
          <p:cNvSpPr txBox="1"/>
          <p:nvPr/>
        </p:nvSpPr>
        <p:spPr>
          <a:xfrm>
            <a:off x="6706882" y="2300932"/>
            <a:ext cx="460177" cy="630145"/>
          </a:xfrm>
          <a:prstGeom prst="rect">
            <a:avLst/>
          </a:prstGeom>
          <a:noFill/>
        </p:spPr>
        <p:txBody>
          <a:bodyPr wrap="none" lIns="75483" tIns="37741" rIns="75483" bIns="37741" rtlCol="0" anchor="ctr">
            <a:spAutoFit/>
          </a:bodyPr>
          <a:lstStyle/>
          <a:p>
            <a:r>
              <a:rPr lang="en-US" altLang="zh-CN" sz="3600" dirty="0">
                <a:solidFill>
                  <a:srgbClr val="466EB6"/>
                </a:solidFill>
                <a:cs typeface="+mn-ea"/>
                <a:sym typeface="+mn-lt"/>
              </a:rPr>
              <a:t>B</a:t>
            </a:r>
            <a:endParaRPr lang="zh-CN" altLang="en-US" sz="3600" dirty="0">
              <a:solidFill>
                <a:srgbClr val="466EB6"/>
              </a:solidFill>
              <a:cs typeface="+mn-ea"/>
              <a:sym typeface="+mn-lt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999B1EE6-9549-EA3F-A61C-F4E0DFF4C47D}"/>
              </a:ext>
            </a:extLst>
          </p:cNvPr>
          <p:cNvSpPr txBox="1"/>
          <p:nvPr/>
        </p:nvSpPr>
        <p:spPr>
          <a:xfrm>
            <a:off x="5023327" y="3814776"/>
            <a:ext cx="452202" cy="630217"/>
          </a:xfrm>
          <a:prstGeom prst="rect">
            <a:avLst/>
          </a:prstGeom>
          <a:noFill/>
        </p:spPr>
        <p:txBody>
          <a:bodyPr wrap="none" lIns="75483" tIns="37741" rIns="75483" bIns="37741" rtlCol="0" anchor="ctr">
            <a:spAutoFit/>
          </a:bodyPr>
          <a:lstStyle/>
          <a:p>
            <a:r>
              <a:rPr lang="en-US" altLang="zh-CN" sz="3600" dirty="0">
                <a:solidFill>
                  <a:srgbClr val="466EB6"/>
                </a:solidFill>
                <a:cs typeface="+mn-ea"/>
                <a:sym typeface="+mn-lt"/>
              </a:rPr>
              <a:t>C</a:t>
            </a:r>
            <a:endParaRPr lang="zh-CN" altLang="en-US" sz="3600" dirty="0">
              <a:solidFill>
                <a:srgbClr val="466EB6"/>
              </a:solidFill>
              <a:cs typeface="+mn-ea"/>
              <a:sym typeface="+mn-lt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2CE6AE47-43EF-318C-00EF-AB66274B2954}"/>
              </a:ext>
            </a:extLst>
          </p:cNvPr>
          <p:cNvSpPr txBox="1"/>
          <p:nvPr/>
        </p:nvSpPr>
        <p:spPr>
          <a:xfrm>
            <a:off x="6676339" y="3814812"/>
            <a:ext cx="482616" cy="630145"/>
          </a:xfrm>
          <a:prstGeom prst="rect">
            <a:avLst/>
          </a:prstGeom>
          <a:noFill/>
        </p:spPr>
        <p:txBody>
          <a:bodyPr wrap="none" lIns="75483" tIns="37741" rIns="75483" bIns="37741" rtlCol="0" anchor="ctr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D110C4C-5ED3-971F-35F8-2A797DCD244D}"/>
              </a:ext>
            </a:extLst>
          </p:cNvPr>
          <p:cNvGrpSpPr/>
          <p:nvPr/>
        </p:nvGrpSpPr>
        <p:grpSpPr>
          <a:xfrm>
            <a:off x="7557080" y="1937041"/>
            <a:ext cx="3106729" cy="822114"/>
            <a:chOff x="7607072" y="1958721"/>
            <a:chExt cx="3106729" cy="82211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91B1CC5-B1D9-1323-2B6C-7B7CF48B528C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B404734-0DB0-D886-7C6A-392C9EC54D65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67FEAFD-149C-7E16-2982-3D02E8B8C2BF}"/>
              </a:ext>
            </a:extLst>
          </p:cNvPr>
          <p:cNvGrpSpPr/>
          <p:nvPr/>
        </p:nvGrpSpPr>
        <p:grpSpPr>
          <a:xfrm>
            <a:off x="1536203" y="1937041"/>
            <a:ext cx="3106729" cy="822114"/>
            <a:chOff x="7607072" y="1958721"/>
            <a:chExt cx="3106729" cy="82211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C75ED69-5D80-E089-5B57-3E34A089114D}"/>
                </a:ext>
              </a:extLst>
            </p:cNvPr>
            <p:cNvSpPr txBox="1"/>
            <p:nvPr/>
          </p:nvSpPr>
          <p:spPr>
            <a:xfrm>
              <a:off x="8747849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E54B5EE-D9F8-8CAF-6E59-5F6D19D8DE8E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D675C0B-1AA7-BEC0-DF86-5BBD7D0048B5}"/>
              </a:ext>
            </a:extLst>
          </p:cNvPr>
          <p:cNvGrpSpPr/>
          <p:nvPr/>
        </p:nvGrpSpPr>
        <p:grpSpPr>
          <a:xfrm>
            <a:off x="7557080" y="4135785"/>
            <a:ext cx="3106729" cy="822114"/>
            <a:chOff x="7607072" y="1958721"/>
            <a:chExt cx="3106729" cy="82211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78BC79C-885F-9056-978A-D5E693283D65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B73008A-F968-BCDA-489E-AE163E86D03F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67BE53B-0B48-7494-94B9-321BFF44108D}"/>
              </a:ext>
            </a:extLst>
          </p:cNvPr>
          <p:cNvGrpSpPr/>
          <p:nvPr/>
        </p:nvGrpSpPr>
        <p:grpSpPr>
          <a:xfrm>
            <a:off x="1536203" y="4135785"/>
            <a:ext cx="3106729" cy="822114"/>
            <a:chOff x="7607072" y="1958721"/>
            <a:chExt cx="3106729" cy="82211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E859668-7FAB-DBA4-408A-80A4BDFF8F8F}"/>
                </a:ext>
              </a:extLst>
            </p:cNvPr>
            <p:cNvSpPr txBox="1"/>
            <p:nvPr/>
          </p:nvSpPr>
          <p:spPr>
            <a:xfrm>
              <a:off x="8747849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7003FB8-FD25-9264-5BC3-62335EF9499B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09803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4" name="AutoShape 9">
            <a:extLst>
              <a:ext uri="{FF2B5EF4-FFF2-40B4-BE49-F238E27FC236}">
                <a16:creationId xmlns:a16="http://schemas.microsoft.com/office/drawing/2014/main" id="{6AF898DE-975A-822C-0F49-FF048CCA7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3805" y="1502783"/>
            <a:ext cx="2110071" cy="2921794"/>
          </a:xfrm>
          <a:prstGeom prst="roundRect">
            <a:avLst>
              <a:gd name="adj" fmla="val 2375"/>
            </a:avLst>
          </a:prstGeom>
          <a:noFill/>
          <a:ln w="9525">
            <a:noFill/>
            <a:round/>
          </a:ln>
          <a:effectLst>
            <a:prstShdw prst="shdw17" dist="17961" dir="2700000">
              <a:sysClr val="window" lastClr="FFFFFF">
                <a:gamma/>
                <a:shade val="60000"/>
                <a:invGamma/>
              </a:sysClr>
            </a:prstShdw>
          </a:effec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AutoShape 12">
            <a:extLst>
              <a:ext uri="{FF2B5EF4-FFF2-40B4-BE49-F238E27FC236}">
                <a16:creationId xmlns:a16="http://schemas.microsoft.com/office/drawing/2014/main" id="{761FA8A9-19A9-8EAE-3A4E-79F7A0B26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3804" y="1415867"/>
            <a:ext cx="2416962" cy="368517"/>
          </a:xfrm>
          <a:prstGeom prst="homePlate">
            <a:avLst>
              <a:gd name="adj" fmla="val 63872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lt1"/>
                </a:solidFill>
                <a:sym typeface="+mn-lt"/>
              </a:rPr>
              <a:t>标题</a:t>
            </a:r>
            <a:r>
              <a:rPr lang="en-US" altLang="zh-CN" sz="1200" dirty="0">
                <a:solidFill>
                  <a:schemeClr val="lt1"/>
                </a:solidFill>
                <a:sym typeface="+mn-lt"/>
              </a:rPr>
              <a:t>1</a:t>
            </a:r>
            <a:endParaRPr lang="zh-CN" altLang="en-US" sz="1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AutoShape 12">
            <a:extLst>
              <a:ext uri="{FF2B5EF4-FFF2-40B4-BE49-F238E27FC236}">
                <a16:creationId xmlns:a16="http://schemas.microsoft.com/office/drawing/2014/main" id="{DF872708-E214-C224-66EF-5DBD3EA51A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0210" y="1415867"/>
            <a:ext cx="2372526" cy="368517"/>
          </a:xfrm>
          <a:custGeom>
            <a:avLst/>
            <a:gdLst/>
            <a:ahLst/>
            <a:cxnLst/>
            <a:rect l="l" t="t" r="r" b="b"/>
            <a:pathLst>
              <a:path w="2466811" h="491356">
                <a:moveTo>
                  <a:pt x="0" y="0"/>
                </a:moveTo>
                <a:lnTo>
                  <a:pt x="2152972" y="0"/>
                </a:lnTo>
                <a:lnTo>
                  <a:pt x="2466811" y="245678"/>
                </a:lnTo>
                <a:lnTo>
                  <a:pt x="2152972" y="491356"/>
                </a:lnTo>
                <a:lnTo>
                  <a:pt x="0" y="491356"/>
                </a:lnTo>
                <a:lnTo>
                  <a:pt x="313839" y="2456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466EB6"/>
                </a:solidFill>
                <a:sym typeface="+mn-lt"/>
              </a:rPr>
              <a:t>标题</a:t>
            </a:r>
            <a:r>
              <a:rPr lang="en-US" altLang="zh-CN" sz="1200" dirty="0">
                <a:solidFill>
                  <a:srgbClr val="466EB6"/>
                </a:solidFill>
                <a:sym typeface="+mn-lt"/>
              </a:rPr>
              <a:t>2</a:t>
            </a:r>
            <a:endParaRPr lang="zh-CN" altLang="en-US" sz="1200" dirty="0">
              <a:solidFill>
                <a:srgbClr val="466EB6"/>
              </a:solidFill>
              <a:sym typeface="+mn-lt"/>
            </a:endParaRPr>
          </a:p>
        </p:txBody>
      </p:sp>
      <p:sp>
        <p:nvSpPr>
          <p:cNvPr id="7" name="AutoShape 12">
            <a:extLst>
              <a:ext uri="{FF2B5EF4-FFF2-40B4-BE49-F238E27FC236}">
                <a16:creationId xmlns:a16="http://schemas.microsoft.com/office/drawing/2014/main" id="{859F9F2E-D182-8FBE-4284-841D19CA6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3461" y="1415867"/>
            <a:ext cx="2372526" cy="368517"/>
          </a:xfrm>
          <a:custGeom>
            <a:avLst/>
            <a:gdLst/>
            <a:ahLst/>
            <a:cxnLst/>
            <a:rect l="l" t="t" r="r" b="b"/>
            <a:pathLst>
              <a:path w="2466811" h="491356">
                <a:moveTo>
                  <a:pt x="0" y="0"/>
                </a:moveTo>
                <a:lnTo>
                  <a:pt x="2152972" y="0"/>
                </a:lnTo>
                <a:lnTo>
                  <a:pt x="2466811" y="245678"/>
                </a:lnTo>
                <a:lnTo>
                  <a:pt x="2152972" y="491356"/>
                </a:lnTo>
                <a:lnTo>
                  <a:pt x="0" y="491356"/>
                </a:lnTo>
                <a:lnTo>
                  <a:pt x="313839" y="245678"/>
                </a:lnTo>
                <a:close/>
              </a:path>
            </a:pathLst>
          </a:cu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lt1"/>
                </a:solidFill>
                <a:sym typeface="+mn-lt"/>
              </a:rPr>
              <a:t>标题</a:t>
            </a:r>
            <a:r>
              <a:rPr lang="en-US" altLang="zh-CN" sz="1200" dirty="0">
                <a:solidFill>
                  <a:schemeClr val="lt1"/>
                </a:solidFill>
                <a:sym typeface="+mn-lt"/>
              </a:rPr>
              <a:t>3</a:t>
            </a:r>
            <a:endParaRPr lang="zh-CN" altLang="en-US" sz="12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AutoShape 12">
            <a:extLst>
              <a:ext uri="{FF2B5EF4-FFF2-40B4-BE49-F238E27FC236}">
                <a16:creationId xmlns:a16="http://schemas.microsoft.com/office/drawing/2014/main" id="{074EF9A0-D51E-B4B7-6D1E-1180F3CA5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9646" y="1415867"/>
            <a:ext cx="2372526" cy="368517"/>
          </a:xfrm>
          <a:custGeom>
            <a:avLst/>
            <a:gdLst/>
            <a:ahLst/>
            <a:cxnLst/>
            <a:rect l="l" t="t" r="r" b="b"/>
            <a:pathLst>
              <a:path w="2466811" h="491356">
                <a:moveTo>
                  <a:pt x="0" y="0"/>
                </a:moveTo>
                <a:lnTo>
                  <a:pt x="2152972" y="0"/>
                </a:lnTo>
                <a:lnTo>
                  <a:pt x="2466811" y="245678"/>
                </a:lnTo>
                <a:lnTo>
                  <a:pt x="2152972" y="491356"/>
                </a:lnTo>
                <a:lnTo>
                  <a:pt x="0" y="491356"/>
                </a:lnTo>
                <a:lnTo>
                  <a:pt x="313839" y="24567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466EB6"/>
                </a:solidFill>
                <a:sym typeface="+mn-lt"/>
              </a:rPr>
              <a:t>标题</a:t>
            </a:r>
            <a:r>
              <a:rPr lang="en-US" altLang="zh-CN" sz="1200" dirty="0">
                <a:solidFill>
                  <a:srgbClr val="466EB6"/>
                </a:solidFill>
                <a:sym typeface="+mn-lt"/>
              </a:rPr>
              <a:t>4</a:t>
            </a:r>
            <a:endParaRPr lang="zh-CN" altLang="en-US" sz="1200" dirty="0">
              <a:solidFill>
                <a:srgbClr val="466EB6"/>
              </a:solidFill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C5581EC-1F81-C1AC-0DA1-27DAA95DE22D}"/>
              </a:ext>
            </a:extLst>
          </p:cNvPr>
          <p:cNvSpPr/>
          <p:nvPr/>
        </p:nvSpPr>
        <p:spPr>
          <a:xfrm>
            <a:off x="1890347" y="3081938"/>
            <a:ext cx="1939161" cy="89742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1FCC51E-65D3-17E3-D7B8-9F5250A41720}"/>
              </a:ext>
            </a:extLst>
          </p:cNvPr>
          <p:cNvSpPr/>
          <p:nvPr/>
        </p:nvSpPr>
        <p:spPr>
          <a:xfrm>
            <a:off x="4124812" y="3068986"/>
            <a:ext cx="1939161" cy="92333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6E49280-9C1C-5D2C-C22F-EA3CACE92E14}"/>
              </a:ext>
            </a:extLst>
          </p:cNvPr>
          <p:cNvSpPr/>
          <p:nvPr/>
        </p:nvSpPr>
        <p:spPr>
          <a:xfrm>
            <a:off x="6322716" y="3081938"/>
            <a:ext cx="1939161" cy="89742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44DCEB9-A1CA-6CE4-2706-3F7D860153BC}"/>
              </a:ext>
            </a:extLst>
          </p:cNvPr>
          <p:cNvSpPr/>
          <p:nvPr/>
        </p:nvSpPr>
        <p:spPr>
          <a:xfrm>
            <a:off x="8520920" y="3068986"/>
            <a:ext cx="1939161" cy="92333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32A5100-9FB1-5916-FA67-046699CDD3D9}"/>
              </a:ext>
            </a:extLst>
          </p:cNvPr>
          <p:cNvSpPr/>
          <p:nvPr/>
        </p:nvSpPr>
        <p:spPr>
          <a:xfrm>
            <a:off x="1848808" y="1903466"/>
            <a:ext cx="1961971" cy="1107988"/>
          </a:xfrm>
          <a:prstGeom prst="rect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0CDD668-4560-634B-EFC1-A033BC61F786}"/>
              </a:ext>
            </a:extLst>
          </p:cNvPr>
          <p:cNvSpPr/>
          <p:nvPr/>
        </p:nvSpPr>
        <p:spPr>
          <a:xfrm>
            <a:off x="4102002" y="1903466"/>
            <a:ext cx="1961971" cy="110798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FFB0830-BEED-3329-75BD-0B747A816B36}"/>
              </a:ext>
            </a:extLst>
          </p:cNvPr>
          <p:cNvSpPr/>
          <p:nvPr/>
        </p:nvSpPr>
        <p:spPr>
          <a:xfrm>
            <a:off x="6320149" y="1903466"/>
            <a:ext cx="1961971" cy="110798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F41A045-F447-A0BA-A9E0-A9B802F7B604}"/>
              </a:ext>
            </a:extLst>
          </p:cNvPr>
          <p:cNvSpPr/>
          <p:nvPr/>
        </p:nvSpPr>
        <p:spPr>
          <a:xfrm>
            <a:off x="8553133" y="1903466"/>
            <a:ext cx="1961971" cy="110798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4" name="Line 67">
            <a:extLst>
              <a:ext uri="{FF2B5EF4-FFF2-40B4-BE49-F238E27FC236}">
                <a16:creationId xmlns:a16="http://schemas.microsoft.com/office/drawing/2014/main" id="{2334E5DE-E99A-0855-CA6A-CFE84484AA60}"/>
              </a:ext>
            </a:extLst>
          </p:cNvPr>
          <p:cNvSpPr>
            <a:spLocks noChangeShapeType="1"/>
          </p:cNvSpPr>
          <p:nvPr/>
        </p:nvSpPr>
        <p:spPr bwMode="auto">
          <a:xfrm>
            <a:off x="3933137" y="1892396"/>
            <a:ext cx="0" cy="2086967"/>
          </a:xfrm>
          <a:prstGeom prst="line">
            <a:avLst/>
          </a:prstGeom>
          <a:noFill/>
          <a:ln w="3175">
            <a:solidFill>
              <a:srgbClr val="969696"/>
            </a:solidFill>
            <a:prstDash val="lgDash"/>
            <a:round/>
          </a:ln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Line 68">
            <a:extLst>
              <a:ext uri="{FF2B5EF4-FFF2-40B4-BE49-F238E27FC236}">
                <a16:creationId xmlns:a16="http://schemas.microsoft.com/office/drawing/2014/main" id="{4401C644-DC58-0458-700E-F9BCE331C059}"/>
              </a:ext>
            </a:extLst>
          </p:cNvPr>
          <p:cNvSpPr>
            <a:spLocks noChangeShapeType="1"/>
          </p:cNvSpPr>
          <p:nvPr/>
        </p:nvSpPr>
        <p:spPr bwMode="auto">
          <a:xfrm>
            <a:off x="8400389" y="1892396"/>
            <a:ext cx="0" cy="2086967"/>
          </a:xfrm>
          <a:prstGeom prst="line">
            <a:avLst/>
          </a:prstGeom>
          <a:noFill/>
          <a:ln w="3175">
            <a:solidFill>
              <a:srgbClr val="969696"/>
            </a:solidFill>
            <a:prstDash val="lgDash"/>
            <a:round/>
          </a:ln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Line 68">
            <a:extLst>
              <a:ext uri="{FF2B5EF4-FFF2-40B4-BE49-F238E27FC236}">
                <a16:creationId xmlns:a16="http://schemas.microsoft.com/office/drawing/2014/main" id="{27CD47CF-D73A-B3EA-C073-BB9F8B34AE03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7508" y="1892396"/>
            <a:ext cx="0" cy="2086967"/>
          </a:xfrm>
          <a:prstGeom prst="line">
            <a:avLst/>
          </a:prstGeom>
          <a:noFill/>
          <a:ln w="3175">
            <a:solidFill>
              <a:srgbClr val="969696"/>
            </a:solidFill>
            <a:prstDash val="lgDash"/>
            <a:round/>
          </a:ln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0DEE90F-96CA-5525-BFCC-B3455771C745}"/>
              </a:ext>
            </a:extLst>
          </p:cNvPr>
          <p:cNvGrpSpPr/>
          <p:nvPr/>
        </p:nvGrpSpPr>
        <p:grpSpPr>
          <a:xfrm>
            <a:off x="1848808" y="4424577"/>
            <a:ext cx="3999542" cy="1064488"/>
            <a:chOff x="7607072" y="1958721"/>
            <a:chExt cx="3999542" cy="106448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65CF0B7-3DCD-711E-E0F6-7A164668A0A2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en-US" altLang="zh-CN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01  /</a:t>
              </a:r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BD78EFA-3BE3-A6DA-D8D3-F2D1D6A24B46}"/>
                </a:ext>
              </a:extLst>
            </p:cNvPr>
            <p:cNvSpPr txBox="1"/>
            <p:nvPr/>
          </p:nvSpPr>
          <p:spPr>
            <a:xfrm>
              <a:off x="7607072" y="2225105"/>
              <a:ext cx="399954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分钟之内。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8927441-C458-B79E-3005-8D29CB56F5F9}"/>
              </a:ext>
            </a:extLst>
          </p:cNvPr>
          <p:cNvGrpSpPr/>
          <p:nvPr/>
        </p:nvGrpSpPr>
        <p:grpSpPr>
          <a:xfrm>
            <a:off x="6626216" y="4424577"/>
            <a:ext cx="3999542" cy="1064488"/>
            <a:chOff x="7607072" y="1958721"/>
            <a:chExt cx="3999542" cy="106448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4CCEA77-371C-6686-51C6-81ABF9E1D318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en-US" altLang="zh-CN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02  /</a:t>
              </a:r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8DB233C-8392-959A-8BB3-07A0342E9A8D}"/>
                </a:ext>
              </a:extLst>
            </p:cNvPr>
            <p:cNvSpPr txBox="1"/>
            <p:nvPr/>
          </p:nvSpPr>
          <p:spPr>
            <a:xfrm>
              <a:off x="7607072" y="2225105"/>
              <a:ext cx="399954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分钟之内。</a:t>
              </a: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C396B7D7-8918-B2EE-FBFE-FC4318EE1C33}"/>
              </a:ext>
            </a:extLst>
          </p:cNvPr>
          <p:cNvCxnSpPr>
            <a:cxnSpLocks/>
          </p:cNvCxnSpPr>
          <p:nvPr/>
        </p:nvCxnSpPr>
        <p:spPr>
          <a:xfrm>
            <a:off x="1523871" y="4194629"/>
            <a:ext cx="9307274" cy="0"/>
          </a:xfrm>
          <a:prstGeom prst="line">
            <a:avLst/>
          </a:prstGeom>
          <a:ln w="254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372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35B3930-B314-752A-E0A4-A31593E46240}"/>
              </a:ext>
            </a:extLst>
          </p:cNvPr>
          <p:cNvGrpSpPr/>
          <p:nvPr/>
        </p:nvGrpSpPr>
        <p:grpSpPr>
          <a:xfrm>
            <a:off x="2154509" y="1490600"/>
            <a:ext cx="3369626" cy="3644573"/>
            <a:chOff x="3882315" y="1159058"/>
            <a:chExt cx="5174458" cy="5596673"/>
          </a:xfrm>
        </p:grpSpPr>
        <p:sp>
          <p:nvSpPr>
            <p:cNvPr id="5" name="Freeform 167">
              <a:extLst>
                <a:ext uri="{FF2B5EF4-FFF2-40B4-BE49-F238E27FC236}">
                  <a16:creationId xmlns:a16="http://schemas.microsoft.com/office/drawing/2014/main" id="{AFB0768D-A028-88DB-C1E7-6DADD900FEA5}"/>
                </a:ext>
              </a:extLst>
            </p:cNvPr>
            <p:cNvSpPr>
              <a:spLocks/>
            </p:cNvSpPr>
            <p:nvPr/>
          </p:nvSpPr>
          <p:spPr bwMode="auto">
            <a:xfrm rot="1200000">
              <a:off x="3882315" y="3196744"/>
              <a:ext cx="4989513" cy="2695575"/>
            </a:xfrm>
            <a:custGeom>
              <a:avLst/>
              <a:gdLst>
                <a:gd name="T0" fmla="*/ 177 w 1328"/>
                <a:gd name="T1" fmla="*/ 717 h 717"/>
                <a:gd name="T2" fmla="*/ 1314 w 1328"/>
                <a:gd name="T3" fmla="*/ 303 h 717"/>
                <a:gd name="T4" fmla="*/ 1290 w 1328"/>
                <a:gd name="T5" fmla="*/ 0 h 717"/>
                <a:gd name="T6" fmla="*/ 0 w 1328"/>
                <a:gd name="T7" fmla="*/ 470 h 717"/>
                <a:gd name="T8" fmla="*/ 177 w 1328"/>
                <a:gd name="T9" fmla="*/ 717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8" h="717">
                  <a:moveTo>
                    <a:pt x="177" y="717"/>
                  </a:moveTo>
                  <a:cubicBezTo>
                    <a:pt x="1314" y="303"/>
                    <a:pt x="1314" y="303"/>
                    <a:pt x="1314" y="303"/>
                  </a:cubicBezTo>
                  <a:cubicBezTo>
                    <a:pt x="1328" y="205"/>
                    <a:pt x="1322" y="101"/>
                    <a:pt x="1290" y="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1" y="568"/>
                    <a:pt x="102" y="651"/>
                    <a:pt x="177" y="717"/>
                  </a:cubicBezTo>
                  <a:close/>
                </a:path>
              </a:pathLst>
            </a:cu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168">
              <a:extLst>
                <a:ext uri="{FF2B5EF4-FFF2-40B4-BE49-F238E27FC236}">
                  <a16:creationId xmlns:a16="http://schemas.microsoft.com/office/drawing/2014/main" id="{B691E3F2-EADF-EC02-0585-141C036C71F5}"/>
                </a:ext>
              </a:extLst>
            </p:cNvPr>
            <p:cNvSpPr>
              <a:spLocks/>
            </p:cNvSpPr>
            <p:nvPr/>
          </p:nvSpPr>
          <p:spPr bwMode="auto">
            <a:xfrm rot="1200000">
              <a:off x="4062498" y="2019806"/>
              <a:ext cx="4994275" cy="2695575"/>
            </a:xfrm>
            <a:custGeom>
              <a:avLst/>
              <a:gdLst>
                <a:gd name="T0" fmla="*/ 1152 w 1329"/>
                <a:gd name="T1" fmla="*/ 0 h 717"/>
                <a:gd name="T2" fmla="*/ 15 w 1329"/>
                <a:gd name="T3" fmla="*/ 414 h 717"/>
                <a:gd name="T4" fmla="*/ 39 w 1329"/>
                <a:gd name="T5" fmla="*/ 717 h 717"/>
                <a:gd name="T6" fmla="*/ 1329 w 1329"/>
                <a:gd name="T7" fmla="*/ 247 h 717"/>
                <a:gd name="T8" fmla="*/ 1152 w 1329"/>
                <a:gd name="T9" fmla="*/ 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9" h="717">
                  <a:moveTo>
                    <a:pt x="1152" y="0"/>
                  </a:moveTo>
                  <a:cubicBezTo>
                    <a:pt x="15" y="414"/>
                    <a:pt x="15" y="414"/>
                    <a:pt x="15" y="414"/>
                  </a:cubicBezTo>
                  <a:cubicBezTo>
                    <a:pt x="0" y="513"/>
                    <a:pt x="7" y="616"/>
                    <a:pt x="39" y="717"/>
                  </a:cubicBezTo>
                  <a:cubicBezTo>
                    <a:pt x="1329" y="247"/>
                    <a:pt x="1329" y="247"/>
                    <a:pt x="1329" y="247"/>
                  </a:cubicBezTo>
                  <a:cubicBezTo>
                    <a:pt x="1288" y="150"/>
                    <a:pt x="1227" y="67"/>
                    <a:pt x="11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466EB6"/>
                </a:solidFill>
                <a:sym typeface="+mn-lt"/>
              </a:endParaRPr>
            </a:p>
          </p:txBody>
        </p:sp>
        <p:sp>
          <p:nvSpPr>
            <p:cNvPr id="7" name="Freeform 169">
              <a:extLst>
                <a:ext uri="{FF2B5EF4-FFF2-40B4-BE49-F238E27FC236}">
                  <a16:creationId xmlns:a16="http://schemas.microsoft.com/office/drawing/2014/main" id="{F1D250A7-2AC6-FC4B-ADFB-EFBADF1A6F7D}"/>
                </a:ext>
              </a:extLst>
            </p:cNvPr>
            <p:cNvSpPr>
              <a:spLocks/>
            </p:cNvSpPr>
            <p:nvPr/>
          </p:nvSpPr>
          <p:spPr bwMode="auto">
            <a:xfrm rot="1200000">
              <a:off x="4584234" y="1159058"/>
              <a:ext cx="3975100" cy="2057401"/>
            </a:xfrm>
            <a:custGeom>
              <a:avLst/>
              <a:gdLst>
                <a:gd name="T0" fmla="*/ 429 w 1058"/>
                <a:gd name="T1" fmla="*/ 79 h 547"/>
                <a:gd name="T2" fmla="*/ 0 w 1058"/>
                <a:gd name="T3" fmla="*/ 547 h 547"/>
                <a:gd name="T4" fmla="*/ 1058 w 1058"/>
                <a:gd name="T5" fmla="*/ 162 h 547"/>
                <a:gd name="T6" fmla="*/ 429 w 1058"/>
                <a:gd name="T7" fmla="*/ 79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8" h="547">
                  <a:moveTo>
                    <a:pt x="429" y="79"/>
                  </a:moveTo>
                  <a:cubicBezTo>
                    <a:pt x="210" y="159"/>
                    <a:pt x="57" y="338"/>
                    <a:pt x="0" y="547"/>
                  </a:cubicBezTo>
                  <a:cubicBezTo>
                    <a:pt x="1058" y="162"/>
                    <a:pt x="1058" y="162"/>
                    <a:pt x="1058" y="162"/>
                  </a:cubicBezTo>
                  <a:cubicBezTo>
                    <a:pt x="881" y="38"/>
                    <a:pt x="648" y="0"/>
                    <a:pt x="429" y="79"/>
                  </a:cubicBezTo>
                  <a:close/>
                </a:path>
              </a:pathLst>
            </a:cu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" name="Freeform 170">
              <a:extLst>
                <a:ext uri="{FF2B5EF4-FFF2-40B4-BE49-F238E27FC236}">
                  <a16:creationId xmlns:a16="http://schemas.microsoft.com/office/drawing/2014/main" id="{6C1A1446-2671-A86D-FE52-A212C7188C3A}"/>
                </a:ext>
              </a:extLst>
            </p:cNvPr>
            <p:cNvSpPr>
              <a:spLocks/>
            </p:cNvSpPr>
            <p:nvPr/>
          </p:nvSpPr>
          <p:spPr bwMode="auto">
            <a:xfrm rot="1200000">
              <a:off x="4375270" y="4699918"/>
              <a:ext cx="3975100" cy="2055813"/>
            </a:xfrm>
            <a:custGeom>
              <a:avLst/>
              <a:gdLst>
                <a:gd name="T0" fmla="*/ 630 w 1058"/>
                <a:gd name="T1" fmla="*/ 467 h 547"/>
                <a:gd name="T2" fmla="*/ 1058 w 1058"/>
                <a:gd name="T3" fmla="*/ 0 h 547"/>
                <a:gd name="T4" fmla="*/ 0 w 1058"/>
                <a:gd name="T5" fmla="*/ 385 h 547"/>
                <a:gd name="T6" fmla="*/ 630 w 1058"/>
                <a:gd name="T7" fmla="*/ 467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8" h="547">
                  <a:moveTo>
                    <a:pt x="630" y="467"/>
                  </a:moveTo>
                  <a:cubicBezTo>
                    <a:pt x="848" y="388"/>
                    <a:pt x="1002" y="209"/>
                    <a:pt x="1058" y="0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178" y="509"/>
                    <a:pt x="411" y="547"/>
                    <a:pt x="630" y="46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466EB6"/>
                </a:solidFill>
                <a:sym typeface="+mn-lt"/>
              </a:endParaRPr>
            </a:p>
          </p:txBody>
        </p:sp>
      </p:grpSp>
      <p:cxnSp>
        <p:nvCxnSpPr>
          <p:cNvPr id="9" name="Straight Connector 50">
            <a:extLst>
              <a:ext uri="{FF2B5EF4-FFF2-40B4-BE49-F238E27FC236}">
                <a16:creationId xmlns:a16="http://schemas.microsoft.com/office/drawing/2014/main" id="{AFB71FB2-546F-B450-A5B4-8DAC5E6212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2320" y="1976591"/>
            <a:ext cx="1098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2">
            <a:extLst>
              <a:ext uri="{FF2B5EF4-FFF2-40B4-BE49-F238E27FC236}">
                <a16:creationId xmlns:a16="http://schemas.microsoft.com/office/drawing/2014/main" id="{27A5367A-2A7F-E6DE-A947-EC0003AC8AAB}"/>
              </a:ext>
            </a:extLst>
          </p:cNvPr>
          <p:cNvSpPr>
            <a:spLocks noEditPoints="1"/>
          </p:cNvSpPr>
          <p:nvPr/>
        </p:nvSpPr>
        <p:spPr bwMode="auto">
          <a:xfrm>
            <a:off x="6185333" y="1759877"/>
            <a:ext cx="422630" cy="433428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gradFill>
            <a:gsLst>
              <a:gs pos="0">
                <a:srgbClr val="466EB6"/>
              </a:gs>
              <a:gs pos="100000">
                <a:srgbClr val="86B1F2"/>
              </a:gs>
            </a:gsLst>
            <a:lin ang="5400000" scaled="1"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2" name="Straight Connector 50">
            <a:extLst>
              <a:ext uri="{FF2B5EF4-FFF2-40B4-BE49-F238E27FC236}">
                <a16:creationId xmlns:a16="http://schemas.microsoft.com/office/drawing/2014/main" id="{52AA0FD2-5EB0-D9DF-BF0F-96F43222EA1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18908" y="2902364"/>
            <a:ext cx="58204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63">
            <a:extLst>
              <a:ext uri="{FF2B5EF4-FFF2-40B4-BE49-F238E27FC236}">
                <a16:creationId xmlns:a16="http://schemas.microsoft.com/office/drawing/2014/main" id="{6433B5AC-4908-3790-27A7-3C197ACE9AD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192850" y="2680226"/>
            <a:ext cx="392779" cy="446125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gradFill>
            <a:gsLst>
              <a:gs pos="0">
                <a:srgbClr val="466EB6"/>
              </a:gs>
              <a:gs pos="100000">
                <a:srgbClr val="86B1F2"/>
              </a:gs>
            </a:gsLst>
            <a:lin ang="5400000" scaled="1"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50">
            <a:extLst>
              <a:ext uri="{FF2B5EF4-FFF2-40B4-BE49-F238E27FC236}">
                <a16:creationId xmlns:a16="http://schemas.microsoft.com/office/drawing/2014/main" id="{BE6B8F1E-E909-79EB-3A86-F846560BBB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18908" y="3781326"/>
            <a:ext cx="58204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E7FD2E-6AFF-AFFA-1948-7B5314CA2026}"/>
              </a:ext>
            </a:extLst>
          </p:cNvPr>
          <p:cNvGrpSpPr/>
          <p:nvPr/>
        </p:nvGrpSpPr>
        <p:grpSpPr>
          <a:xfrm>
            <a:off x="6255774" y="3595166"/>
            <a:ext cx="296353" cy="446021"/>
            <a:chOff x="9755188" y="592137"/>
            <a:chExt cx="1260475" cy="1897063"/>
          </a:xfrm>
          <a:solidFill>
            <a:schemeClr val="accent3"/>
          </a:solidFill>
        </p:grpSpPr>
        <p:sp>
          <p:nvSpPr>
            <p:cNvPr id="17" name="Freeform 78">
              <a:extLst>
                <a:ext uri="{FF2B5EF4-FFF2-40B4-BE49-F238E27FC236}">
                  <a16:creationId xmlns:a16="http://schemas.microsoft.com/office/drawing/2014/main" id="{4699A453-F51A-0D47-37F3-4B75C7784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9826" y="2216150"/>
              <a:ext cx="711200" cy="273050"/>
            </a:xfrm>
            <a:custGeom>
              <a:avLst/>
              <a:gdLst>
                <a:gd name="T0" fmla="*/ 253 w 284"/>
                <a:gd name="T1" fmla="*/ 0 h 109"/>
                <a:gd name="T2" fmla="*/ 30 w 284"/>
                <a:gd name="T3" fmla="*/ 0 h 109"/>
                <a:gd name="T4" fmla="*/ 0 w 284"/>
                <a:gd name="T5" fmla="*/ 31 h 109"/>
                <a:gd name="T6" fmla="*/ 30 w 284"/>
                <a:gd name="T7" fmla="*/ 62 h 109"/>
                <a:gd name="T8" fmla="*/ 77 w 284"/>
                <a:gd name="T9" fmla="*/ 62 h 109"/>
                <a:gd name="T10" fmla="*/ 77 w 284"/>
                <a:gd name="T11" fmla="*/ 65 h 109"/>
                <a:gd name="T12" fmla="*/ 142 w 284"/>
                <a:gd name="T13" fmla="*/ 109 h 109"/>
                <a:gd name="T14" fmla="*/ 207 w 284"/>
                <a:gd name="T15" fmla="*/ 65 h 109"/>
                <a:gd name="T16" fmla="*/ 206 w 284"/>
                <a:gd name="T17" fmla="*/ 62 h 109"/>
                <a:gd name="T18" fmla="*/ 253 w 284"/>
                <a:gd name="T19" fmla="*/ 62 h 109"/>
                <a:gd name="T20" fmla="*/ 284 w 284"/>
                <a:gd name="T21" fmla="*/ 31 h 109"/>
                <a:gd name="T22" fmla="*/ 253 w 284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109">
                  <a:moveTo>
                    <a:pt x="25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8"/>
                    <a:pt x="13" y="62"/>
                    <a:pt x="30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3"/>
                    <a:pt x="77" y="64"/>
                    <a:pt x="77" y="65"/>
                  </a:cubicBezTo>
                  <a:cubicBezTo>
                    <a:pt x="77" y="89"/>
                    <a:pt x="106" y="109"/>
                    <a:pt x="142" y="109"/>
                  </a:cubicBezTo>
                  <a:cubicBezTo>
                    <a:pt x="178" y="109"/>
                    <a:pt x="207" y="89"/>
                    <a:pt x="207" y="65"/>
                  </a:cubicBezTo>
                  <a:cubicBezTo>
                    <a:pt x="207" y="64"/>
                    <a:pt x="206" y="63"/>
                    <a:pt x="206" y="62"/>
                  </a:cubicBezTo>
                  <a:cubicBezTo>
                    <a:pt x="253" y="62"/>
                    <a:pt x="253" y="62"/>
                    <a:pt x="253" y="62"/>
                  </a:cubicBezTo>
                  <a:cubicBezTo>
                    <a:pt x="270" y="62"/>
                    <a:pt x="284" y="48"/>
                    <a:pt x="284" y="31"/>
                  </a:cubicBezTo>
                  <a:cubicBezTo>
                    <a:pt x="284" y="14"/>
                    <a:pt x="270" y="0"/>
                    <a:pt x="253" y="0"/>
                  </a:cubicBezTo>
                  <a:close/>
                </a:path>
              </a:pathLst>
            </a:custGeom>
            <a:gradFill>
              <a:gsLst>
                <a:gs pos="0">
                  <a:srgbClr val="466EB6"/>
                </a:gs>
                <a:gs pos="100000">
                  <a:srgbClr val="86B1F2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79">
              <a:extLst>
                <a:ext uri="{FF2B5EF4-FFF2-40B4-BE49-F238E27FC236}">
                  <a16:creationId xmlns:a16="http://schemas.microsoft.com/office/drawing/2014/main" id="{83DF3021-FD58-A29C-D645-FC6B1EDE79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5188" y="592137"/>
              <a:ext cx="1260475" cy="1395413"/>
            </a:xfrm>
            <a:custGeom>
              <a:avLst/>
              <a:gdLst>
                <a:gd name="T0" fmla="*/ 252 w 504"/>
                <a:gd name="T1" fmla="*/ 0 h 557"/>
                <a:gd name="T2" fmla="*/ 0 w 504"/>
                <a:gd name="T3" fmla="*/ 252 h 557"/>
                <a:gd name="T4" fmla="*/ 111 w 504"/>
                <a:gd name="T5" fmla="*/ 557 h 557"/>
                <a:gd name="T6" fmla="*/ 398 w 504"/>
                <a:gd name="T7" fmla="*/ 557 h 557"/>
                <a:gd name="T8" fmla="*/ 504 w 504"/>
                <a:gd name="T9" fmla="*/ 252 h 557"/>
                <a:gd name="T10" fmla="*/ 252 w 504"/>
                <a:gd name="T11" fmla="*/ 0 h 557"/>
                <a:gd name="T12" fmla="*/ 316 w 504"/>
                <a:gd name="T13" fmla="*/ 343 h 557"/>
                <a:gd name="T14" fmla="*/ 252 w 504"/>
                <a:gd name="T15" fmla="*/ 306 h 557"/>
                <a:gd name="T16" fmla="*/ 188 w 504"/>
                <a:gd name="T17" fmla="*/ 343 h 557"/>
                <a:gd name="T18" fmla="*/ 202 w 504"/>
                <a:gd name="T19" fmla="*/ 271 h 557"/>
                <a:gd name="T20" fmla="*/ 148 w 504"/>
                <a:gd name="T21" fmla="*/ 221 h 557"/>
                <a:gd name="T22" fmla="*/ 221 w 504"/>
                <a:gd name="T23" fmla="*/ 212 h 557"/>
                <a:gd name="T24" fmla="*/ 252 w 504"/>
                <a:gd name="T25" fmla="*/ 145 h 557"/>
                <a:gd name="T26" fmla="*/ 282 w 504"/>
                <a:gd name="T27" fmla="*/ 212 h 557"/>
                <a:gd name="T28" fmla="*/ 355 w 504"/>
                <a:gd name="T29" fmla="*/ 221 h 557"/>
                <a:gd name="T30" fmla="*/ 301 w 504"/>
                <a:gd name="T31" fmla="*/ 271 h 557"/>
                <a:gd name="T32" fmla="*/ 316 w 504"/>
                <a:gd name="T33" fmla="*/ 34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4" h="557">
                  <a:moveTo>
                    <a:pt x="252" y="0"/>
                  </a:moveTo>
                  <a:cubicBezTo>
                    <a:pt x="112" y="0"/>
                    <a:pt x="0" y="109"/>
                    <a:pt x="0" y="252"/>
                  </a:cubicBezTo>
                  <a:cubicBezTo>
                    <a:pt x="0" y="371"/>
                    <a:pt x="111" y="439"/>
                    <a:pt x="111" y="557"/>
                  </a:cubicBezTo>
                  <a:cubicBezTo>
                    <a:pt x="398" y="557"/>
                    <a:pt x="398" y="557"/>
                    <a:pt x="398" y="557"/>
                  </a:cubicBezTo>
                  <a:cubicBezTo>
                    <a:pt x="398" y="436"/>
                    <a:pt x="504" y="370"/>
                    <a:pt x="504" y="252"/>
                  </a:cubicBezTo>
                  <a:cubicBezTo>
                    <a:pt x="504" y="109"/>
                    <a:pt x="391" y="0"/>
                    <a:pt x="252" y="0"/>
                  </a:cubicBezTo>
                  <a:close/>
                  <a:moveTo>
                    <a:pt x="316" y="343"/>
                  </a:moveTo>
                  <a:cubicBezTo>
                    <a:pt x="252" y="306"/>
                    <a:pt x="252" y="306"/>
                    <a:pt x="252" y="306"/>
                  </a:cubicBezTo>
                  <a:cubicBezTo>
                    <a:pt x="188" y="343"/>
                    <a:pt x="188" y="343"/>
                    <a:pt x="188" y="343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148" y="221"/>
                    <a:pt x="148" y="221"/>
                    <a:pt x="148" y="221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52" y="145"/>
                    <a:pt x="252" y="145"/>
                    <a:pt x="252" y="145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01" y="271"/>
                    <a:pt x="301" y="271"/>
                    <a:pt x="301" y="271"/>
                  </a:cubicBezTo>
                  <a:lnTo>
                    <a:pt x="316" y="343"/>
                  </a:lnTo>
                  <a:close/>
                </a:path>
              </a:pathLst>
            </a:custGeom>
            <a:gradFill>
              <a:gsLst>
                <a:gs pos="0">
                  <a:srgbClr val="466EB6"/>
                </a:gs>
                <a:gs pos="100000">
                  <a:srgbClr val="86B1F2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0">
              <a:extLst>
                <a:ext uri="{FF2B5EF4-FFF2-40B4-BE49-F238E27FC236}">
                  <a16:creationId xmlns:a16="http://schemas.microsoft.com/office/drawing/2014/main" id="{00D4B94D-3FE7-653A-7BE8-0BE27228E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8238" y="2055813"/>
              <a:ext cx="709613" cy="104775"/>
            </a:xfrm>
            <a:custGeom>
              <a:avLst/>
              <a:gdLst>
                <a:gd name="T0" fmla="*/ 21 w 284"/>
                <a:gd name="T1" fmla="*/ 42 h 42"/>
                <a:gd name="T2" fmla="*/ 264 w 284"/>
                <a:gd name="T3" fmla="*/ 42 h 42"/>
                <a:gd name="T4" fmla="*/ 284 w 284"/>
                <a:gd name="T5" fmla="*/ 21 h 42"/>
                <a:gd name="T6" fmla="*/ 264 w 284"/>
                <a:gd name="T7" fmla="*/ 0 h 42"/>
                <a:gd name="T8" fmla="*/ 21 w 284"/>
                <a:gd name="T9" fmla="*/ 0 h 42"/>
                <a:gd name="T10" fmla="*/ 0 w 284"/>
                <a:gd name="T11" fmla="*/ 21 h 42"/>
                <a:gd name="T12" fmla="*/ 21 w 28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42">
                  <a:moveTo>
                    <a:pt x="21" y="42"/>
                  </a:moveTo>
                  <a:cubicBezTo>
                    <a:pt x="264" y="42"/>
                    <a:pt x="264" y="42"/>
                    <a:pt x="264" y="42"/>
                  </a:cubicBezTo>
                  <a:cubicBezTo>
                    <a:pt x="275" y="42"/>
                    <a:pt x="284" y="33"/>
                    <a:pt x="284" y="21"/>
                  </a:cubicBezTo>
                  <a:cubicBezTo>
                    <a:pt x="284" y="9"/>
                    <a:pt x="275" y="0"/>
                    <a:pt x="26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"/>
                    <a:pt x="9" y="42"/>
                    <a:pt x="21" y="42"/>
                  </a:cubicBezTo>
                  <a:close/>
                </a:path>
              </a:pathLst>
            </a:custGeom>
            <a:gradFill>
              <a:gsLst>
                <a:gs pos="0">
                  <a:srgbClr val="466EB6"/>
                </a:gs>
                <a:gs pos="100000">
                  <a:srgbClr val="86B1F2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1" name="Straight Connector 50">
            <a:extLst>
              <a:ext uri="{FF2B5EF4-FFF2-40B4-BE49-F238E27FC236}">
                <a16:creationId xmlns:a16="http://schemas.microsoft.com/office/drawing/2014/main" id="{A2612F2E-CF6E-93FE-B3EC-3AAA5C80EF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02320" y="4617583"/>
            <a:ext cx="109863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non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910">
            <a:extLst>
              <a:ext uri="{FF2B5EF4-FFF2-40B4-BE49-F238E27FC236}">
                <a16:creationId xmlns:a16="http://schemas.microsoft.com/office/drawing/2014/main" id="{80746E2C-CA2D-90C2-DE93-E6A92396183D}"/>
              </a:ext>
            </a:extLst>
          </p:cNvPr>
          <p:cNvSpPr>
            <a:spLocks/>
          </p:cNvSpPr>
          <p:nvPr/>
        </p:nvSpPr>
        <p:spPr bwMode="auto">
          <a:xfrm>
            <a:off x="6199088" y="4409959"/>
            <a:ext cx="411530" cy="415248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gradFill>
            <a:gsLst>
              <a:gs pos="0">
                <a:srgbClr val="466EB6"/>
              </a:gs>
              <a:gs pos="100000">
                <a:srgbClr val="86B1F2"/>
              </a:gs>
            </a:gsLst>
            <a:lin ang="5400000" scaled="1"/>
          </a:gra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BF3CE4-0E01-9944-F55D-37ABAF68AF63}"/>
              </a:ext>
            </a:extLst>
          </p:cNvPr>
          <p:cNvSpPr txBox="1"/>
          <p:nvPr/>
        </p:nvSpPr>
        <p:spPr>
          <a:xfrm>
            <a:off x="2959668" y="2733634"/>
            <a:ext cx="1876644" cy="276999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600" b="1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800" dirty="0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</a:rPr>
              <a:t>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195EB06-BB06-F045-33E6-056CD5123B4A}"/>
              </a:ext>
            </a:extLst>
          </p:cNvPr>
          <p:cNvSpPr txBox="1"/>
          <p:nvPr/>
        </p:nvSpPr>
        <p:spPr>
          <a:xfrm>
            <a:off x="2959668" y="4451535"/>
            <a:ext cx="1876644" cy="276999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600" b="1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800" dirty="0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3AB4839-562B-7965-80E3-171F77BF3E22}"/>
              </a:ext>
            </a:extLst>
          </p:cNvPr>
          <p:cNvSpPr txBox="1"/>
          <p:nvPr/>
        </p:nvSpPr>
        <p:spPr>
          <a:xfrm>
            <a:off x="2959668" y="3642826"/>
            <a:ext cx="18766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600" b="1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effectLst/>
              </a:rPr>
              <a:t>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FA606E8-67E6-92E1-BCC6-DD64A2E8F2A3}"/>
              </a:ext>
            </a:extLst>
          </p:cNvPr>
          <p:cNvSpPr txBox="1"/>
          <p:nvPr/>
        </p:nvSpPr>
        <p:spPr>
          <a:xfrm>
            <a:off x="2959668" y="1944781"/>
            <a:ext cx="187664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600" b="1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effectLst/>
              </a:rPr>
              <a:t>添加标题文本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C54B8C4-4C73-1429-FDD4-7224F3136624}"/>
              </a:ext>
            </a:extLst>
          </p:cNvPr>
          <p:cNvGrpSpPr/>
          <p:nvPr/>
        </p:nvGrpSpPr>
        <p:grpSpPr>
          <a:xfrm>
            <a:off x="6881419" y="1565534"/>
            <a:ext cx="3524250" cy="822114"/>
            <a:chOff x="7607072" y="1958721"/>
            <a:chExt cx="3524250" cy="82211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F330FD1-8926-1B81-6A05-A90A9072652F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E4047A7-71AF-38D9-995D-B6C8FE824427}"/>
                </a:ext>
              </a:extLst>
            </p:cNvPr>
            <p:cNvSpPr txBox="1"/>
            <p:nvPr/>
          </p:nvSpPr>
          <p:spPr>
            <a:xfrm>
              <a:off x="7607072" y="2225105"/>
              <a:ext cx="352425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F9ED07C-E059-BBDE-5FB4-3D996EF020B4}"/>
              </a:ext>
            </a:extLst>
          </p:cNvPr>
          <p:cNvGrpSpPr/>
          <p:nvPr/>
        </p:nvGrpSpPr>
        <p:grpSpPr>
          <a:xfrm>
            <a:off x="6881419" y="2491307"/>
            <a:ext cx="3524250" cy="822114"/>
            <a:chOff x="7607072" y="1958721"/>
            <a:chExt cx="3524250" cy="82211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9251D03-DE58-17AB-983E-881F5C2A1FBF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A387842-E616-DEBE-E587-A7E74CCE11C0}"/>
                </a:ext>
              </a:extLst>
            </p:cNvPr>
            <p:cNvSpPr txBox="1"/>
            <p:nvPr/>
          </p:nvSpPr>
          <p:spPr>
            <a:xfrm>
              <a:off x="7607072" y="2225105"/>
              <a:ext cx="352425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0D16B3D-0E12-9B6C-C571-593A9F4F4D5C}"/>
              </a:ext>
            </a:extLst>
          </p:cNvPr>
          <p:cNvGrpSpPr/>
          <p:nvPr/>
        </p:nvGrpSpPr>
        <p:grpSpPr>
          <a:xfrm>
            <a:off x="6881419" y="3417080"/>
            <a:ext cx="3524250" cy="822114"/>
            <a:chOff x="7607072" y="1958721"/>
            <a:chExt cx="3524250" cy="82211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B2AA079-E560-A8B2-8FA5-866A76CC1EBA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0C187C7-B0B0-E975-E58D-2B9A632B07BF}"/>
                </a:ext>
              </a:extLst>
            </p:cNvPr>
            <p:cNvSpPr txBox="1"/>
            <p:nvPr/>
          </p:nvSpPr>
          <p:spPr>
            <a:xfrm>
              <a:off x="7607072" y="2225105"/>
              <a:ext cx="352425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7B852D7-07EF-9FEF-4394-8E098AA3704D}"/>
              </a:ext>
            </a:extLst>
          </p:cNvPr>
          <p:cNvGrpSpPr/>
          <p:nvPr/>
        </p:nvGrpSpPr>
        <p:grpSpPr>
          <a:xfrm>
            <a:off x="6881419" y="4342853"/>
            <a:ext cx="3524250" cy="822114"/>
            <a:chOff x="7607072" y="1958721"/>
            <a:chExt cx="3524250" cy="82211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FA7A0BD-534B-7082-15B0-E819954B7BCD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2BC2C19-B4E8-09D1-789F-6F8201FA8FE1}"/>
                </a:ext>
              </a:extLst>
            </p:cNvPr>
            <p:cNvSpPr txBox="1"/>
            <p:nvPr/>
          </p:nvSpPr>
          <p:spPr>
            <a:xfrm>
              <a:off x="7607072" y="2225105"/>
              <a:ext cx="352425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5233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任意多边形: 形状 316">
            <a:extLst>
              <a:ext uri="{FF2B5EF4-FFF2-40B4-BE49-F238E27FC236}">
                <a16:creationId xmlns:a16="http://schemas.microsoft.com/office/drawing/2014/main" id="{3775F04A-5CAC-0B30-2F83-13CEB51C4389}"/>
              </a:ext>
            </a:extLst>
          </p:cNvPr>
          <p:cNvSpPr/>
          <p:nvPr/>
        </p:nvSpPr>
        <p:spPr>
          <a:xfrm>
            <a:off x="10949294" y="1217622"/>
            <a:ext cx="615054" cy="516417"/>
          </a:xfrm>
          <a:custGeom>
            <a:avLst/>
            <a:gdLst>
              <a:gd name="connsiteX0" fmla="*/ 0 w 354078"/>
              <a:gd name="connsiteY0" fmla="*/ 177074 h 297294"/>
              <a:gd name="connsiteX1" fmla="*/ 0 w 354078"/>
              <a:gd name="connsiteY1" fmla="*/ 297294 h 297294"/>
              <a:gd name="connsiteX2" fmla="*/ 69 w 354078"/>
              <a:gd name="connsiteY2" fmla="*/ 297294 h 297294"/>
              <a:gd name="connsiteX3" fmla="*/ 354079 w 354078"/>
              <a:gd name="connsiteY3" fmla="*/ 297294 h 297294"/>
              <a:gd name="connsiteX4" fmla="*/ 354079 w 354078"/>
              <a:gd name="connsiteY4" fmla="*/ 177005 h 297294"/>
              <a:gd name="connsiteX5" fmla="*/ 177074 w 354078"/>
              <a:gd name="connsiteY5" fmla="*/ 0 h 297294"/>
              <a:gd name="connsiteX6" fmla="*/ 176594 w 354078"/>
              <a:gd name="connsiteY6" fmla="*/ 0 h 297294"/>
              <a:gd name="connsiteX7" fmla="*/ 176388 w 354078"/>
              <a:gd name="connsiteY7" fmla="*/ 0 h 297294"/>
              <a:gd name="connsiteX8" fmla="*/ 70432 w 354078"/>
              <a:gd name="connsiteY8" fmla="*/ 35662 h 297294"/>
              <a:gd name="connsiteX9" fmla="*/ 69 w 354078"/>
              <a:gd name="connsiteY9" fmla="*/ 172479 h 297294"/>
              <a:gd name="connsiteX10" fmla="*/ 0 w 354078"/>
              <a:gd name="connsiteY10" fmla="*/ 172479 h 297294"/>
              <a:gd name="connsiteX11" fmla="*/ 0 w 354078"/>
              <a:gd name="connsiteY11" fmla="*/ 177074 h 29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4078" h="297294">
                <a:moveTo>
                  <a:pt x="0" y="177074"/>
                </a:moveTo>
                <a:lnTo>
                  <a:pt x="0" y="297294"/>
                </a:lnTo>
                <a:lnTo>
                  <a:pt x="69" y="297294"/>
                </a:lnTo>
                <a:lnTo>
                  <a:pt x="354079" y="297294"/>
                </a:lnTo>
                <a:lnTo>
                  <a:pt x="354079" y="177005"/>
                </a:lnTo>
                <a:cubicBezTo>
                  <a:pt x="354079" y="79210"/>
                  <a:pt x="274800" y="0"/>
                  <a:pt x="177074" y="0"/>
                </a:cubicBezTo>
                <a:cubicBezTo>
                  <a:pt x="176937" y="0"/>
                  <a:pt x="176731" y="0"/>
                  <a:pt x="176594" y="0"/>
                </a:cubicBezTo>
                <a:cubicBezTo>
                  <a:pt x="176525" y="0"/>
                  <a:pt x="176456" y="0"/>
                  <a:pt x="176388" y="0"/>
                </a:cubicBezTo>
                <a:cubicBezTo>
                  <a:pt x="169941" y="411"/>
                  <a:pt x="116723" y="4458"/>
                  <a:pt x="70432" y="35662"/>
                </a:cubicBezTo>
                <a:cubicBezTo>
                  <a:pt x="28735" y="67071"/>
                  <a:pt x="1440" y="116586"/>
                  <a:pt x="69" y="172479"/>
                </a:cubicBezTo>
                <a:lnTo>
                  <a:pt x="0" y="172479"/>
                </a:lnTo>
                <a:cubicBezTo>
                  <a:pt x="0" y="173987"/>
                  <a:pt x="0" y="175496"/>
                  <a:pt x="0" y="177074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81787DF-329F-BB61-7DB8-221658E64F80}"/>
              </a:ext>
            </a:extLst>
          </p:cNvPr>
          <p:cNvGrpSpPr/>
          <p:nvPr/>
        </p:nvGrpSpPr>
        <p:grpSpPr>
          <a:xfrm>
            <a:off x="1271248" y="1217502"/>
            <a:ext cx="10059595" cy="4409962"/>
            <a:chOff x="1271248" y="1377156"/>
            <a:chExt cx="10059595" cy="440996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BD6D8CD-CF98-3257-9999-F411EC5F0FA9}"/>
                </a:ext>
              </a:extLst>
            </p:cNvPr>
            <p:cNvSpPr/>
            <p:nvPr/>
          </p:nvSpPr>
          <p:spPr>
            <a:xfrm>
              <a:off x="1271248" y="1377156"/>
              <a:ext cx="10059595" cy="2005450"/>
            </a:xfrm>
            <a:custGeom>
              <a:avLst/>
              <a:gdLst>
                <a:gd name="connsiteX0" fmla="*/ 307589 w 10059595"/>
                <a:gd name="connsiteY0" fmla="*/ 0 h 2005450"/>
                <a:gd name="connsiteX1" fmla="*/ 1984188 w 10059595"/>
                <a:gd name="connsiteY1" fmla="*/ 0 h 2005450"/>
                <a:gd name="connsiteX2" fmla="*/ 3353200 w 10059595"/>
                <a:gd name="connsiteY2" fmla="*/ 0 h 2005450"/>
                <a:gd name="connsiteX3" fmla="*/ 3660787 w 10059595"/>
                <a:gd name="connsiteY3" fmla="*/ 0 h 2005450"/>
                <a:gd name="connsiteX4" fmla="*/ 5029799 w 10059595"/>
                <a:gd name="connsiteY4" fmla="*/ 0 h 2005450"/>
                <a:gd name="connsiteX5" fmla="*/ 5337386 w 10059595"/>
                <a:gd name="connsiteY5" fmla="*/ 0 h 2005450"/>
                <a:gd name="connsiteX6" fmla="*/ 6706398 w 10059595"/>
                <a:gd name="connsiteY6" fmla="*/ 0 h 2005450"/>
                <a:gd name="connsiteX7" fmla="*/ 7013985 w 10059595"/>
                <a:gd name="connsiteY7" fmla="*/ 0 h 2005450"/>
                <a:gd name="connsiteX8" fmla="*/ 8382997 w 10059595"/>
                <a:gd name="connsiteY8" fmla="*/ 0 h 2005450"/>
                <a:gd name="connsiteX9" fmla="*/ 10059595 w 10059595"/>
                <a:gd name="connsiteY9" fmla="*/ 0 h 2005450"/>
                <a:gd name="connsiteX10" fmla="*/ 10058762 w 10059595"/>
                <a:gd name="connsiteY10" fmla="*/ 119 h 2005450"/>
                <a:gd name="connsiteX11" fmla="*/ 10058403 w 10059595"/>
                <a:gd name="connsiteY11" fmla="*/ 119 h 2005450"/>
                <a:gd name="connsiteX12" fmla="*/ 9874352 w 10059595"/>
                <a:gd name="connsiteY12" fmla="*/ 62066 h 2005450"/>
                <a:gd name="connsiteX13" fmla="*/ 9752008 w 10059595"/>
                <a:gd name="connsiteY13" fmla="*/ 299724 h 2005450"/>
                <a:gd name="connsiteX14" fmla="*/ 9751890 w 10059595"/>
                <a:gd name="connsiteY14" fmla="*/ 307706 h 2005450"/>
                <a:gd name="connsiteX15" fmla="*/ 9751890 w 10059595"/>
                <a:gd name="connsiteY15" fmla="*/ 516537 h 2005450"/>
                <a:gd name="connsiteX16" fmla="*/ 9751890 w 10059595"/>
                <a:gd name="connsiteY16" fmla="*/ 2005450 h 2005450"/>
                <a:gd name="connsiteX17" fmla="*/ 0 w 10059595"/>
                <a:gd name="connsiteY17" fmla="*/ 2005450 h 2005450"/>
                <a:gd name="connsiteX18" fmla="*/ 0 w 10059595"/>
                <a:gd name="connsiteY18" fmla="*/ 307706 h 2005450"/>
                <a:gd name="connsiteX19" fmla="*/ 307589 w 10059595"/>
                <a:gd name="connsiteY19" fmla="*/ 0 h 200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59595" h="2005450">
                  <a:moveTo>
                    <a:pt x="307589" y="0"/>
                  </a:moveTo>
                  <a:lnTo>
                    <a:pt x="1984188" y="0"/>
                  </a:lnTo>
                  <a:lnTo>
                    <a:pt x="3353200" y="0"/>
                  </a:lnTo>
                  <a:lnTo>
                    <a:pt x="3660787" y="0"/>
                  </a:lnTo>
                  <a:lnTo>
                    <a:pt x="5029799" y="0"/>
                  </a:lnTo>
                  <a:lnTo>
                    <a:pt x="5337386" y="0"/>
                  </a:lnTo>
                  <a:lnTo>
                    <a:pt x="6706398" y="0"/>
                  </a:lnTo>
                  <a:lnTo>
                    <a:pt x="7013985" y="0"/>
                  </a:lnTo>
                  <a:lnTo>
                    <a:pt x="8382997" y="0"/>
                  </a:lnTo>
                  <a:lnTo>
                    <a:pt x="10059595" y="0"/>
                  </a:lnTo>
                  <a:cubicBezTo>
                    <a:pt x="10059595" y="0"/>
                    <a:pt x="10059358" y="0"/>
                    <a:pt x="10058762" y="119"/>
                  </a:cubicBezTo>
                  <a:cubicBezTo>
                    <a:pt x="10058643" y="119"/>
                    <a:pt x="10058524" y="119"/>
                    <a:pt x="10058403" y="119"/>
                  </a:cubicBezTo>
                  <a:cubicBezTo>
                    <a:pt x="9989311" y="358"/>
                    <a:pt x="9925576" y="23350"/>
                    <a:pt x="9874352" y="62066"/>
                  </a:cubicBezTo>
                  <a:cubicBezTo>
                    <a:pt x="9810500" y="104952"/>
                    <a:pt x="9754271" y="177499"/>
                    <a:pt x="9752008" y="299724"/>
                  </a:cubicBezTo>
                  <a:cubicBezTo>
                    <a:pt x="9751890" y="302346"/>
                    <a:pt x="9751890" y="304967"/>
                    <a:pt x="9751890" y="307706"/>
                  </a:cubicBezTo>
                  <a:lnTo>
                    <a:pt x="9751890" y="516537"/>
                  </a:lnTo>
                  <a:lnTo>
                    <a:pt x="9751890" y="2005450"/>
                  </a:lnTo>
                  <a:lnTo>
                    <a:pt x="0" y="2005450"/>
                  </a:lnTo>
                  <a:lnTo>
                    <a:pt x="0" y="307706"/>
                  </a:lnTo>
                  <a:cubicBezTo>
                    <a:pt x="0" y="137592"/>
                    <a:pt x="137831" y="119"/>
                    <a:pt x="307589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7D7A595-342F-02FE-5043-0405C71CC517}"/>
                </a:ext>
              </a:extLst>
            </p:cNvPr>
            <p:cNvSpPr/>
            <p:nvPr/>
          </p:nvSpPr>
          <p:spPr>
            <a:xfrm>
              <a:off x="1271248" y="3781667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F63569-81FC-E204-C6B7-11DB43370AD2}"/>
                </a:ext>
              </a:extLst>
            </p:cNvPr>
            <p:cNvSpPr/>
            <p:nvPr/>
          </p:nvSpPr>
          <p:spPr>
            <a:xfrm>
              <a:off x="1271248" y="2886595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6" name="任意多边形: 形状 355">
            <a:extLst>
              <a:ext uri="{FF2B5EF4-FFF2-40B4-BE49-F238E27FC236}">
                <a16:creationId xmlns:a16="http://schemas.microsoft.com/office/drawing/2014/main" id="{5D4701FF-DB01-377E-C5DE-FB45E7573A84}"/>
              </a:ext>
            </a:extLst>
          </p:cNvPr>
          <p:cNvSpPr/>
          <p:nvPr/>
        </p:nvSpPr>
        <p:spPr>
          <a:xfrm>
            <a:off x="627651" y="5320067"/>
            <a:ext cx="10095245" cy="307588"/>
          </a:xfrm>
          <a:custGeom>
            <a:avLst/>
            <a:gdLst>
              <a:gd name="connsiteX0" fmla="*/ 0 w 8946015"/>
              <a:gd name="connsiteY0" fmla="*/ 0 h 272573"/>
              <a:gd name="connsiteX1" fmla="*/ 544933 w 8946015"/>
              <a:gd name="connsiteY1" fmla="*/ 0 h 272573"/>
              <a:gd name="connsiteX2" fmla="*/ 1517962 w 8946015"/>
              <a:gd name="connsiteY2" fmla="*/ 0 h 272573"/>
              <a:gd name="connsiteX3" fmla="*/ 2062895 w 8946015"/>
              <a:gd name="connsiteY3" fmla="*/ 0 h 272573"/>
              <a:gd name="connsiteX4" fmla="*/ 2698588 w 8946015"/>
              <a:gd name="connsiteY4" fmla="*/ 0 h 272573"/>
              <a:gd name="connsiteX5" fmla="*/ 3035924 w 8946015"/>
              <a:gd name="connsiteY5" fmla="*/ 0 h 272573"/>
              <a:gd name="connsiteX6" fmla="*/ 3580856 w 8946015"/>
              <a:gd name="connsiteY6" fmla="*/ 0 h 272573"/>
              <a:gd name="connsiteX7" fmla="*/ 4216549 w 8946015"/>
              <a:gd name="connsiteY7" fmla="*/ 0 h 272573"/>
              <a:gd name="connsiteX8" fmla="*/ 4553886 w 8946015"/>
              <a:gd name="connsiteY8" fmla="*/ 0 h 272573"/>
              <a:gd name="connsiteX9" fmla="*/ 5098818 w 8946015"/>
              <a:gd name="connsiteY9" fmla="*/ 0 h 272573"/>
              <a:gd name="connsiteX10" fmla="*/ 5734511 w 8946015"/>
              <a:gd name="connsiteY10" fmla="*/ 0 h 272573"/>
              <a:gd name="connsiteX11" fmla="*/ 5974857 w 8946015"/>
              <a:gd name="connsiteY11" fmla="*/ 0 h 272573"/>
              <a:gd name="connsiteX12" fmla="*/ 6519790 w 8946015"/>
              <a:gd name="connsiteY12" fmla="*/ 0 h 272573"/>
              <a:gd name="connsiteX13" fmla="*/ 7252473 w 8946015"/>
              <a:gd name="connsiteY13" fmla="*/ 0 h 272573"/>
              <a:gd name="connsiteX14" fmla="*/ 8673444 w 8946015"/>
              <a:gd name="connsiteY14" fmla="*/ 0 h 272573"/>
              <a:gd name="connsiteX15" fmla="*/ 8946015 w 8946015"/>
              <a:gd name="connsiteY15" fmla="*/ 272573 h 272573"/>
              <a:gd name="connsiteX16" fmla="*/ 7525044 w 8946015"/>
              <a:gd name="connsiteY16" fmla="*/ 272573 h 272573"/>
              <a:gd name="connsiteX17" fmla="*/ 6247217 w 8946015"/>
              <a:gd name="connsiteY17" fmla="*/ 272573 h 272573"/>
              <a:gd name="connsiteX18" fmla="*/ 6007082 w 8946015"/>
              <a:gd name="connsiteY18" fmla="*/ 272573 h 272573"/>
              <a:gd name="connsiteX19" fmla="*/ 4826246 w 8946015"/>
              <a:gd name="connsiteY19" fmla="*/ 272573 h 272573"/>
              <a:gd name="connsiteX20" fmla="*/ 4489120 w 8946015"/>
              <a:gd name="connsiteY20" fmla="*/ 272573 h 272573"/>
              <a:gd name="connsiteX21" fmla="*/ 3308284 w 8946015"/>
              <a:gd name="connsiteY21" fmla="*/ 272573 h 272573"/>
              <a:gd name="connsiteX22" fmla="*/ 2971159 w 8946015"/>
              <a:gd name="connsiteY22" fmla="*/ 272573 h 272573"/>
              <a:gd name="connsiteX23" fmla="*/ 1790323 w 8946015"/>
              <a:gd name="connsiteY23" fmla="*/ 272573 h 272573"/>
              <a:gd name="connsiteX24" fmla="*/ 272360 w 8946015"/>
              <a:gd name="connsiteY24" fmla="*/ 272573 h 272573"/>
              <a:gd name="connsiteX25" fmla="*/ 0 w 8946015"/>
              <a:gd name="connsiteY25" fmla="*/ 0 h 27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946015" h="272573">
                <a:moveTo>
                  <a:pt x="0" y="0"/>
                </a:moveTo>
                <a:lnTo>
                  <a:pt x="544933" y="0"/>
                </a:lnTo>
                <a:lnTo>
                  <a:pt x="1517962" y="0"/>
                </a:lnTo>
                <a:lnTo>
                  <a:pt x="2062895" y="0"/>
                </a:lnTo>
                <a:lnTo>
                  <a:pt x="2698588" y="0"/>
                </a:lnTo>
                <a:lnTo>
                  <a:pt x="3035924" y="0"/>
                </a:lnTo>
                <a:lnTo>
                  <a:pt x="3580856" y="0"/>
                </a:lnTo>
                <a:lnTo>
                  <a:pt x="4216549" y="0"/>
                </a:lnTo>
                <a:lnTo>
                  <a:pt x="4553886" y="0"/>
                </a:lnTo>
                <a:lnTo>
                  <a:pt x="5098818" y="0"/>
                </a:lnTo>
                <a:lnTo>
                  <a:pt x="5734511" y="0"/>
                </a:lnTo>
                <a:lnTo>
                  <a:pt x="5974857" y="0"/>
                </a:lnTo>
                <a:lnTo>
                  <a:pt x="6519790" y="0"/>
                </a:lnTo>
                <a:lnTo>
                  <a:pt x="7252473" y="0"/>
                </a:lnTo>
                <a:lnTo>
                  <a:pt x="8673444" y="0"/>
                </a:lnTo>
                <a:cubicBezTo>
                  <a:pt x="8673444" y="150644"/>
                  <a:pt x="8795584" y="272573"/>
                  <a:pt x="8946015" y="272573"/>
                </a:cubicBezTo>
                <a:lnTo>
                  <a:pt x="7525044" y="272573"/>
                </a:lnTo>
                <a:lnTo>
                  <a:pt x="6247217" y="272573"/>
                </a:lnTo>
                <a:lnTo>
                  <a:pt x="6007082" y="272573"/>
                </a:lnTo>
                <a:lnTo>
                  <a:pt x="4826246" y="272573"/>
                </a:lnTo>
                <a:lnTo>
                  <a:pt x="4489120" y="272573"/>
                </a:lnTo>
                <a:lnTo>
                  <a:pt x="3308284" y="272573"/>
                </a:lnTo>
                <a:lnTo>
                  <a:pt x="2971159" y="272573"/>
                </a:lnTo>
                <a:lnTo>
                  <a:pt x="1790323" y="272573"/>
                </a:lnTo>
                <a:lnTo>
                  <a:pt x="272360" y="272573"/>
                </a:lnTo>
                <a:cubicBezTo>
                  <a:pt x="121929" y="272573"/>
                  <a:pt x="0" y="150644"/>
                  <a:pt x="0" y="0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5FEB882-BED5-83EE-6578-990335C5C375}"/>
              </a:ext>
            </a:extLst>
          </p:cNvPr>
          <p:cNvSpPr/>
          <p:nvPr/>
        </p:nvSpPr>
        <p:spPr>
          <a:xfrm>
            <a:off x="7963828" y="5579356"/>
            <a:ext cx="3946000" cy="1278644"/>
          </a:xfrm>
          <a:custGeom>
            <a:avLst/>
            <a:gdLst>
              <a:gd name="connsiteX0" fmla="*/ 3318525 w 3946000"/>
              <a:gd name="connsiteY0" fmla="*/ 244 h 1278644"/>
              <a:gd name="connsiteX1" fmla="*/ 3348466 w 3946000"/>
              <a:gd name="connsiteY1" fmla="*/ 7947 h 1278644"/>
              <a:gd name="connsiteX2" fmla="*/ 3929009 w 3946000"/>
              <a:gd name="connsiteY2" fmla="*/ 1192748 h 1278644"/>
              <a:gd name="connsiteX3" fmla="*/ 3946000 w 3946000"/>
              <a:gd name="connsiteY3" fmla="*/ 1278644 h 1278644"/>
              <a:gd name="connsiteX4" fmla="*/ 0 w 3946000"/>
              <a:gd name="connsiteY4" fmla="*/ 1278644 h 1278644"/>
              <a:gd name="connsiteX5" fmla="*/ 100504 w 3946000"/>
              <a:gd name="connsiteY5" fmla="*/ 1192374 h 1278644"/>
              <a:gd name="connsiteX6" fmla="*/ 2356495 w 3946000"/>
              <a:gd name="connsiteY6" fmla="*/ 524974 h 1278644"/>
              <a:gd name="connsiteX7" fmla="*/ 3318525 w 3946000"/>
              <a:gd name="connsiteY7" fmla="*/ 244 h 127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6000" h="1278644">
                <a:moveTo>
                  <a:pt x="3318525" y="244"/>
                </a:moveTo>
                <a:cubicBezTo>
                  <a:pt x="3328354" y="-818"/>
                  <a:pt x="3338277" y="1568"/>
                  <a:pt x="3348466" y="7947"/>
                </a:cubicBezTo>
                <a:cubicBezTo>
                  <a:pt x="3460546" y="78112"/>
                  <a:pt x="3815811" y="720909"/>
                  <a:pt x="3929009" y="1192748"/>
                </a:cubicBezTo>
                <a:lnTo>
                  <a:pt x="3946000" y="1278644"/>
                </a:lnTo>
                <a:lnTo>
                  <a:pt x="0" y="1278644"/>
                </a:lnTo>
                <a:lnTo>
                  <a:pt x="100504" y="1192374"/>
                </a:lnTo>
                <a:cubicBezTo>
                  <a:pt x="594645" y="777830"/>
                  <a:pt x="1549401" y="113475"/>
                  <a:pt x="2356495" y="524974"/>
                </a:cubicBezTo>
                <a:cubicBezTo>
                  <a:pt x="3044741" y="807346"/>
                  <a:pt x="3171089" y="16152"/>
                  <a:pt x="3318525" y="244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9E93389-D8BF-0435-ECE6-D4FA088CD5F1}"/>
              </a:ext>
            </a:extLst>
          </p:cNvPr>
          <p:cNvSpPr/>
          <p:nvPr/>
        </p:nvSpPr>
        <p:spPr>
          <a:xfrm rot="1502984">
            <a:off x="389688" y="5884371"/>
            <a:ext cx="2927320" cy="1671982"/>
          </a:xfrm>
          <a:custGeom>
            <a:avLst/>
            <a:gdLst>
              <a:gd name="connsiteX0" fmla="*/ 1414173 w 2927320"/>
              <a:gd name="connsiteY0" fmla="*/ 160012 h 1671982"/>
              <a:gd name="connsiteX1" fmla="*/ 2891897 w 2927320"/>
              <a:gd name="connsiteY1" fmla="*/ 205753 h 1671982"/>
              <a:gd name="connsiteX2" fmla="*/ 2919576 w 2927320"/>
              <a:gd name="connsiteY2" fmla="*/ 270011 h 1671982"/>
              <a:gd name="connsiteX3" fmla="*/ 2927320 w 2927320"/>
              <a:gd name="connsiteY3" fmla="*/ 303856 h 1671982"/>
              <a:gd name="connsiteX4" fmla="*/ 0 w 2927320"/>
              <a:gd name="connsiteY4" fmla="*/ 1671982 h 1671982"/>
              <a:gd name="connsiteX5" fmla="*/ 40115 w 2927320"/>
              <a:gd name="connsiteY5" fmla="*/ 1620166 h 1671982"/>
              <a:gd name="connsiteX6" fmla="*/ 1317097 w 2927320"/>
              <a:gd name="connsiteY6" fmla="*/ 205753 h 1671982"/>
              <a:gd name="connsiteX7" fmla="*/ 1414173 w 2927320"/>
              <a:gd name="connsiteY7" fmla="*/ 160012 h 167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320" h="1671982">
                <a:moveTo>
                  <a:pt x="1414173" y="160012"/>
                </a:moveTo>
                <a:cubicBezTo>
                  <a:pt x="1921165" y="-55192"/>
                  <a:pt x="2731163" y="-66107"/>
                  <a:pt x="2891897" y="205753"/>
                </a:cubicBezTo>
                <a:cubicBezTo>
                  <a:pt x="2902613" y="223877"/>
                  <a:pt x="2911832" y="245441"/>
                  <a:pt x="2919576" y="270011"/>
                </a:cubicBezTo>
                <a:lnTo>
                  <a:pt x="2927320" y="303856"/>
                </a:lnTo>
                <a:lnTo>
                  <a:pt x="0" y="1671982"/>
                </a:lnTo>
                <a:lnTo>
                  <a:pt x="40115" y="1620166"/>
                </a:lnTo>
                <a:cubicBezTo>
                  <a:pt x="330863" y="1237826"/>
                  <a:pt x="885562" y="431707"/>
                  <a:pt x="1317097" y="205753"/>
                </a:cubicBezTo>
                <a:cubicBezTo>
                  <a:pt x="1347921" y="189613"/>
                  <a:pt x="1380374" y="174358"/>
                  <a:pt x="1414173" y="160012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1" name="任意多边形: 形状 440">
            <a:extLst>
              <a:ext uri="{FF2B5EF4-FFF2-40B4-BE49-F238E27FC236}">
                <a16:creationId xmlns:a16="http://schemas.microsoft.com/office/drawing/2014/main" id="{A58BE05C-CC6C-F038-DB65-07B09B859A9E}"/>
              </a:ext>
            </a:extLst>
          </p:cNvPr>
          <p:cNvSpPr/>
          <p:nvPr/>
        </p:nvSpPr>
        <p:spPr>
          <a:xfrm>
            <a:off x="-101600" y="4804740"/>
            <a:ext cx="12395200" cy="2244826"/>
          </a:xfrm>
          <a:custGeom>
            <a:avLst/>
            <a:gdLst>
              <a:gd name="connsiteX0" fmla="*/ 12192000 w 12192000"/>
              <a:gd name="connsiteY0" fmla="*/ 0 h 2244826"/>
              <a:gd name="connsiteX1" fmla="*/ 12192000 w 12192000"/>
              <a:gd name="connsiteY1" fmla="*/ 2244826 h 2244826"/>
              <a:gd name="connsiteX2" fmla="*/ 0 w 12192000"/>
              <a:gd name="connsiteY2" fmla="*/ 2244826 h 2244826"/>
              <a:gd name="connsiteX3" fmla="*/ 0 w 12192000"/>
              <a:gd name="connsiteY3" fmla="*/ 1815300 h 2244826"/>
              <a:gd name="connsiteX4" fmla="*/ 56555 w 12192000"/>
              <a:gd name="connsiteY4" fmla="*/ 1766691 h 2244826"/>
              <a:gd name="connsiteX5" fmla="*/ 952500 w 12192000"/>
              <a:gd name="connsiteY5" fmla="*/ 1228826 h 2244826"/>
              <a:gd name="connsiteX6" fmla="*/ 2235200 w 12192000"/>
              <a:gd name="connsiteY6" fmla="*/ 1838426 h 2244826"/>
              <a:gd name="connsiteX7" fmla="*/ 4241800 w 12192000"/>
              <a:gd name="connsiteY7" fmla="*/ 1559026 h 2244826"/>
              <a:gd name="connsiteX8" fmla="*/ 6388100 w 12192000"/>
              <a:gd name="connsiteY8" fmla="*/ 1749526 h 2244826"/>
              <a:gd name="connsiteX9" fmla="*/ 7632700 w 12192000"/>
              <a:gd name="connsiteY9" fmla="*/ 1127226 h 2244826"/>
              <a:gd name="connsiteX10" fmla="*/ 9601200 w 12192000"/>
              <a:gd name="connsiteY10" fmla="*/ 1800326 h 2244826"/>
              <a:gd name="connsiteX11" fmla="*/ 10896600 w 12192000"/>
              <a:gd name="connsiteY11" fmla="*/ 1038326 h 2244826"/>
              <a:gd name="connsiteX12" fmla="*/ 11823700 w 12192000"/>
              <a:gd name="connsiteY12" fmla="*/ 771626 h 2244826"/>
              <a:gd name="connsiteX13" fmla="*/ 12121431 w 12192000"/>
              <a:gd name="connsiteY13" fmla="*/ 188704 h 224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244826">
                <a:moveTo>
                  <a:pt x="12192000" y="0"/>
                </a:moveTo>
                <a:lnTo>
                  <a:pt x="12192000" y="2244826"/>
                </a:lnTo>
                <a:lnTo>
                  <a:pt x="0" y="2244826"/>
                </a:lnTo>
                <a:lnTo>
                  <a:pt x="0" y="1815300"/>
                </a:lnTo>
                <a:lnTo>
                  <a:pt x="56555" y="1766691"/>
                </a:lnTo>
                <a:cubicBezTo>
                  <a:pt x="298053" y="1555851"/>
                  <a:pt x="655637" y="1239939"/>
                  <a:pt x="952500" y="1228826"/>
                </a:cubicBezTo>
                <a:cubicBezTo>
                  <a:pt x="1348317" y="1214009"/>
                  <a:pt x="1686983" y="1783393"/>
                  <a:pt x="2235200" y="1838426"/>
                </a:cubicBezTo>
                <a:cubicBezTo>
                  <a:pt x="2783417" y="1893459"/>
                  <a:pt x="3549650" y="1573843"/>
                  <a:pt x="4241800" y="1559026"/>
                </a:cubicBezTo>
                <a:cubicBezTo>
                  <a:pt x="4933950" y="1544209"/>
                  <a:pt x="5822950" y="1821493"/>
                  <a:pt x="6388100" y="1749526"/>
                </a:cubicBezTo>
                <a:cubicBezTo>
                  <a:pt x="6953250" y="1677559"/>
                  <a:pt x="7097183" y="1118759"/>
                  <a:pt x="7632700" y="1127226"/>
                </a:cubicBezTo>
                <a:cubicBezTo>
                  <a:pt x="8168217" y="1135693"/>
                  <a:pt x="9057217" y="1815143"/>
                  <a:pt x="9601200" y="1800326"/>
                </a:cubicBezTo>
                <a:cubicBezTo>
                  <a:pt x="10145183" y="1785509"/>
                  <a:pt x="10526183" y="1209776"/>
                  <a:pt x="10896600" y="1038326"/>
                </a:cubicBezTo>
                <a:cubicBezTo>
                  <a:pt x="11267017" y="866876"/>
                  <a:pt x="11554883" y="1078543"/>
                  <a:pt x="11823700" y="771626"/>
                </a:cubicBezTo>
                <a:cubicBezTo>
                  <a:pt x="11924506" y="656532"/>
                  <a:pt x="12026206" y="433092"/>
                  <a:pt x="12121431" y="188704"/>
                </a:cubicBezTo>
                <a:close/>
              </a:path>
            </a:pathLst>
          </a:custGeom>
          <a:noFill/>
          <a:ln w="9525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1" name="图形 2">
            <a:extLst>
              <a:ext uri="{FF2B5EF4-FFF2-40B4-BE49-F238E27FC236}">
                <a16:creationId xmlns:a16="http://schemas.microsoft.com/office/drawing/2014/main" id="{A0B09BB8-4BF3-55AF-7D4D-2BE2AF9918E6}"/>
              </a:ext>
            </a:extLst>
          </p:cNvPr>
          <p:cNvGrpSpPr/>
          <p:nvPr/>
        </p:nvGrpSpPr>
        <p:grpSpPr>
          <a:xfrm>
            <a:off x="1492942" y="4735081"/>
            <a:ext cx="1318685" cy="1919355"/>
            <a:chOff x="777298" y="3275643"/>
            <a:chExt cx="1114710" cy="1622468"/>
          </a:xfrm>
        </p:grpSpPr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6829495-9D1D-FDE1-7B79-44CA9F0E9423}"/>
                </a:ext>
              </a:extLst>
            </p:cNvPr>
            <p:cNvSpPr/>
            <p:nvPr/>
          </p:nvSpPr>
          <p:spPr>
            <a:xfrm>
              <a:off x="979278" y="4009177"/>
              <a:ext cx="257312" cy="776599"/>
            </a:xfrm>
            <a:custGeom>
              <a:avLst/>
              <a:gdLst>
                <a:gd name="connsiteX0" fmla="*/ 167610 w 257312"/>
                <a:gd name="connsiteY0" fmla="*/ 0 h 776599"/>
                <a:gd name="connsiteX1" fmla="*/ 107122 w 257312"/>
                <a:gd name="connsiteY1" fmla="*/ 0 h 776599"/>
                <a:gd name="connsiteX2" fmla="*/ 39845 w 257312"/>
                <a:gd name="connsiteY2" fmla="*/ 81953 h 776599"/>
                <a:gd name="connsiteX3" fmla="*/ 23523 w 257312"/>
                <a:gd name="connsiteY3" fmla="*/ 83530 h 776599"/>
                <a:gd name="connsiteX4" fmla="*/ 20985 w 257312"/>
                <a:gd name="connsiteY4" fmla="*/ 83462 h 776599"/>
                <a:gd name="connsiteX5" fmla="*/ 411 w 257312"/>
                <a:gd name="connsiteY5" fmla="*/ 762609 h 776599"/>
                <a:gd name="connsiteX6" fmla="*/ 0 w 257312"/>
                <a:gd name="connsiteY6" fmla="*/ 776600 h 776599"/>
                <a:gd name="connsiteX7" fmla="*/ 9053 w 257312"/>
                <a:gd name="connsiteY7" fmla="*/ 776600 h 776599"/>
                <a:gd name="connsiteX8" fmla="*/ 20094 w 257312"/>
                <a:gd name="connsiteY8" fmla="*/ 776600 h 776599"/>
                <a:gd name="connsiteX9" fmla="*/ 154031 w 257312"/>
                <a:gd name="connsiteY9" fmla="*/ 776600 h 776599"/>
                <a:gd name="connsiteX10" fmla="*/ 164935 w 257312"/>
                <a:gd name="connsiteY10" fmla="*/ 776600 h 776599"/>
                <a:gd name="connsiteX11" fmla="*/ 166581 w 257312"/>
                <a:gd name="connsiteY11" fmla="*/ 762678 h 776599"/>
                <a:gd name="connsiteX12" fmla="*/ 225491 w 257312"/>
                <a:gd name="connsiteY12" fmla="*/ 267530 h 776599"/>
                <a:gd name="connsiteX13" fmla="*/ 257312 w 257312"/>
                <a:gd name="connsiteY13" fmla="*/ 68 h 776599"/>
                <a:gd name="connsiteX14" fmla="*/ 167610 w 257312"/>
                <a:gd name="connsiteY14" fmla="*/ 68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7312" h="776599">
                  <a:moveTo>
                    <a:pt x="167610" y="0"/>
                  </a:moveTo>
                  <a:lnTo>
                    <a:pt x="107122" y="0"/>
                  </a:lnTo>
                  <a:cubicBezTo>
                    <a:pt x="107122" y="40531"/>
                    <a:pt x="78250" y="74409"/>
                    <a:pt x="39845" y="81953"/>
                  </a:cubicBezTo>
                  <a:cubicBezTo>
                    <a:pt x="34564" y="83050"/>
                    <a:pt x="29147" y="83530"/>
                    <a:pt x="23523" y="83530"/>
                  </a:cubicBezTo>
                  <a:lnTo>
                    <a:pt x="20985" y="83462"/>
                  </a:lnTo>
                  <a:lnTo>
                    <a:pt x="411" y="762609"/>
                  </a:lnTo>
                  <a:lnTo>
                    <a:pt x="0" y="776600"/>
                  </a:lnTo>
                  <a:lnTo>
                    <a:pt x="9053" y="776600"/>
                  </a:lnTo>
                  <a:lnTo>
                    <a:pt x="20094" y="776600"/>
                  </a:lnTo>
                  <a:lnTo>
                    <a:pt x="154031" y="776600"/>
                  </a:lnTo>
                  <a:lnTo>
                    <a:pt x="164935" y="776600"/>
                  </a:lnTo>
                  <a:lnTo>
                    <a:pt x="166581" y="762678"/>
                  </a:lnTo>
                  <a:lnTo>
                    <a:pt x="225491" y="267530"/>
                  </a:lnTo>
                  <a:lnTo>
                    <a:pt x="257312" y="68"/>
                  </a:lnTo>
                  <a:lnTo>
                    <a:pt x="167610" y="68"/>
                  </a:lnTo>
                  <a:close/>
                </a:path>
              </a:pathLst>
            </a:custGeom>
            <a:solidFill>
              <a:srgbClr val="A3BF5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F88D86F1-BBC8-6837-626F-83D15DB0DD32}"/>
                </a:ext>
              </a:extLst>
            </p:cNvPr>
            <p:cNvSpPr/>
            <p:nvPr/>
          </p:nvSpPr>
          <p:spPr>
            <a:xfrm>
              <a:off x="1204906" y="4009177"/>
              <a:ext cx="278297" cy="776599"/>
            </a:xfrm>
            <a:custGeom>
              <a:avLst/>
              <a:gdLst>
                <a:gd name="connsiteX0" fmla="*/ 31752 w 278297"/>
                <a:gd name="connsiteY0" fmla="*/ 0 h 776599"/>
                <a:gd name="connsiteX1" fmla="*/ 92240 w 278297"/>
                <a:gd name="connsiteY1" fmla="*/ 0 h 776599"/>
                <a:gd name="connsiteX2" fmla="*/ 160066 w 278297"/>
                <a:gd name="connsiteY2" fmla="*/ 80856 h 776599"/>
                <a:gd name="connsiteX3" fmla="*/ 186881 w 278297"/>
                <a:gd name="connsiteY3" fmla="*/ 83599 h 776599"/>
                <a:gd name="connsiteX4" fmla="*/ 276446 w 278297"/>
                <a:gd name="connsiteY4" fmla="*/ 762609 h 776599"/>
                <a:gd name="connsiteX5" fmla="*/ 278298 w 278297"/>
                <a:gd name="connsiteY5" fmla="*/ 776600 h 776599"/>
                <a:gd name="connsiteX6" fmla="*/ 267393 w 278297"/>
                <a:gd name="connsiteY6" fmla="*/ 776600 h 776599"/>
                <a:gd name="connsiteX7" fmla="*/ 260741 w 278297"/>
                <a:gd name="connsiteY7" fmla="*/ 776600 h 776599"/>
                <a:gd name="connsiteX8" fmla="*/ 122415 w 278297"/>
                <a:gd name="connsiteY8" fmla="*/ 776600 h 776599"/>
                <a:gd name="connsiteX9" fmla="*/ 110208 w 278297"/>
                <a:gd name="connsiteY9" fmla="*/ 776600 h 776599"/>
                <a:gd name="connsiteX10" fmla="*/ 107190 w 278297"/>
                <a:gd name="connsiteY10" fmla="*/ 762609 h 776599"/>
                <a:gd name="connsiteX11" fmla="*/ 0 w 278297"/>
                <a:gd name="connsiteY11" fmla="*/ 267462 h 776599"/>
                <a:gd name="connsiteX12" fmla="*/ 31752 w 278297"/>
                <a:gd name="connsiteY12" fmla="*/ 0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8297" h="776599">
                  <a:moveTo>
                    <a:pt x="31752" y="0"/>
                  </a:moveTo>
                  <a:lnTo>
                    <a:pt x="92240" y="0"/>
                  </a:lnTo>
                  <a:cubicBezTo>
                    <a:pt x="92240" y="38747"/>
                    <a:pt x="116655" y="71392"/>
                    <a:pt x="160066" y="80856"/>
                  </a:cubicBezTo>
                  <a:cubicBezTo>
                    <a:pt x="168295" y="82639"/>
                    <a:pt x="177279" y="83599"/>
                    <a:pt x="186881" y="83599"/>
                  </a:cubicBezTo>
                  <a:lnTo>
                    <a:pt x="276446" y="762609"/>
                  </a:lnTo>
                  <a:lnTo>
                    <a:pt x="278298" y="776600"/>
                  </a:lnTo>
                  <a:lnTo>
                    <a:pt x="267393" y="776600"/>
                  </a:lnTo>
                  <a:lnTo>
                    <a:pt x="260741" y="776600"/>
                  </a:lnTo>
                  <a:lnTo>
                    <a:pt x="122415" y="776600"/>
                  </a:lnTo>
                  <a:lnTo>
                    <a:pt x="110208" y="776600"/>
                  </a:lnTo>
                  <a:lnTo>
                    <a:pt x="107190" y="762609"/>
                  </a:lnTo>
                  <a:lnTo>
                    <a:pt x="0" y="267462"/>
                  </a:lnTo>
                  <a:lnTo>
                    <a:pt x="31752" y="0"/>
                  </a:lnTo>
                  <a:close/>
                </a:path>
              </a:pathLst>
            </a:custGeom>
            <a:solidFill>
              <a:srgbClr val="7A8F3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3468D53-1CB9-89D8-5D07-0A68B2736B6A}"/>
                </a:ext>
              </a:extLst>
            </p:cNvPr>
            <p:cNvSpPr/>
            <p:nvPr/>
          </p:nvSpPr>
          <p:spPr>
            <a:xfrm>
              <a:off x="1182203" y="4851820"/>
              <a:ext cx="50546" cy="33946"/>
            </a:xfrm>
            <a:custGeom>
              <a:avLst/>
              <a:gdLst>
                <a:gd name="connsiteX0" fmla="*/ 16325 w 50546"/>
                <a:gd name="connsiteY0" fmla="*/ 0 h 33946"/>
                <a:gd name="connsiteX1" fmla="*/ 1512 w 50546"/>
                <a:gd name="connsiteY1" fmla="*/ 33947 h 33946"/>
                <a:gd name="connsiteX2" fmla="*/ 50546 w 50546"/>
                <a:gd name="connsiteY2" fmla="*/ 33947 h 33946"/>
                <a:gd name="connsiteX3" fmla="*/ 36213 w 50546"/>
                <a:gd name="connsiteY3" fmla="*/ 11933 h 33946"/>
                <a:gd name="connsiteX4" fmla="*/ 16325 w 50546"/>
                <a:gd name="connsiteY4" fmla="*/ 0 h 3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6" h="33946">
                  <a:moveTo>
                    <a:pt x="16325" y="0"/>
                  </a:moveTo>
                  <a:cubicBezTo>
                    <a:pt x="16325" y="0"/>
                    <a:pt x="-5895" y="10835"/>
                    <a:pt x="1512" y="33947"/>
                  </a:cubicBezTo>
                  <a:lnTo>
                    <a:pt x="50546" y="33947"/>
                  </a:lnTo>
                  <a:cubicBezTo>
                    <a:pt x="49449" y="24826"/>
                    <a:pt x="44237" y="16665"/>
                    <a:pt x="36213" y="11933"/>
                  </a:cubicBezTo>
                  <a:cubicBezTo>
                    <a:pt x="28464" y="7338"/>
                    <a:pt x="22017" y="3498"/>
                    <a:pt x="16325" y="0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E92C065C-88CA-19AF-5627-FB2F8A87FDA6}"/>
                </a:ext>
              </a:extLst>
            </p:cNvPr>
            <p:cNvSpPr/>
            <p:nvPr/>
          </p:nvSpPr>
          <p:spPr>
            <a:xfrm>
              <a:off x="979278" y="4811152"/>
              <a:ext cx="40210" cy="43479"/>
            </a:xfrm>
            <a:custGeom>
              <a:avLst/>
              <a:gdLst>
                <a:gd name="connsiteX0" fmla="*/ 0 w 40210"/>
                <a:gd name="connsiteY0" fmla="*/ 8847 h 43479"/>
                <a:gd name="connsiteX1" fmla="*/ 0 w 40210"/>
                <a:gd name="connsiteY1" fmla="*/ 43479 h 43479"/>
                <a:gd name="connsiteX2" fmla="*/ 40051 w 40210"/>
                <a:gd name="connsiteY2" fmla="*/ 3018 h 43479"/>
                <a:gd name="connsiteX3" fmla="*/ 9396 w 40210"/>
                <a:gd name="connsiteY3" fmla="*/ 68 h 43479"/>
                <a:gd name="connsiteX4" fmla="*/ 9053 w 40210"/>
                <a:gd name="connsiteY4" fmla="*/ 0 h 43479"/>
                <a:gd name="connsiteX5" fmla="*/ 8847 w 40210"/>
                <a:gd name="connsiteY5" fmla="*/ 0 h 43479"/>
                <a:gd name="connsiteX6" fmla="*/ 0 w 40210"/>
                <a:gd name="connsiteY6" fmla="*/ 8847 h 4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0" h="43479">
                  <a:moveTo>
                    <a:pt x="0" y="8847"/>
                  </a:moveTo>
                  <a:lnTo>
                    <a:pt x="0" y="43479"/>
                  </a:lnTo>
                  <a:cubicBezTo>
                    <a:pt x="44988" y="42931"/>
                    <a:pt x="40051" y="3018"/>
                    <a:pt x="40051" y="3018"/>
                  </a:cubicBezTo>
                  <a:cubicBezTo>
                    <a:pt x="22083" y="1851"/>
                    <a:pt x="11316" y="343"/>
                    <a:pt x="9396" y="68"/>
                  </a:cubicBezTo>
                  <a:cubicBezTo>
                    <a:pt x="9190" y="68"/>
                    <a:pt x="9053" y="0"/>
                    <a:pt x="9053" y="0"/>
                  </a:cubicBezTo>
                  <a:lnTo>
                    <a:pt x="8847" y="0"/>
                  </a:lnTo>
                  <a:cubicBezTo>
                    <a:pt x="3978" y="0"/>
                    <a:pt x="0" y="3977"/>
                    <a:pt x="0" y="884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A91BD9E9-45D8-7649-3471-D913673BCAFC}"/>
                </a:ext>
              </a:extLst>
            </p:cNvPr>
            <p:cNvSpPr/>
            <p:nvPr/>
          </p:nvSpPr>
          <p:spPr>
            <a:xfrm>
              <a:off x="979278" y="4811152"/>
              <a:ext cx="219250" cy="74614"/>
            </a:xfrm>
            <a:custGeom>
              <a:avLst/>
              <a:gdLst>
                <a:gd name="connsiteX0" fmla="*/ 166444 w 219250"/>
                <a:gd name="connsiteY0" fmla="*/ 7475 h 74614"/>
                <a:gd name="connsiteX1" fmla="*/ 154511 w 219250"/>
                <a:gd name="connsiteY1" fmla="*/ 0 h 74614"/>
                <a:gd name="connsiteX2" fmla="*/ 142578 w 219250"/>
                <a:gd name="connsiteY2" fmla="*/ 1371 h 74614"/>
                <a:gd name="connsiteX3" fmla="*/ 81542 w 219250"/>
                <a:gd name="connsiteY3" fmla="*/ 4320 h 74614"/>
                <a:gd name="connsiteX4" fmla="*/ 75027 w 219250"/>
                <a:gd name="connsiteY4" fmla="*/ 4252 h 74614"/>
                <a:gd name="connsiteX5" fmla="*/ 40051 w 219250"/>
                <a:gd name="connsiteY5" fmla="*/ 3018 h 74614"/>
                <a:gd name="connsiteX6" fmla="*/ 0 w 219250"/>
                <a:gd name="connsiteY6" fmla="*/ 43479 h 74614"/>
                <a:gd name="connsiteX7" fmla="*/ 0 w 219250"/>
                <a:gd name="connsiteY7" fmla="*/ 74615 h 74614"/>
                <a:gd name="connsiteX8" fmla="*/ 204437 w 219250"/>
                <a:gd name="connsiteY8" fmla="*/ 74615 h 74614"/>
                <a:gd name="connsiteX9" fmla="*/ 219250 w 219250"/>
                <a:gd name="connsiteY9" fmla="*/ 40668 h 74614"/>
                <a:gd name="connsiteX10" fmla="*/ 186469 w 219250"/>
                <a:gd name="connsiteY10" fmla="*/ 20163 h 74614"/>
                <a:gd name="connsiteX11" fmla="*/ 166444 w 219250"/>
                <a:gd name="connsiteY11" fmla="*/ 7475 h 7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250" h="74614">
                  <a:moveTo>
                    <a:pt x="166444" y="7475"/>
                  </a:moveTo>
                  <a:cubicBezTo>
                    <a:pt x="162809" y="5144"/>
                    <a:pt x="158831" y="2674"/>
                    <a:pt x="154511" y="0"/>
                  </a:cubicBezTo>
                  <a:cubicBezTo>
                    <a:pt x="154511" y="0"/>
                    <a:pt x="150190" y="617"/>
                    <a:pt x="142578" y="1371"/>
                  </a:cubicBezTo>
                  <a:cubicBezTo>
                    <a:pt x="129891" y="2606"/>
                    <a:pt x="108014" y="4320"/>
                    <a:pt x="81542" y="4320"/>
                  </a:cubicBezTo>
                  <a:cubicBezTo>
                    <a:pt x="79347" y="4320"/>
                    <a:pt x="77153" y="4320"/>
                    <a:pt x="75027" y="4252"/>
                  </a:cubicBezTo>
                  <a:cubicBezTo>
                    <a:pt x="61448" y="4115"/>
                    <a:pt x="49721" y="3635"/>
                    <a:pt x="40051" y="3018"/>
                  </a:cubicBezTo>
                  <a:cubicBezTo>
                    <a:pt x="40051" y="3018"/>
                    <a:pt x="44988" y="42931"/>
                    <a:pt x="0" y="43479"/>
                  </a:cubicBezTo>
                  <a:lnTo>
                    <a:pt x="0" y="74615"/>
                  </a:lnTo>
                  <a:lnTo>
                    <a:pt x="204437" y="74615"/>
                  </a:lnTo>
                  <a:cubicBezTo>
                    <a:pt x="196962" y="51503"/>
                    <a:pt x="219250" y="40668"/>
                    <a:pt x="219250" y="40668"/>
                  </a:cubicBezTo>
                  <a:cubicBezTo>
                    <a:pt x="207317" y="33398"/>
                    <a:pt x="198471" y="27843"/>
                    <a:pt x="186469" y="20163"/>
                  </a:cubicBezTo>
                  <a:cubicBezTo>
                    <a:pt x="180708" y="16528"/>
                    <a:pt x="174262" y="12481"/>
                    <a:pt x="166444" y="7475"/>
                  </a:cubicBezTo>
                  <a:close/>
                </a:path>
              </a:pathLst>
            </a:custGeom>
            <a:solidFill>
              <a:srgbClr val="F4745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C0A91FA9-4FEF-9DF9-A3A3-F344CAFA4F08}"/>
                </a:ext>
              </a:extLst>
            </p:cNvPr>
            <p:cNvSpPr/>
            <p:nvPr/>
          </p:nvSpPr>
          <p:spPr>
            <a:xfrm>
              <a:off x="979278" y="4885767"/>
              <a:ext cx="253677" cy="12344"/>
            </a:xfrm>
            <a:custGeom>
              <a:avLst/>
              <a:gdLst>
                <a:gd name="connsiteX0" fmla="*/ 0 w 253677"/>
                <a:gd name="connsiteY0" fmla="*/ 0 h 12344"/>
                <a:gd name="connsiteX1" fmla="*/ 0 w 253677"/>
                <a:gd name="connsiteY1" fmla="*/ 1098 h 12344"/>
                <a:gd name="connsiteX2" fmla="*/ 11179 w 253677"/>
                <a:gd name="connsiteY2" fmla="*/ 12345 h 12344"/>
                <a:gd name="connsiteX3" fmla="*/ 244831 w 253677"/>
                <a:gd name="connsiteY3" fmla="*/ 12345 h 12344"/>
                <a:gd name="connsiteX4" fmla="*/ 251071 w 253677"/>
                <a:gd name="connsiteY4" fmla="*/ 9739 h 12344"/>
                <a:gd name="connsiteX5" fmla="*/ 253677 w 253677"/>
                <a:gd name="connsiteY5" fmla="*/ 3498 h 12344"/>
                <a:gd name="connsiteX6" fmla="*/ 253472 w 253677"/>
                <a:gd name="connsiteY6" fmla="*/ 0 h 12344"/>
                <a:gd name="connsiteX7" fmla="*/ 204437 w 253677"/>
                <a:gd name="connsiteY7" fmla="*/ 0 h 12344"/>
                <a:gd name="connsiteX8" fmla="*/ 0 w 253677"/>
                <a:gd name="connsiteY8" fmla="*/ 0 h 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677" h="12344">
                  <a:moveTo>
                    <a:pt x="0" y="0"/>
                  </a:moveTo>
                  <a:lnTo>
                    <a:pt x="0" y="1098"/>
                  </a:lnTo>
                  <a:cubicBezTo>
                    <a:pt x="0" y="7270"/>
                    <a:pt x="5006" y="12345"/>
                    <a:pt x="11179" y="12345"/>
                  </a:cubicBezTo>
                  <a:lnTo>
                    <a:pt x="244831" y="12345"/>
                  </a:lnTo>
                  <a:cubicBezTo>
                    <a:pt x="247299" y="12345"/>
                    <a:pt x="249494" y="11385"/>
                    <a:pt x="251071" y="9739"/>
                  </a:cubicBezTo>
                  <a:cubicBezTo>
                    <a:pt x="252649" y="8161"/>
                    <a:pt x="253677" y="5898"/>
                    <a:pt x="253677" y="3498"/>
                  </a:cubicBezTo>
                  <a:cubicBezTo>
                    <a:pt x="253677" y="2332"/>
                    <a:pt x="253609" y="1166"/>
                    <a:pt x="253472" y="0"/>
                  </a:cubicBezTo>
                  <a:lnTo>
                    <a:pt x="204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2A3EE32F-9280-358C-C861-C45E315AC44E}"/>
                </a:ext>
              </a:extLst>
            </p:cNvPr>
            <p:cNvSpPr/>
            <p:nvPr/>
          </p:nvSpPr>
          <p:spPr>
            <a:xfrm>
              <a:off x="988330" y="4785777"/>
              <a:ext cx="144978" cy="29694"/>
            </a:xfrm>
            <a:custGeom>
              <a:avLst/>
              <a:gdLst>
                <a:gd name="connsiteX0" fmla="*/ 0 w 144978"/>
                <a:gd name="connsiteY0" fmla="*/ 0 h 29694"/>
                <a:gd name="connsiteX1" fmla="*/ 0 w 144978"/>
                <a:gd name="connsiteY1" fmla="*/ 25375 h 29694"/>
                <a:gd name="connsiteX2" fmla="*/ 343 w 144978"/>
                <a:gd name="connsiteY2" fmla="*/ 25443 h 29694"/>
                <a:gd name="connsiteX3" fmla="*/ 65974 w 144978"/>
                <a:gd name="connsiteY3" fmla="*/ 29627 h 29694"/>
                <a:gd name="connsiteX4" fmla="*/ 72489 w 144978"/>
                <a:gd name="connsiteY4" fmla="*/ 29695 h 29694"/>
                <a:gd name="connsiteX5" fmla="*/ 133525 w 144978"/>
                <a:gd name="connsiteY5" fmla="*/ 26746 h 29694"/>
                <a:gd name="connsiteX6" fmla="*/ 144978 w 144978"/>
                <a:gd name="connsiteY6" fmla="*/ 25375 h 29694"/>
                <a:gd name="connsiteX7" fmla="*/ 144978 w 144978"/>
                <a:gd name="connsiteY7" fmla="*/ 0 h 29694"/>
                <a:gd name="connsiteX8" fmla="*/ 11041 w 144978"/>
                <a:gd name="connsiteY8" fmla="*/ 0 h 29694"/>
                <a:gd name="connsiteX9" fmla="*/ 0 w 144978"/>
                <a:gd name="connsiteY9" fmla="*/ 0 h 2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978" h="29694">
                  <a:moveTo>
                    <a:pt x="0" y="0"/>
                  </a:moveTo>
                  <a:lnTo>
                    <a:pt x="0" y="25375"/>
                  </a:lnTo>
                  <a:cubicBezTo>
                    <a:pt x="0" y="25375"/>
                    <a:pt x="137" y="25375"/>
                    <a:pt x="343" y="25443"/>
                  </a:cubicBezTo>
                  <a:cubicBezTo>
                    <a:pt x="3772" y="25786"/>
                    <a:pt x="35044" y="29215"/>
                    <a:pt x="65974" y="29627"/>
                  </a:cubicBezTo>
                  <a:cubicBezTo>
                    <a:pt x="68100" y="29695"/>
                    <a:pt x="70295" y="29695"/>
                    <a:pt x="72489" y="29695"/>
                  </a:cubicBezTo>
                  <a:cubicBezTo>
                    <a:pt x="98961" y="29695"/>
                    <a:pt x="120838" y="28049"/>
                    <a:pt x="133525" y="26746"/>
                  </a:cubicBezTo>
                  <a:cubicBezTo>
                    <a:pt x="140863" y="25992"/>
                    <a:pt x="144978" y="25375"/>
                    <a:pt x="144978" y="25375"/>
                  </a:cubicBezTo>
                  <a:lnTo>
                    <a:pt x="144978" y="0"/>
                  </a:lnTo>
                  <a:lnTo>
                    <a:pt x="110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AE29E80-461D-C635-62ED-E1F9681102EA}"/>
                </a:ext>
              </a:extLst>
            </p:cNvPr>
            <p:cNvSpPr/>
            <p:nvPr/>
          </p:nvSpPr>
          <p:spPr>
            <a:xfrm>
              <a:off x="1124256" y="4817255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4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43728DF-3264-7014-7AAA-994191B620BB}"/>
                </a:ext>
              </a:extLst>
            </p:cNvPr>
            <p:cNvSpPr/>
            <p:nvPr/>
          </p:nvSpPr>
          <p:spPr>
            <a:xfrm>
              <a:off x="1134268" y="4824113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5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C1142C6-3BEC-51C0-1C0C-C9D88B0FBF06}"/>
                </a:ext>
              </a:extLst>
            </p:cNvPr>
            <p:cNvSpPr/>
            <p:nvPr/>
          </p:nvSpPr>
          <p:spPr>
            <a:xfrm>
              <a:off x="1144350" y="4829820"/>
              <a:ext cx="22822" cy="23370"/>
            </a:xfrm>
            <a:custGeom>
              <a:avLst/>
              <a:gdLst>
                <a:gd name="connsiteX0" fmla="*/ 1372 w 22822"/>
                <a:gd name="connsiteY0" fmla="*/ 23371 h 23370"/>
                <a:gd name="connsiteX1" fmla="*/ 411 w 22822"/>
                <a:gd name="connsiteY1" fmla="*/ 22959 h 23370"/>
                <a:gd name="connsiteX2" fmla="*/ 411 w 22822"/>
                <a:gd name="connsiteY2" fmla="*/ 21039 h 23370"/>
                <a:gd name="connsiteX3" fmla="*/ 20437 w 22822"/>
                <a:gd name="connsiteY3" fmla="*/ 534 h 23370"/>
                <a:gd name="connsiteX4" fmla="*/ 22289 w 22822"/>
                <a:gd name="connsiteY4" fmla="*/ 259 h 23370"/>
                <a:gd name="connsiteX5" fmla="*/ 22563 w 22822"/>
                <a:gd name="connsiteY5" fmla="*/ 2180 h 23370"/>
                <a:gd name="connsiteX6" fmla="*/ 22494 w 22822"/>
                <a:gd name="connsiteY6" fmla="*/ 2317 h 23370"/>
                <a:gd name="connsiteX7" fmla="*/ 2400 w 22822"/>
                <a:gd name="connsiteY7" fmla="*/ 22959 h 23370"/>
                <a:gd name="connsiteX8" fmla="*/ 1372 w 22822"/>
                <a:gd name="connsiteY8" fmla="*/ 23371 h 2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22" h="23370">
                  <a:moveTo>
                    <a:pt x="1372" y="23371"/>
                  </a:moveTo>
                  <a:cubicBezTo>
                    <a:pt x="1029" y="23371"/>
                    <a:pt x="686" y="23234"/>
                    <a:pt x="411" y="22959"/>
                  </a:cubicBezTo>
                  <a:cubicBezTo>
                    <a:pt x="-137" y="22411"/>
                    <a:pt x="-137" y="21588"/>
                    <a:pt x="411" y="21039"/>
                  </a:cubicBezTo>
                  <a:lnTo>
                    <a:pt x="20437" y="534"/>
                  </a:lnTo>
                  <a:cubicBezTo>
                    <a:pt x="20917" y="-84"/>
                    <a:pt x="21740" y="-152"/>
                    <a:pt x="22289" y="259"/>
                  </a:cubicBezTo>
                  <a:cubicBezTo>
                    <a:pt x="22906" y="671"/>
                    <a:pt x="22974" y="1562"/>
                    <a:pt x="22563" y="2180"/>
                  </a:cubicBezTo>
                  <a:lnTo>
                    <a:pt x="22494" y="2317"/>
                  </a:lnTo>
                  <a:lnTo>
                    <a:pt x="2400" y="22959"/>
                  </a:lnTo>
                  <a:cubicBezTo>
                    <a:pt x="2057" y="23234"/>
                    <a:pt x="1715" y="23371"/>
                    <a:pt x="1372" y="23371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F5BE72F9-FD02-BF30-C9A0-7BA28369C1BA}"/>
                </a:ext>
              </a:extLst>
            </p:cNvPr>
            <p:cNvGrpSpPr/>
            <p:nvPr/>
          </p:nvGrpSpPr>
          <p:grpSpPr>
            <a:xfrm>
              <a:off x="1318474" y="4785777"/>
              <a:ext cx="253746" cy="112334"/>
              <a:chOff x="1318474" y="4785777"/>
              <a:chExt cx="253746" cy="112334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6D5A3A6-7EB6-8FF5-E00D-300FADFFF4C5}"/>
                  </a:ext>
                </a:extLst>
              </p:cNvPr>
              <p:cNvSpPr/>
              <p:nvPr/>
            </p:nvSpPr>
            <p:spPr>
              <a:xfrm>
                <a:off x="1521400" y="4851820"/>
                <a:ext cx="50546" cy="33946"/>
              </a:xfrm>
              <a:custGeom>
                <a:avLst/>
                <a:gdLst>
                  <a:gd name="connsiteX0" fmla="*/ 16325 w 50546"/>
                  <a:gd name="connsiteY0" fmla="*/ 0 h 33946"/>
                  <a:gd name="connsiteX1" fmla="*/ 1512 w 50546"/>
                  <a:gd name="connsiteY1" fmla="*/ 33947 h 33946"/>
                  <a:gd name="connsiteX2" fmla="*/ 50546 w 50546"/>
                  <a:gd name="connsiteY2" fmla="*/ 33947 h 33946"/>
                  <a:gd name="connsiteX3" fmla="*/ 36213 w 50546"/>
                  <a:gd name="connsiteY3" fmla="*/ 11933 h 33946"/>
                  <a:gd name="connsiteX4" fmla="*/ 16325 w 50546"/>
                  <a:gd name="connsiteY4" fmla="*/ 0 h 3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46" h="33946">
                    <a:moveTo>
                      <a:pt x="16325" y="0"/>
                    </a:moveTo>
                    <a:cubicBezTo>
                      <a:pt x="16325" y="0"/>
                      <a:pt x="-5895" y="10835"/>
                      <a:pt x="1512" y="33947"/>
                    </a:cubicBezTo>
                    <a:lnTo>
                      <a:pt x="50546" y="33947"/>
                    </a:lnTo>
                    <a:cubicBezTo>
                      <a:pt x="49449" y="24826"/>
                      <a:pt x="44237" y="16665"/>
                      <a:pt x="36213" y="11933"/>
                    </a:cubicBezTo>
                    <a:cubicBezTo>
                      <a:pt x="28463" y="7338"/>
                      <a:pt x="22017" y="3498"/>
                      <a:pt x="16325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5423F788-80E7-3355-1F54-2DF11B0E60D0}"/>
                  </a:ext>
                </a:extLst>
              </p:cNvPr>
              <p:cNvSpPr/>
              <p:nvPr/>
            </p:nvSpPr>
            <p:spPr>
              <a:xfrm>
                <a:off x="1318543" y="4811152"/>
                <a:ext cx="40210" cy="43479"/>
              </a:xfrm>
              <a:custGeom>
                <a:avLst/>
                <a:gdLst>
                  <a:gd name="connsiteX0" fmla="*/ 0 w 40210"/>
                  <a:gd name="connsiteY0" fmla="*/ 8847 h 43479"/>
                  <a:gd name="connsiteX1" fmla="*/ 0 w 40210"/>
                  <a:gd name="connsiteY1" fmla="*/ 43479 h 43479"/>
                  <a:gd name="connsiteX2" fmla="*/ 40051 w 40210"/>
                  <a:gd name="connsiteY2" fmla="*/ 3018 h 43479"/>
                  <a:gd name="connsiteX3" fmla="*/ 9395 w 40210"/>
                  <a:gd name="connsiteY3" fmla="*/ 68 h 43479"/>
                  <a:gd name="connsiteX4" fmla="*/ 9053 w 40210"/>
                  <a:gd name="connsiteY4" fmla="*/ 0 h 43479"/>
                  <a:gd name="connsiteX5" fmla="*/ 8847 w 40210"/>
                  <a:gd name="connsiteY5" fmla="*/ 0 h 43479"/>
                  <a:gd name="connsiteX6" fmla="*/ 0 w 40210"/>
                  <a:gd name="connsiteY6" fmla="*/ 8847 h 4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10" h="43479">
                    <a:moveTo>
                      <a:pt x="0" y="8847"/>
                    </a:moveTo>
                    <a:lnTo>
                      <a:pt x="0" y="43479"/>
                    </a:lnTo>
                    <a:cubicBezTo>
                      <a:pt x="44988" y="42931"/>
                      <a:pt x="40051" y="3018"/>
                      <a:pt x="40051" y="3018"/>
                    </a:cubicBezTo>
                    <a:cubicBezTo>
                      <a:pt x="22083" y="1851"/>
                      <a:pt x="11316" y="343"/>
                      <a:pt x="9395" y="68"/>
                    </a:cubicBezTo>
                    <a:cubicBezTo>
                      <a:pt x="9190" y="68"/>
                      <a:pt x="9053" y="0"/>
                      <a:pt x="9053" y="0"/>
                    </a:cubicBezTo>
                    <a:lnTo>
                      <a:pt x="8847" y="0"/>
                    </a:lnTo>
                    <a:cubicBezTo>
                      <a:pt x="3909" y="0"/>
                      <a:pt x="0" y="3977"/>
                      <a:pt x="0" y="884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A5FE7C8C-44D2-0EB6-16A3-F967C9EFA390}"/>
                  </a:ext>
                </a:extLst>
              </p:cNvPr>
              <p:cNvSpPr/>
              <p:nvPr/>
            </p:nvSpPr>
            <p:spPr>
              <a:xfrm>
                <a:off x="1318474" y="4811152"/>
                <a:ext cx="219250" cy="74614"/>
              </a:xfrm>
              <a:custGeom>
                <a:avLst/>
                <a:gdLst>
                  <a:gd name="connsiteX0" fmla="*/ 166444 w 219250"/>
                  <a:gd name="connsiteY0" fmla="*/ 7475 h 74614"/>
                  <a:gd name="connsiteX1" fmla="*/ 154511 w 219250"/>
                  <a:gd name="connsiteY1" fmla="*/ 0 h 74614"/>
                  <a:gd name="connsiteX2" fmla="*/ 142578 w 219250"/>
                  <a:gd name="connsiteY2" fmla="*/ 1371 h 74614"/>
                  <a:gd name="connsiteX3" fmla="*/ 81542 w 219250"/>
                  <a:gd name="connsiteY3" fmla="*/ 4320 h 74614"/>
                  <a:gd name="connsiteX4" fmla="*/ 75027 w 219250"/>
                  <a:gd name="connsiteY4" fmla="*/ 4252 h 74614"/>
                  <a:gd name="connsiteX5" fmla="*/ 40051 w 219250"/>
                  <a:gd name="connsiteY5" fmla="*/ 3018 h 74614"/>
                  <a:gd name="connsiteX6" fmla="*/ 0 w 219250"/>
                  <a:gd name="connsiteY6" fmla="*/ 43479 h 74614"/>
                  <a:gd name="connsiteX7" fmla="*/ 0 w 219250"/>
                  <a:gd name="connsiteY7" fmla="*/ 74615 h 74614"/>
                  <a:gd name="connsiteX8" fmla="*/ 204437 w 219250"/>
                  <a:gd name="connsiteY8" fmla="*/ 74615 h 74614"/>
                  <a:gd name="connsiteX9" fmla="*/ 219250 w 219250"/>
                  <a:gd name="connsiteY9" fmla="*/ 40668 h 74614"/>
                  <a:gd name="connsiteX10" fmla="*/ 186469 w 219250"/>
                  <a:gd name="connsiteY10" fmla="*/ 20163 h 74614"/>
                  <a:gd name="connsiteX11" fmla="*/ 166444 w 219250"/>
                  <a:gd name="connsiteY11" fmla="*/ 7475 h 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9250" h="74614">
                    <a:moveTo>
                      <a:pt x="166444" y="7475"/>
                    </a:moveTo>
                    <a:cubicBezTo>
                      <a:pt x="162809" y="5144"/>
                      <a:pt x="158831" y="2674"/>
                      <a:pt x="154511" y="0"/>
                    </a:cubicBezTo>
                    <a:cubicBezTo>
                      <a:pt x="154511" y="0"/>
                      <a:pt x="150190" y="617"/>
                      <a:pt x="142578" y="1371"/>
                    </a:cubicBezTo>
                    <a:cubicBezTo>
                      <a:pt x="129891" y="2606"/>
                      <a:pt x="108014" y="4320"/>
                      <a:pt x="81542" y="4320"/>
                    </a:cubicBezTo>
                    <a:cubicBezTo>
                      <a:pt x="79347" y="4320"/>
                      <a:pt x="77153" y="4320"/>
                      <a:pt x="75027" y="4252"/>
                    </a:cubicBezTo>
                    <a:cubicBezTo>
                      <a:pt x="61448" y="4115"/>
                      <a:pt x="49721" y="3635"/>
                      <a:pt x="40051" y="3018"/>
                    </a:cubicBezTo>
                    <a:cubicBezTo>
                      <a:pt x="40051" y="3018"/>
                      <a:pt x="44988" y="42931"/>
                      <a:pt x="0" y="43479"/>
                    </a:cubicBezTo>
                    <a:lnTo>
                      <a:pt x="0" y="74615"/>
                    </a:lnTo>
                    <a:lnTo>
                      <a:pt x="204437" y="74615"/>
                    </a:lnTo>
                    <a:cubicBezTo>
                      <a:pt x="196962" y="51503"/>
                      <a:pt x="219250" y="40668"/>
                      <a:pt x="219250" y="40668"/>
                    </a:cubicBezTo>
                    <a:cubicBezTo>
                      <a:pt x="207317" y="33398"/>
                      <a:pt x="198471" y="27843"/>
                      <a:pt x="186469" y="20163"/>
                    </a:cubicBezTo>
                    <a:cubicBezTo>
                      <a:pt x="180777" y="16528"/>
                      <a:pt x="174330" y="12481"/>
                      <a:pt x="166444" y="7475"/>
                    </a:cubicBezTo>
                    <a:close/>
                  </a:path>
                </a:pathLst>
              </a:custGeom>
              <a:solidFill>
                <a:srgbClr val="F474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ABB08596-8A86-71C9-B012-68A7D8CA2652}"/>
                  </a:ext>
                </a:extLst>
              </p:cNvPr>
              <p:cNvSpPr/>
              <p:nvPr/>
            </p:nvSpPr>
            <p:spPr>
              <a:xfrm>
                <a:off x="1318543" y="4885767"/>
                <a:ext cx="253677" cy="12344"/>
              </a:xfrm>
              <a:custGeom>
                <a:avLst/>
                <a:gdLst>
                  <a:gd name="connsiteX0" fmla="*/ 0 w 253677"/>
                  <a:gd name="connsiteY0" fmla="*/ 0 h 12344"/>
                  <a:gd name="connsiteX1" fmla="*/ 0 w 253677"/>
                  <a:gd name="connsiteY1" fmla="*/ 1098 h 12344"/>
                  <a:gd name="connsiteX2" fmla="*/ 11179 w 253677"/>
                  <a:gd name="connsiteY2" fmla="*/ 12345 h 12344"/>
                  <a:gd name="connsiteX3" fmla="*/ 244831 w 253677"/>
                  <a:gd name="connsiteY3" fmla="*/ 12345 h 12344"/>
                  <a:gd name="connsiteX4" fmla="*/ 251071 w 253677"/>
                  <a:gd name="connsiteY4" fmla="*/ 9739 h 12344"/>
                  <a:gd name="connsiteX5" fmla="*/ 253677 w 253677"/>
                  <a:gd name="connsiteY5" fmla="*/ 3498 h 12344"/>
                  <a:gd name="connsiteX6" fmla="*/ 253472 w 253677"/>
                  <a:gd name="connsiteY6" fmla="*/ 0 h 12344"/>
                  <a:gd name="connsiteX7" fmla="*/ 204437 w 253677"/>
                  <a:gd name="connsiteY7" fmla="*/ 0 h 12344"/>
                  <a:gd name="connsiteX8" fmla="*/ 0 w 253677"/>
                  <a:gd name="connsiteY8" fmla="*/ 0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677" h="12344">
                    <a:moveTo>
                      <a:pt x="0" y="0"/>
                    </a:moveTo>
                    <a:lnTo>
                      <a:pt x="0" y="1098"/>
                    </a:lnTo>
                    <a:cubicBezTo>
                      <a:pt x="0" y="7270"/>
                      <a:pt x="5006" y="12345"/>
                      <a:pt x="11179" y="12345"/>
                    </a:cubicBezTo>
                    <a:lnTo>
                      <a:pt x="244831" y="12345"/>
                    </a:lnTo>
                    <a:cubicBezTo>
                      <a:pt x="247299" y="12345"/>
                      <a:pt x="249494" y="11385"/>
                      <a:pt x="251071" y="9739"/>
                    </a:cubicBezTo>
                    <a:cubicBezTo>
                      <a:pt x="252649" y="8161"/>
                      <a:pt x="253677" y="5898"/>
                      <a:pt x="253677" y="3498"/>
                    </a:cubicBezTo>
                    <a:cubicBezTo>
                      <a:pt x="253677" y="2332"/>
                      <a:pt x="253609" y="1166"/>
                      <a:pt x="253472" y="0"/>
                    </a:cubicBezTo>
                    <a:lnTo>
                      <a:pt x="204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F2AAF349-3737-9BE9-9CF4-2D0866C6BBF4}"/>
                  </a:ext>
                </a:extLst>
              </p:cNvPr>
              <p:cNvSpPr/>
              <p:nvPr/>
            </p:nvSpPr>
            <p:spPr>
              <a:xfrm>
                <a:off x="1327595" y="4785777"/>
                <a:ext cx="144978" cy="29694"/>
              </a:xfrm>
              <a:custGeom>
                <a:avLst/>
                <a:gdLst>
                  <a:gd name="connsiteX0" fmla="*/ 0 w 144978"/>
                  <a:gd name="connsiteY0" fmla="*/ 0 h 29694"/>
                  <a:gd name="connsiteX1" fmla="*/ 0 w 144978"/>
                  <a:gd name="connsiteY1" fmla="*/ 25375 h 29694"/>
                  <a:gd name="connsiteX2" fmla="*/ 343 w 144978"/>
                  <a:gd name="connsiteY2" fmla="*/ 25443 h 29694"/>
                  <a:gd name="connsiteX3" fmla="*/ 65974 w 144978"/>
                  <a:gd name="connsiteY3" fmla="*/ 29627 h 29694"/>
                  <a:gd name="connsiteX4" fmla="*/ 72489 w 144978"/>
                  <a:gd name="connsiteY4" fmla="*/ 29695 h 29694"/>
                  <a:gd name="connsiteX5" fmla="*/ 133525 w 144978"/>
                  <a:gd name="connsiteY5" fmla="*/ 26746 h 29694"/>
                  <a:gd name="connsiteX6" fmla="*/ 144978 w 144978"/>
                  <a:gd name="connsiteY6" fmla="*/ 25375 h 29694"/>
                  <a:gd name="connsiteX7" fmla="*/ 144978 w 144978"/>
                  <a:gd name="connsiteY7" fmla="*/ 0 h 29694"/>
                  <a:gd name="connsiteX8" fmla="*/ 11041 w 144978"/>
                  <a:gd name="connsiteY8" fmla="*/ 0 h 29694"/>
                  <a:gd name="connsiteX9" fmla="*/ 0 w 144978"/>
                  <a:gd name="connsiteY9" fmla="*/ 0 h 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978" h="29694">
                    <a:moveTo>
                      <a:pt x="0" y="0"/>
                    </a:moveTo>
                    <a:lnTo>
                      <a:pt x="0" y="25375"/>
                    </a:lnTo>
                    <a:cubicBezTo>
                      <a:pt x="0" y="25375"/>
                      <a:pt x="137" y="25375"/>
                      <a:pt x="343" y="25443"/>
                    </a:cubicBezTo>
                    <a:cubicBezTo>
                      <a:pt x="3772" y="25786"/>
                      <a:pt x="35044" y="29215"/>
                      <a:pt x="65974" y="29627"/>
                    </a:cubicBezTo>
                    <a:cubicBezTo>
                      <a:pt x="68100" y="29695"/>
                      <a:pt x="70295" y="29695"/>
                      <a:pt x="72489" y="29695"/>
                    </a:cubicBezTo>
                    <a:cubicBezTo>
                      <a:pt x="98961" y="29695"/>
                      <a:pt x="120838" y="28049"/>
                      <a:pt x="133525" y="26746"/>
                    </a:cubicBezTo>
                    <a:cubicBezTo>
                      <a:pt x="140863" y="25992"/>
                      <a:pt x="144978" y="25375"/>
                      <a:pt x="144978" y="25375"/>
                    </a:cubicBezTo>
                    <a:lnTo>
                      <a:pt x="144978" y="0"/>
                    </a:lnTo>
                    <a:lnTo>
                      <a:pt x="11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910247B-38BD-6CCA-42D4-3454159126C8}"/>
                  </a:ext>
                </a:extLst>
              </p:cNvPr>
              <p:cNvSpPr/>
              <p:nvPr/>
            </p:nvSpPr>
            <p:spPr>
              <a:xfrm>
                <a:off x="1463521" y="4817255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C5452543-E121-F3BD-38F9-E1DE05F130C5}"/>
                  </a:ext>
                </a:extLst>
              </p:cNvPr>
              <p:cNvSpPr/>
              <p:nvPr/>
            </p:nvSpPr>
            <p:spPr>
              <a:xfrm>
                <a:off x="1473534" y="4824113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FDFAE46-DA48-CE9A-CFE6-1A92424A8A42}"/>
                  </a:ext>
                </a:extLst>
              </p:cNvPr>
              <p:cNvSpPr/>
              <p:nvPr/>
            </p:nvSpPr>
            <p:spPr>
              <a:xfrm>
                <a:off x="1483546" y="4829820"/>
                <a:ext cx="22822" cy="23370"/>
              </a:xfrm>
              <a:custGeom>
                <a:avLst/>
                <a:gdLst>
                  <a:gd name="connsiteX0" fmla="*/ 1372 w 22822"/>
                  <a:gd name="connsiteY0" fmla="*/ 23371 h 23370"/>
                  <a:gd name="connsiteX1" fmla="*/ 411 w 22822"/>
                  <a:gd name="connsiteY1" fmla="*/ 22959 h 23370"/>
                  <a:gd name="connsiteX2" fmla="*/ 411 w 22822"/>
                  <a:gd name="connsiteY2" fmla="*/ 21039 h 23370"/>
                  <a:gd name="connsiteX3" fmla="*/ 20437 w 22822"/>
                  <a:gd name="connsiteY3" fmla="*/ 534 h 23370"/>
                  <a:gd name="connsiteX4" fmla="*/ 22288 w 22822"/>
                  <a:gd name="connsiteY4" fmla="*/ 259 h 23370"/>
                  <a:gd name="connsiteX5" fmla="*/ 22563 w 22822"/>
                  <a:gd name="connsiteY5" fmla="*/ 2180 h 23370"/>
                  <a:gd name="connsiteX6" fmla="*/ 22494 w 22822"/>
                  <a:gd name="connsiteY6" fmla="*/ 2317 h 23370"/>
                  <a:gd name="connsiteX7" fmla="*/ 2400 w 22822"/>
                  <a:gd name="connsiteY7" fmla="*/ 22959 h 23370"/>
                  <a:gd name="connsiteX8" fmla="*/ 1372 w 22822"/>
                  <a:gd name="connsiteY8" fmla="*/ 23371 h 2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22" h="23370">
                    <a:moveTo>
                      <a:pt x="1372" y="23371"/>
                    </a:moveTo>
                    <a:cubicBezTo>
                      <a:pt x="1029" y="23371"/>
                      <a:pt x="686" y="23234"/>
                      <a:pt x="411" y="22959"/>
                    </a:cubicBezTo>
                    <a:cubicBezTo>
                      <a:pt x="-137" y="22411"/>
                      <a:pt x="-137" y="21588"/>
                      <a:pt x="411" y="21039"/>
                    </a:cubicBezTo>
                    <a:lnTo>
                      <a:pt x="20437" y="534"/>
                    </a:lnTo>
                    <a:cubicBezTo>
                      <a:pt x="20917" y="-84"/>
                      <a:pt x="21740" y="-152"/>
                      <a:pt x="22288" y="259"/>
                    </a:cubicBezTo>
                    <a:cubicBezTo>
                      <a:pt x="22906" y="671"/>
                      <a:pt x="22974" y="1562"/>
                      <a:pt x="22563" y="2180"/>
                    </a:cubicBezTo>
                    <a:lnTo>
                      <a:pt x="22494" y="2317"/>
                    </a:lnTo>
                    <a:lnTo>
                      <a:pt x="2400" y="22959"/>
                    </a:lnTo>
                    <a:cubicBezTo>
                      <a:pt x="2057" y="23234"/>
                      <a:pt x="1714" y="23371"/>
                      <a:pt x="1372" y="23371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">
              <a:extLst>
                <a:ext uri="{FF2B5EF4-FFF2-40B4-BE49-F238E27FC236}">
                  <a16:creationId xmlns:a16="http://schemas.microsoft.com/office/drawing/2014/main" id="{92A8985C-B392-4DBA-D491-E269C4C5CF6A}"/>
                </a:ext>
              </a:extLst>
            </p:cNvPr>
            <p:cNvGrpSpPr/>
            <p:nvPr/>
          </p:nvGrpSpPr>
          <p:grpSpPr>
            <a:xfrm>
              <a:off x="978386" y="4007737"/>
              <a:ext cx="503857" cy="779343"/>
              <a:chOff x="978386" y="4007737"/>
              <a:chExt cx="503857" cy="779343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EAB6C175-058E-B97A-B49A-2443B0C160F2}"/>
                  </a:ext>
                </a:extLst>
              </p:cNvPr>
              <p:cNvSpPr/>
              <p:nvPr/>
            </p:nvSpPr>
            <p:spPr>
              <a:xfrm>
                <a:off x="1204769" y="4009177"/>
                <a:ext cx="31889" cy="367108"/>
              </a:xfrm>
              <a:custGeom>
                <a:avLst/>
                <a:gdLst>
                  <a:gd name="connsiteX0" fmla="*/ 31890 w 31889"/>
                  <a:gd name="connsiteY0" fmla="*/ 0 h 367108"/>
                  <a:gd name="connsiteX1" fmla="*/ 21603 w 31889"/>
                  <a:gd name="connsiteY1" fmla="*/ 367109 h 367108"/>
                  <a:gd name="connsiteX2" fmla="*/ 0 w 31889"/>
                  <a:gd name="connsiteY2" fmla="*/ 267462 h 36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889" h="367108">
                    <a:moveTo>
                      <a:pt x="31890" y="0"/>
                    </a:moveTo>
                    <a:lnTo>
                      <a:pt x="21603" y="367109"/>
                    </a:lnTo>
                    <a:lnTo>
                      <a:pt x="0" y="267462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E2BAAFEF-FDA4-1EE6-A018-93F054506B2A}"/>
                  </a:ext>
                </a:extLst>
              </p:cNvPr>
              <p:cNvSpPr/>
              <p:nvPr/>
            </p:nvSpPr>
            <p:spPr>
              <a:xfrm>
                <a:off x="1000332" y="4009177"/>
                <a:ext cx="86136" cy="83599"/>
              </a:xfrm>
              <a:custGeom>
                <a:avLst/>
                <a:gdLst>
                  <a:gd name="connsiteX0" fmla="*/ 2537 w 86136"/>
                  <a:gd name="connsiteY0" fmla="*/ 0 h 83599"/>
                  <a:gd name="connsiteX1" fmla="*/ 0 w 86136"/>
                  <a:gd name="connsiteY1" fmla="*/ 83530 h 83599"/>
                  <a:gd name="connsiteX2" fmla="*/ 2537 w 86136"/>
                  <a:gd name="connsiteY2" fmla="*/ 83599 h 83599"/>
                  <a:gd name="connsiteX3" fmla="*/ 18860 w 86136"/>
                  <a:gd name="connsiteY3" fmla="*/ 82021 h 83599"/>
                  <a:gd name="connsiteX4" fmla="*/ 86136 w 86136"/>
                  <a:gd name="connsiteY4" fmla="*/ 68 h 83599"/>
                  <a:gd name="connsiteX5" fmla="*/ 2537 w 86136"/>
                  <a:gd name="connsiteY5" fmla="*/ 68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36" h="83599">
                    <a:moveTo>
                      <a:pt x="2537" y="0"/>
                    </a:moveTo>
                    <a:lnTo>
                      <a:pt x="0" y="83530"/>
                    </a:lnTo>
                    <a:lnTo>
                      <a:pt x="2537" y="83599"/>
                    </a:lnTo>
                    <a:cubicBezTo>
                      <a:pt x="8161" y="83599"/>
                      <a:pt x="13579" y="83050"/>
                      <a:pt x="18860" y="82021"/>
                    </a:cubicBezTo>
                    <a:cubicBezTo>
                      <a:pt x="57196" y="74409"/>
                      <a:pt x="86136" y="40599"/>
                      <a:pt x="86136" y="68"/>
                    </a:cubicBezTo>
                    <a:lnTo>
                      <a:pt x="2537" y="68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A3AF00DE-C406-4B2D-2AA1-C7C44D47E2AD}"/>
                  </a:ext>
                </a:extLst>
              </p:cNvPr>
              <p:cNvSpPr/>
              <p:nvPr/>
            </p:nvSpPr>
            <p:spPr>
              <a:xfrm>
                <a:off x="1297146" y="4009177"/>
                <a:ext cx="94640" cy="83599"/>
              </a:xfrm>
              <a:custGeom>
                <a:avLst/>
                <a:gdLst>
                  <a:gd name="connsiteX0" fmla="*/ 83530 w 94640"/>
                  <a:gd name="connsiteY0" fmla="*/ 0 h 83599"/>
                  <a:gd name="connsiteX1" fmla="*/ 0 w 94640"/>
                  <a:gd name="connsiteY1" fmla="*/ 0 h 83599"/>
                  <a:gd name="connsiteX2" fmla="*/ 67826 w 94640"/>
                  <a:gd name="connsiteY2" fmla="*/ 80856 h 83599"/>
                  <a:gd name="connsiteX3" fmla="*/ 94640 w 94640"/>
                  <a:gd name="connsiteY3" fmla="*/ 83599 h 83599"/>
                  <a:gd name="connsiteX4" fmla="*/ 83530 w 94640"/>
                  <a:gd name="connsiteY4" fmla="*/ 0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40" h="83599">
                    <a:moveTo>
                      <a:pt x="83530" y="0"/>
                    </a:moveTo>
                    <a:lnTo>
                      <a:pt x="0" y="0"/>
                    </a:lnTo>
                    <a:cubicBezTo>
                      <a:pt x="0" y="38747"/>
                      <a:pt x="24414" y="71392"/>
                      <a:pt x="67826" y="80856"/>
                    </a:cubicBezTo>
                    <a:cubicBezTo>
                      <a:pt x="76055" y="82639"/>
                      <a:pt x="85039" y="83599"/>
                      <a:pt x="94640" y="83599"/>
                    </a:cubicBezTo>
                    <a:lnTo>
                      <a:pt x="83530" y="0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48CB2346-052E-BD4E-8AFB-D33A2E7834D5}"/>
                  </a:ext>
                </a:extLst>
              </p:cNvPr>
              <p:cNvSpPr/>
              <p:nvPr/>
            </p:nvSpPr>
            <p:spPr>
              <a:xfrm>
                <a:off x="998891" y="4007737"/>
                <a:ext cx="88879" cy="86273"/>
              </a:xfrm>
              <a:custGeom>
                <a:avLst/>
                <a:gdLst>
                  <a:gd name="connsiteX0" fmla="*/ 1440 w 88879"/>
                  <a:gd name="connsiteY0" fmla="*/ 86274 h 86273"/>
                  <a:gd name="connsiteX1" fmla="*/ 20574 w 88879"/>
                  <a:gd name="connsiteY1" fmla="*/ 84696 h 86273"/>
                  <a:gd name="connsiteX2" fmla="*/ 88880 w 88879"/>
                  <a:gd name="connsiteY2" fmla="*/ 1372 h 86273"/>
                  <a:gd name="connsiteX3" fmla="*/ 87508 w 88879"/>
                  <a:gd name="connsiteY3" fmla="*/ 0 h 86273"/>
                  <a:gd name="connsiteX4" fmla="*/ 86136 w 88879"/>
                  <a:gd name="connsiteY4" fmla="*/ 1372 h 86273"/>
                  <a:gd name="connsiteX5" fmla="*/ 19957 w 88879"/>
                  <a:gd name="connsiteY5" fmla="*/ 82022 h 86273"/>
                  <a:gd name="connsiteX6" fmla="*/ 1372 w 88879"/>
                  <a:gd name="connsiteY6" fmla="*/ 83530 h 86273"/>
                  <a:gd name="connsiteX7" fmla="*/ 0 w 88879"/>
                  <a:gd name="connsiteY7" fmla="*/ 84902 h 86273"/>
                  <a:gd name="connsiteX8" fmla="*/ 1440 w 88879"/>
                  <a:gd name="connsiteY8" fmla="*/ 86274 h 86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879" h="86273">
                    <a:moveTo>
                      <a:pt x="1440" y="86274"/>
                    </a:moveTo>
                    <a:cubicBezTo>
                      <a:pt x="6721" y="86274"/>
                      <a:pt x="14950" y="85862"/>
                      <a:pt x="20574" y="84696"/>
                    </a:cubicBezTo>
                    <a:cubicBezTo>
                      <a:pt x="60145" y="76878"/>
                      <a:pt x="88880" y="41834"/>
                      <a:pt x="88880" y="1372"/>
                    </a:cubicBezTo>
                    <a:cubicBezTo>
                      <a:pt x="88880" y="617"/>
                      <a:pt x="88262" y="0"/>
                      <a:pt x="87508" y="0"/>
                    </a:cubicBezTo>
                    <a:cubicBezTo>
                      <a:pt x="86754" y="0"/>
                      <a:pt x="86136" y="617"/>
                      <a:pt x="86136" y="1372"/>
                    </a:cubicBezTo>
                    <a:cubicBezTo>
                      <a:pt x="86136" y="40531"/>
                      <a:pt x="58293" y="74478"/>
                      <a:pt x="19957" y="82022"/>
                    </a:cubicBezTo>
                    <a:cubicBezTo>
                      <a:pt x="14813" y="83050"/>
                      <a:pt x="6927" y="83530"/>
                      <a:pt x="1372" y="83530"/>
                    </a:cubicBezTo>
                    <a:cubicBezTo>
                      <a:pt x="617" y="83530"/>
                      <a:pt x="0" y="84148"/>
                      <a:pt x="0" y="84902"/>
                    </a:cubicBezTo>
                    <a:cubicBezTo>
                      <a:pt x="0" y="85656"/>
                      <a:pt x="686" y="86274"/>
                      <a:pt x="1440" y="862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8F41201-6E01-A9CF-9F9D-2C0AA30BF63D}"/>
                  </a:ext>
                </a:extLst>
              </p:cNvPr>
              <p:cNvSpPr/>
              <p:nvPr/>
            </p:nvSpPr>
            <p:spPr>
              <a:xfrm>
                <a:off x="1363662" y="4088655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2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2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4CEE49C-9B30-AC8D-EBE3-20507EE9C64C}"/>
                  </a:ext>
                </a:extLst>
              </p:cNvPr>
              <p:cNvSpPr/>
              <p:nvPr/>
            </p:nvSpPr>
            <p:spPr>
              <a:xfrm>
                <a:off x="1365293" y="4100573"/>
                <a:ext cx="99963" cy="674642"/>
              </a:xfrm>
              <a:custGeom>
                <a:avLst/>
                <a:gdLst>
                  <a:gd name="connsiteX0" fmla="*/ 97267 w 99963"/>
                  <a:gd name="connsiteY0" fmla="*/ 673477 h 674642"/>
                  <a:gd name="connsiteX1" fmla="*/ 96102 w 99963"/>
                  <a:gd name="connsiteY1" fmla="*/ 665590 h 674642"/>
                  <a:gd name="connsiteX2" fmla="*/ 97267 w 99963"/>
                  <a:gd name="connsiteY2" fmla="*/ 664081 h 674642"/>
                  <a:gd name="connsiteX3" fmla="*/ 98776 w 99963"/>
                  <a:gd name="connsiteY3" fmla="*/ 665247 h 674642"/>
                  <a:gd name="connsiteX4" fmla="*/ 99942 w 99963"/>
                  <a:gd name="connsiteY4" fmla="*/ 673134 h 674642"/>
                  <a:gd name="connsiteX5" fmla="*/ 98776 w 99963"/>
                  <a:gd name="connsiteY5" fmla="*/ 674642 h 674642"/>
                  <a:gd name="connsiteX6" fmla="*/ 98571 w 99963"/>
                  <a:gd name="connsiteY6" fmla="*/ 674642 h 674642"/>
                  <a:gd name="connsiteX7" fmla="*/ 97267 w 99963"/>
                  <a:gd name="connsiteY7" fmla="*/ 673477 h 674642"/>
                  <a:gd name="connsiteX8" fmla="*/ 94936 w 99963"/>
                  <a:gd name="connsiteY8" fmla="*/ 657703 h 674642"/>
                  <a:gd name="connsiteX9" fmla="*/ 93770 w 99963"/>
                  <a:gd name="connsiteY9" fmla="*/ 649817 h 674642"/>
                  <a:gd name="connsiteX10" fmla="*/ 94936 w 99963"/>
                  <a:gd name="connsiteY10" fmla="*/ 648308 h 674642"/>
                  <a:gd name="connsiteX11" fmla="*/ 96445 w 99963"/>
                  <a:gd name="connsiteY11" fmla="*/ 649474 h 674642"/>
                  <a:gd name="connsiteX12" fmla="*/ 97610 w 99963"/>
                  <a:gd name="connsiteY12" fmla="*/ 657361 h 674642"/>
                  <a:gd name="connsiteX13" fmla="*/ 96445 w 99963"/>
                  <a:gd name="connsiteY13" fmla="*/ 658869 h 674642"/>
                  <a:gd name="connsiteX14" fmla="*/ 96239 w 99963"/>
                  <a:gd name="connsiteY14" fmla="*/ 658869 h 674642"/>
                  <a:gd name="connsiteX15" fmla="*/ 94936 w 99963"/>
                  <a:gd name="connsiteY15" fmla="*/ 657703 h 674642"/>
                  <a:gd name="connsiteX16" fmla="*/ 92673 w 99963"/>
                  <a:gd name="connsiteY16" fmla="*/ 641861 h 674642"/>
                  <a:gd name="connsiteX17" fmla="*/ 91507 w 99963"/>
                  <a:gd name="connsiteY17" fmla="*/ 633975 h 674642"/>
                  <a:gd name="connsiteX18" fmla="*/ 92673 w 99963"/>
                  <a:gd name="connsiteY18" fmla="*/ 632466 h 674642"/>
                  <a:gd name="connsiteX19" fmla="*/ 94181 w 99963"/>
                  <a:gd name="connsiteY19" fmla="*/ 633632 h 674642"/>
                  <a:gd name="connsiteX20" fmla="*/ 95347 w 99963"/>
                  <a:gd name="connsiteY20" fmla="*/ 641519 h 674642"/>
                  <a:gd name="connsiteX21" fmla="*/ 94181 w 99963"/>
                  <a:gd name="connsiteY21" fmla="*/ 643027 h 674642"/>
                  <a:gd name="connsiteX22" fmla="*/ 93976 w 99963"/>
                  <a:gd name="connsiteY22" fmla="*/ 643027 h 674642"/>
                  <a:gd name="connsiteX23" fmla="*/ 92673 w 99963"/>
                  <a:gd name="connsiteY23" fmla="*/ 641861 h 674642"/>
                  <a:gd name="connsiteX24" fmla="*/ 90409 w 99963"/>
                  <a:gd name="connsiteY24" fmla="*/ 626088 h 674642"/>
                  <a:gd name="connsiteX25" fmla="*/ 89244 w 99963"/>
                  <a:gd name="connsiteY25" fmla="*/ 618201 h 674642"/>
                  <a:gd name="connsiteX26" fmla="*/ 90409 w 99963"/>
                  <a:gd name="connsiteY26" fmla="*/ 616693 h 674642"/>
                  <a:gd name="connsiteX27" fmla="*/ 91918 w 99963"/>
                  <a:gd name="connsiteY27" fmla="*/ 617858 h 674642"/>
                  <a:gd name="connsiteX28" fmla="*/ 93084 w 99963"/>
                  <a:gd name="connsiteY28" fmla="*/ 625745 h 674642"/>
                  <a:gd name="connsiteX29" fmla="*/ 91918 w 99963"/>
                  <a:gd name="connsiteY29" fmla="*/ 627254 h 674642"/>
                  <a:gd name="connsiteX30" fmla="*/ 91713 w 99963"/>
                  <a:gd name="connsiteY30" fmla="*/ 627254 h 674642"/>
                  <a:gd name="connsiteX31" fmla="*/ 90409 w 99963"/>
                  <a:gd name="connsiteY31" fmla="*/ 626088 h 674642"/>
                  <a:gd name="connsiteX32" fmla="*/ 88078 w 99963"/>
                  <a:gd name="connsiteY32" fmla="*/ 610246 h 674642"/>
                  <a:gd name="connsiteX33" fmla="*/ 86912 w 99963"/>
                  <a:gd name="connsiteY33" fmla="*/ 602359 h 674642"/>
                  <a:gd name="connsiteX34" fmla="*/ 88078 w 99963"/>
                  <a:gd name="connsiteY34" fmla="*/ 600851 h 674642"/>
                  <a:gd name="connsiteX35" fmla="*/ 89587 w 99963"/>
                  <a:gd name="connsiteY35" fmla="*/ 602016 h 674642"/>
                  <a:gd name="connsiteX36" fmla="*/ 90752 w 99963"/>
                  <a:gd name="connsiteY36" fmla="*/ 609903 h 674642"/>
                  <a:gd name="connsiteX37" fmla="*/ 89587 w 99963"/>
                  <a:gd name="connsiteY37" fmla="*/ 611412 h 674642"/>
                  <a:gd name="connsiteX38" fmla="*/ 89381 w 99963"/>
                  <a:gd name="connsiteY38" fmla="*/ 611412 h 674642"/>
                  <a:gd name="connsiteX39" fmla="*/ 88078 w 99963"/>
                  <a:gd name="connsiteY39" fmla="*/ 610246 h 674642"/>
                  <a:gd name="connsiteX40" fmla="*/ 85815 w 99963"/>
                  <a:gd name="connsiteY40" fmla="*/ 594404 h 674642"/>
                  <a:gd name="connsiteX41" fmla="*/ 84649 w 99963"/>
                  <a:gd name="connsiteY41" fmla="*/ 586517 h 674642"/>
                  <a:gd name="connsiteX42" fmla="*/ 85815 w 99963"/>
                  <a:gd name="connsiteY42" fmla="*/ 585009 h 674642"/>
                  <a:gd name="connsiteX43" fmla="*/ 87323 w 99963"/>
                  <a:gd name="connsiteY43" fmla="*/ 586175 h 674642"/>
                  <a:gd name="connsiteX44" fmla="*/ 88489 w 99963"/>
                  <a:gd name="connsiteY44" fmla="*/ 594061 h 674642"/>
                  <a:gd name="connsiteX45" fmla="*/ 87323 w 99963"/>
                  <a:gd name="connsiteY45" fmla="*/ 595570 h 674642"/>
                  <a:gd name="connsiteX46" fmla="*/ 87118 w 99963"/>
                  <a:gd name="connsiteY46" fmla="*/ 595570 h 674642"/>
                  <a:gd name="connsiteX47" fmla="*/ 85815 w 99963"/>
                  <a:gd name="connsiteY47" fmla="*/ 594404 h 674642"/>
                  <a:gd name="connsiteX48" fmla="*/ 83551 w 99963"/>
                  <a:gd name="connsiteY48" fmla="*/ 578630 h 674642"/>
                  <a:gd name="connsiteX49" fmla="*/ 82386 w 99963"/>
                  <a:gd name="connsiteY49" fmla="*/ 570744 h 674642"/>
                  <a:gd name="connsiteX50" fmla="*/ 83551 w 99963"/>
                  <a:gd name="connsiteY50" fmla="*/ 569235 h 674642"/>
                  <a:gd name="connsiteX51" fmla="*/ 85060 w 99963"/>
                  <a:gd name="connsiteY51" fmla="*/ 570401 h 674642"/>
                  <a:gd name="connsiteX52" fmla="*/ 86226 w 99963"/>
                  <a:gd name="connsiteY52" fmla="*/ 578288 h 674642"/>
                  <a:gd name="connsiteX53" fmla="*/ 85060 w 99963"/>
                  <a:gd name="connsiteY53" fmla="*/ 579797 h 674642"/>
                  <a:gd name="connsiteX54" fmla="*/ 84855 w 99963"/>
                  <a:gd name="connsiteY54" fmla="*/ 579797 h 674642"/>
                  <a:gd name="connsiteX55" fmla="*/ 83551 w 99963"/>
                  <a:gd name="connsiteY55" fmla="*/ 578630 h 674642"/>
                  <a:gd name="connsiteX56" fmla="*/ 81220 w 99963"/>
                  <a:gd name="connsiteY56" fmla="*/ 562789 h 674642"/>
                  <a:gd name="connsiteX57" fmla="*/ 80054 w 99963"/>
                  <a:gd name="connsiteY57" fmla="*/ 554902 h 674642"/>
                  <a:gd name="connsiteX58" fmla="*/ 81220 w 99963"/>
                  <a:gd name="connsiteY58" fmla="*/ 553393 h 674642"/>
                  <a:gd name="connsiteX59" fmla="*/ 82729 w 99963"/>
                  <a:gd name="connsiteY59" fmla="*/ 554559 h 674642"/>
                  <a:gd name="connsiteX60" fmla="*/ 83894 w 99963"/>
                  <a:gd name="connsiteY60" fmla="*/ 562446 h 674642"/>
                  <a:gd name="connsiteX61" fmla="*/ 82729 w 99963"/>
                  <a:gd name="connsiteY61" fmla="*/ 563955 h 674642"/>
                  <a:gd name="connsiteX62" fmla="*/ 82523 w 99963"/>
                  <a:gd name="connsiteY62" fmla="*/ 563955 h 674642"/>
                  <a:gd name="connsiteX63" fmla="*/ 81220 w 99963"/>
                  <a:gd name="connsiteY63" fmla="*/ 562789 h 674642"/>
                  <a:gd name="connsiteX64" fmla="*/ 78957 w 99963"/>
                  <a:gd name="connsiteY64" fmla="*/ 547015 h 674642"/>
                  <a:gd name="connsiteX65" fmla="*/ 77791 w 99963"/>
                  <a:gd name="connsiteY65" fmla="*/ 539129 h 674642"/>
                  <a:gd name="connsiteX66" fmla="*/ 78957 w 99963"/>
                  <a:gd name="connsiteY66" fmla="*/ 537620 h 674642"/>
                  <a:gd name="connsiteX67" fmla="*/ 80465 w 99963"/>
                  <a:gd name="connsiteY67" fmla="*/ 538786 h 674642"/>
                  <a:gd name="connsiteX68" fmla="*/ 81631 w 99963"/>
                  <a:gd name="connsiteY68" fmla="*/ 546672 h 674642"/>
                  <a:gd name="connsiteX69" fmla="*/ 80465 w 99963"/>
                  <a:gd name="connsiteY69" fmla="*/ 548181 h 674642"/>
                  <a:gd name="connsiteX70" fmla="*/ 80260 w 99963"/>
                  <a:gd name="connsiteY70" fmla="*/ 548181 h 674642"/>
                  <a:gd name="connsiteX71" fmla="*/ 78957 w 99963"/>
                  <a:gd name="connsiteY71" fmla="*/ 547015 h 674642"/>
                  <a:gd name="connsiteX72" fmla="*/ 76693 w 99963"/>
                  <a:gd name="connsiteY72" fmla="*/ 531173 h 674642"/>
                  <a:gd name="connsiteX73" fmla="*/ 75528 w 99963"/>
                  <a:gd name="connsiteY73" fmla="*/ 523287 h 674642"/>
                  <a:gd name="connsiteX74" fmla="*/ 76693 w 99963"/>
                  <a:gd name="connsiteY74" fmla="*/ 521778 h 674642"/>
                  <a:gd name="connsiteX75" fmla="*/ 78202 w 99963"/>
                  <a:gd name="connsiteY75" fmla="*/ 522944 h 674642"/>
                  <a:gd name="connsiteX76" fmla="*/ 79368 w 99963"/>
                  <a:gd name="connsiteY76" fmla="*/ 530830 h 674642"/>
                  <a:gd name="connsiteX77" fmla="*/ 78202 w 99963"/>
                  <a:gd name="connsiteY77" fmla="*/ 532339 h 674642"/>
                  <a:gd name="connsiteX78" fmla="*/ 77997 w 99963"/>
                  <a:gd name="connsiteY78" fmla="*/ 532339 h 674642"/>
                  <a:gd name="connsiteX79" fmla="*/ 76693 w 99963"/>
                  <a:gd name="connsiteY79" fmla="*/ 531173 h 674642"/>
                  <a:gd name="connsiteX80" fmla="*/ 74362 w 99963"/>
                  <a:gd name="connsiteY80" fmla="*/ 515400 h 674642"/>
                  <a:gd name="connsiteX81" fmla="*/ 73196 w 99963"/>
                  <a:gd name="connsiteY81" fmla="*/ 507513 h 674642"/>
                  <a:gd name="connsiteX82" fmla="*/ 74362 w 99963"/>
                  <a:gd name="connsiteY82" fmla="*/ 506004 h 674642"/>
                  <a:gd name="connsiteX83" fmla="*/ 75871 w 99963"/>
                  <a:gd name="connsiteY83" fmla="*/ 507170 h 674642"/>
                  <a:gd name="connsiteX84" fmla="*/ 77036 w 99963"/>
                  <a:gd name="connsiteY84" fmla="*/ 515057 h 674642"/>
                  <a:gd name="connsiteX85" fmla="*/ 75871 w 99963"/>
                  <a:gd name="connsiteY85" fmla="*/ 516566 h 674642"/>
                  <a:gd name="connsiteX86" fmla="*/ 75665 w 99963"/>
                  <a:gd name="connsiteY86" fmla="*/ 516566 h 674642"/>
                  <a:gd name="connsiteX87" fmla="*/ 74362 w 99963"/>
                  <a:gd name="connsiteY87" fmla="*/ 515400 h 674642"/>
                  <a:gd name="connsiteX88" fmla="*/ 72099 w 99963"/>
                  <a:gd name="connsiteY88" fmla="*/ 499558 h 674642"/>
                  <a:gd name="connsiteX89" fmla="*/ 70933 w 99963"/>
                  <a:gd name="connsiteY89" fmla="*/ 491671 h 674642"/>
                  <a:gd name="connsiteX90" fmla="*/ 72099 w 99963"/>
                  <a:gd name="connsiteY90" fmla="*/ 490163 h 674642"/>
                  <a:gd name="connsiteX91" fmla="*/ 73607 w 99963"/>
                  <a:gd name="connsiteY91" fmla="*/ 491328 h 674642"/>
                  <a:gd name="connsiteX92" fmla="*/ 74773 w 99963"/>
                  <a:gd name="connsiteY92" fmla="*/ 499215 h 674642"/>
                  <a:gd name="connsiteX93" fmla="*/ 73607 w 99963"/>
                  <a:gd name="connsiteY93" fmla="*/ 500724 h 674642"/>
                  <a:gd name="connsiteX94" fmla="*/ 73402 w 99963"/>
                  <a:gd name="connsiteY94" fmla="*/ 500724 h 674642"/>
                  <a:gd name="connsiteX95" fmla="*/ 72099 w 99963"/>
                  <a:gd name="connsiteY95" fmla="*/ 499558 h 674642"/>
                  <a:gd name="connsiteX96" fmla="*/ 69767 w 99963"/>
                  <a:gd name="connsiteY96" fmla="*/ 483785 h 674642"/>
                  <a:gd name="connsiteX97" fmla="*/ 68601 w 99963"/>
                  <a:gd name="connsiteY97" fmla="*/ 475898 h 674642"/>
                  <a:gd name="connsiteX98" fmla="*/ 69767 w 99963"/>
                  <a:gd name="connsiteY98" fmla="*/ 474389 h 674642"/>
                  <a:gd name="connsiteX99" fmla="*/ 71276 w 99963"/>
                  <a:gd name="connsiteY99" fmla="*/ 475555 h 674642"/>
                  <a:gd name="connsiteX100" fmla="*/ 72442 w 99963"/>
                  <a:gd name="connsiteY100" fmla="*/ 483441 h 674642"/>
                  <a:gd name="connsiteX101" fmla="*/ 71276 w 99963"/>
                  <a:gd name="connsiteY101" fmla="*/ 484950 h 674642"/>
                  <a:gd name="connsiteX102" fmla="*/ 71070 w 99963"/>
                  <a:gd name="connsiteY102" fmla="*/ 484950 h 674642"/>
                  <a:gd name="connsiteX103" fmla="*/ 69767 w 99963"/>
                  <a:gd name="connsiteY103" fmla="*/ 483785 h 674642"/>
                  <a:gd name="connsiteX104" fmla="*/ 67504 w 99963"/>
                  <a:gd name="connsiteY104" fmla="*/ 467943 h 674642"/>
                  <a:gd name="connsiteX105" fmla="*/ 66338 w 99963"/>
                  <a:gd name="connsiteY105" fmla="*/ 460056 h 674642"/>
                  <a:gd name="connsiteX106" fmla="*/ 67504 w 99963"/>
                  <a:gd name="connsiteY106" fmla="*/ 458547 h 674642"/>
                  <a:gd name="connsiteX107" fmla="*/ 69013 w 99963"/>
                  <a:gd name="connsiteY107" fmla="*/ 459713 h 674642"/>
                  <a:gd name="connsiteX108" fmla="*/ 70178 w 99963"/>
                  <a:gd name="connsiteY108" fmla="*/ 467599 h 674642"/>
                  <a:gd name="connsiteX109" fmla="*/ 69013 w 99963"/>
                  <a:gd name="connsiteY109" fmla="*/ 469108 h 674642"/>
                  <a:gd name="connsiteX110" fmla="*/ 68807 w 99963"/>
                  <a:gd name="connsiteY110" fmla="*/ 469108 h 674642"/>
                  <a:gd name="connsiteX111" fmla="*/ 67504 w 99963"/>
                  <a:gd name="connsiteY111" fmla="*/ 467943 h 674642"/>
                  <a:gd name="connsiteX112" fmla="*/ 65241 w 99963"/>
                  <a:gd name="connsiteY112" fmla="*/ 452101 h 674642"/>
                  <a:gd name="connsiteX113" fmla="*/ 64075 w 99963"/>
                  <a:gd name="connsiteY113" fmla="*/ 444214 h 674642"/>
                  <a:gd name="connsiteX114" fmla="*/ 65241 w 99963"/>
                  <a:gd name="connsiteY114" fmla="*/ 442705 h 674642"/>
                  <a:gd name="connsiteX115" fmla="*/ 66749 w 99963"/>
                  <a:gd name="connsiteY115" fmla="*/ 443871 h 674642"/>
                  <a:gd name="connsiteX116" fmla="*/ 67915 w 99963"/>
                  <a:gd name="connsiteY116" fmla="*/ 451757 h 674642"/>
                  <a:gd name="connsiteX117" fmla="*/ 66749 w 99963"/>
                  <a:gd name="connsiteY117" fmla="*/ 453266 h 674642"/>
                  <a:gd name="connsiteX118" fmla="*/ 66544 w 99963"/>
                  <a:gd name="connsiteY118" fmla="*/ 453266 h 674642"/>
                  <a:gd name="connsiteX119" fmla="*/ 65241 w 99963"/>
                  <a:gd name="connsiteY119" fmla="*/ 452101 h 674642"/>
                  <a:gd name="connsiteX120" fmla="*/ 62909 w 99963"/>
                  <a:gd name="connsiteY120" fmla="*/ 436327 h 674642"/>
                  <a:gd name="connsiteX121" fmla="*/ 61743 w 99963"/>
                  <a:gd name="connsiteY121" fmla="*/ 428441 h 674642"/>
                  <a:gd name="connsiteX122" fmla="*/ 62909 w 99963"/>
                  <a:gd name="connsiteY122" fmla="*/ 426932 h 674642"/>
                  <a:gd name="connsiteX123" fmla="*/ 64418 w 99963"/>
                  <a:gd name="connsiteY123" fmla="*/ 428098 h 674642"/>
                  <a:gd name="connsiteX124" fmla="*/ 65584 w 99963"/>
                  <a:gd name="connsiteY124" fmla="*/ 435984 h 674642"/>
                  <a:gd name="connsiteX125" fmla="*/ 64418 w 99963"/>
                  <a:gd name="connsiteY125" fmla="*/ 437493 h 674642"/>
                  <a:gd name="connsiteX126" fmla="*/ 64212 w 99963"/>
                  <a:gd name="connsiteY126" fmla="*/ 437493 h 674642"/>
                  <a:gd name="connsiteX127" fmla="*/ 62909 w 99963"/>
                  <a:gd name="connsiteY127" fmla="*/ 436327 h 674642"/>
                  <a:gd name="connsiteX128" fmla="*/ 60646 w 99963"/>
                  <a:gd name="connsiteY128" fmla="*/ 420485 h 674642"/>
                  <a:gd name="connsiteX129" fmla="*/ 59480 w 99963"/>
                  <a:gd name="connsiteY129" fmla="*/ 412599 h 674642"/>
                  <a:gd name="connsiteX130" fmla="*/ 60646 w 99963"/>
                  <a:gd name="connsiteY130" fmla="*/ 411090 h 674642"/>
                  <a:gd name="connsiteX131" fmla="*/ 62155 w 99963"/>
                  <a:gd name="connsiteY131" fmla="*/ 412256 h 674642"/>
                  <a:gd name="connsiteX132" fmla="*/ 63320 w 99963"/>
                  <a:gd name="connsiteY132" fmla="*/ 420142 h 674642"/>
                  <a:gd name="connsiteX133" fmla="*/ 62155 w 99963"/>
                  <a:gd name="connsiteY133" fmla="*/ 421651 h 674642"/>
                  <a:gd name="connsiteX134" fmla="*/ 61949 w 99963"/>
                  <a:gd name="connsiteY134" fmla="*/ 421651 h 674642"/>
                  <a:gd name="connsiteX135" fmla="*/ 60646 w 99963"/>
                  <a:gd name="connsiteY135" fmla="*/ 420485 h 674642"/>
                  <a:gd name="connsiteX136" fmla="*/ 58383 w 99963"/>
                  <a:gd name="connsiteY136" fmla="*/ 404712 h 674642"/>
                  <a:gd name="connsiteX137" fmla="*/ 57217 w 99963"/>
                  <a:gd name="connsiteY137" fmla="*/ 396825 h 674642"/>
                  <a:gd name="connsiteX138" fmla="*/ 58383 w 99963"/>
                  <a:gd name="connsiteY138" fmla="*/ 395316 h 674642"/>
                  <a:gd name="connsiteX139" fmla="*/ 59891 w 99963"/>
                  <a:gd name="connsiteY139" fmla="*/ 396482 h 674642"/>
                  <a:gd name="connsiteX140" fmla="*/ 61057 w 99963"/>
                  <a:gd name="connsiteY140" fmla="*/ 404369 h 674642"/>
                  <a:gd name="connsiteX141" fmla="*/ 59891 w 99963"/>
                  <a:gd name="connsiteY141" fmla="*/ 405877 h 674642"/>
                  <a:gd name="connsiteX142" fmla="*/ 59686 w 99963"/>
                  <a:gd name="connsiteY142" fmla="*/ 405877 h 674642"/>
                  <a:gd name="connsiteX143" fmla="*/ 58383 w 99963"/>
                  <a:gd name="connsiteY143" fmla="*/ 404712 h 674642"/>
                  <a:gd name="connsiteX144" fmla="*/ 56051 w 99963"/>
                  <a:gd name="connsiteY144" fmla="*/ 388870 h 674642"/>
                  <a:gd name="connsiteX145" fmla="*/ 54885 w 99963"/>
                  <a:gd name="connsiteY145" fmla="*/ 380983 h 674642"/>
                  <a:gd name="connsiteX146" fmla="*/ 56051 w 99963"/>
                  <a:gd name="connsiteY146" fmla="*/ 379474 h 674642"/>
                  <a:gd name="connsiteX147" fmla="*/ 57560 w 99963"/>
                  <a:gd name="connsiteY147" fmla="*/ 380640 h 674642"/>
                  <a:gd name="connsiteX148" fmla="*/ 58726 w 99963"/>
                  <a:gd name="connsiteY148" fmla="*/ 388527 h 674642"/>
                  <a:gd name="connsiteX149" fmla="*/ 57560 w 99963"/>
                  <a:gd name="connsiteY149" fmla="*/ 390035 h 674642"/>
                  <a:gd name="connsiteX150" fmla="*/ 57354 w 99963"/>
                  <a:gd name="connsiteY150" fmla="*/ 390035 h 674642"/>
                  <a:gd name="connsiteX151" fmla="*/ 56051 w 99963"/>
                  <a:gd name="connsiteY151" fmla="*/ 388870 h 674642"/>
                  <a:gd name="connsiteX152" fmla="*/ 53788 w 99963"/>
                  <a:gd name="connsiteY152" fmla="*/ 373096 h 674642"/>
                  <a:gd name="connsiteX153" fmla="*/ 52622 w 99963"/>
                  <a:gd name="connsiteY153" fmla="*/ 365210 h 674642"/>
                  <a:gd name="connsiteX154" fmla="*/ 53788 w 99963"/>
                  <a:gd name="connsiteY154" fmla="*/ 363701 h 674642"/>
                  <a:gd name="connsiteX155" fmla="*/ 55297 w 99963"/>
                  <a:gd name="connsiteY155" fmla="*/ 364867 h 674642"/>
                  <a:gd name="connsiteX156" fmla="*/ 56462 w 99963"/>
                  <a:gd name="connsiteY156" fmla="*/ 372754 h 674642"/>
                  <a:gd name="connsiteX157" fmla="*/ 55297 w 99963"/>
                  <a:gd name="connsiteY157" fmla="*/ 374262 h 674642"/>
                  <a:gd name="connsiteX158" fmla="*/ 55091 w 99963"/>
                  <a:gd name="connsiteY158" fmla="*/ 374262 h 674642"/>
                  <a:gd name="connsiteX159" fmla="*/ 53788 w 99963"/>
                  <a:gd name="connsiteY159" fmla="*/ 373096 h 674642"/>
                  <a:gd name="connsiteX160" fmla="*/ 51525 w 99963"/>
                  <a:gd name="connsiteY160" fmla="*/ 357254 h 674642"/>
                  <a:gd name="connsiteX161" fmla="*/ 50359 w 99963"/>
                  <a:gd name="connsiteY161" fmla="*/ 349368 h 674642"/>
                  <a:gd name="connsiteX162" fmla="*/ 51525 w 99963"/>
                  <a:gd name="connsiteY162" fmla="*/ 347859 h 674642"/>
                  <a:gd name="connsiteX163" fmla="*/ 53033 w 99963"/>
                  <a:gd name="connsiteY163" fmla="*/ 349025 h 674642"/>
                  <a:gd name="connsiteX164" fmla="*/ 54199 w 99963"/>
                  <a:gd name="connsiteY164" fmla="*/ 356912 h 674642"/>
                  <a:gd name="connsiteX165" fmla="*/ 53033 w 99963"/>
                  <a:gd name="connsiteY165" fmla="*/ 358420 h 674642"/>
                  <a:gd name="connsiteX166" fmla="*/ 52828 w 99963"/>
                  <a:gd name="connsiteY166" fmla="*/ 358420 h 674642"/>
                  <a:gd name="connsiteX167" fmla="*/ 51525 w 99963"/>
                  <a:gd name="connsiteY167" fmla="*/ 357254 h 674642"/>
                  <a:gd name="connsiteX168" fmla="*/ 49193 w 99963"/>
                  <a:gd name="connsiteY168" fmla="*/ 341412 h 674642"/>
                  <a:gd name="connsiteX169" fmla="*/ 48027 w 99963"/>
                  <a:gd name="connsiteY169" fmla="*/ 333526 h 674642"/>
                  <a:gd name="connsiteX170" fmla="*/ 49193 w 99963"/>
                  <a:gd name="connsiteY170" fmla="*/ 332017 h 674642"/>
                  <a:gd name="connsiteX171" fmla="*/ 50702 w 99963"/>
                  <a:gd name="connsiteY171" fmla="*/ 333183 h 674642"/>
                  <a:gd name="connsiteX172" fmla="*/ 51868 w 99963"/>
                  <a:gd name="connsiteY172" fmla="*/ 341070 h 674642"/>
                  <a:gd name="connsiteX173" fmla="*/ 50702 w 99963"/>
                  <a:gd name="connsiteY173" fmla="*/ 342578 h 674642"/>
                  <a:gd name="connsiteX174" fmla="*/ 50496 w 99963"/>
                  <a:gd name="connsiteY174" fmla="*/ 342578 h 674642"/>
                  <a:gd name="connsiteX175" fmla="*/ 49193 w 99963"/>
                  <a:gd name="connsiteY175" fmla="*/ 341412 h 674642"/>
                  <a:gd name="connsiteX176" fmla="*/ 46930 w 99963"/>
                  <a:gd name="connsiteY176" fmla="*/ 325639 h 674642"/>
                  <a:gd name="connsiteX177" fmla="*/ 45764 w 99963"/>
                  <a:gd name="connsiteY177" fmla="*/ 317752 h 674642"/>
                  <a:gd name="connsiteX178" fmla="*/ 46930 w 99963"/>
                  <a:gd name="connsiteY178" fmla="*/ 316244 h 674642"/>
                  <a:gd name="connsiteX179" fmla="*/ 48439 w 99963"/>
                  <a:gd name="connsiteY179" fmla="*/ 317409 h 674642"/>
                  <a:gd name="connsiteX180" fmla="*/ 49604 w 99963"/>
                  <a:gd name="connsiteY180" fmla="*/ 325296 h 674642"/>
                  <a:gd name="connsiteX181" fmla="*/ 48439 w 99963"/>
                  <a:gd name="connsiteY181" fmla="*/ 326805 h 674642"/>
                  <a:gd name="connsiteX182" fmla="*/ 48233 w 99963"/>
                  <a:gd name="connsiteY182" fmla="*/ 326805 h 674642"/>
                  <a:gd name="connsiteX183" fmla="*/ 46930 w 99963"/>
                  <a:gd name="connsiteY183" fmla="*/ 325639 h 674642"/>
                  <a:gd name="connsiteX184" fmla="*/ 44598 w 99963"/>
                  <a:gd name="connsiteY184" fmla="*/ 309797 h 674642"/>
                  <a:gd name="connsiteX185" fmla="*/ 43432 w 99963"/>
                  <a:gd name="connsiteY185" fmla="*/ 301910 h 674642"/>
                  <a:gd name="connsiteX186" fmla="*/ 44598 w 99963"/>
                  <a:gd name="connsiteY186" fmla="*/ 300402 h 674642"/>
                  <a:gd name="connsiteX187" fmla="*/ 46107 w 99963"/>
                  <a:gd name="connsiteY187" fmla="*/ 301568 h 674642"/>
                  <a:gd name="connsiteX188" fmla="*/ 47273 w 99963"/>
                  <a:gd name="connsiteY188" fmla="*/ 309454 h 674642"/>
                  <a:gd name="connsiteX189" fmla="*/ 46107 w 99963"/>
                  <a:gd name="connsiteY189" fmla="*/ 310963 h 674642"/>
                  <a:gd name="connsiteX190" fmla="*/ 45901 w 99963"/>
                  <a:gd name="connsiteY190" fmla="*/ 310963 h 674642"/>
                  <a:gd name="connsiteX191" fmla="*/ 44598 w 99963"/>
                  <a:gd name="connsiteY191" fmla="*/ 309797 h 674642"/>
                  <a:gd name="connsiteX192" fmla="*/ 42335 w 99963"/>
                  <a:gd name="connsiteY192" fmla="*/ 294023 h 674642"/>
                  <a:gd name="connsiteX193" fmla="*/ 41169 w 99963"/>
                  <a:gd name="connsiteY193" fmla="*/ 286137 h 674642"/>
                  <a:gd name="connsiteX194" fmla="*/ 42335 w 99963"/>
                  <a:gd name="connsiteY194" fmla="*/ 284628 h 674642"/>
                  <a:gd name="connsiteX195" fmla="*/ 43844 w 99963"/>
                  <a:gd name="connsiteY195" fmla="*/ 285794 h 674642"/>
                  <a:gd name="connsiteX196" fmla="*/ 45010 w 99963"/>
                  <a:gd name="connsiteY196" fmla="*/ 293681 h 674642"/>
                  <a:gd name="connsiteX197" fmla="*/ 43844 w 99963"/>
                  <a:gd name="connsiteY197" fmla="*/ 295190 h 674642"/>
                  <a:gd name="connsiteX198" fmla="*/ 43638 w 99963"/>
                  <a:gd name="connsiteY198" fmla="*/ 295190 h 674642"/>
                  <a:gd name="connsiteX199" fmla="*/ 42335 w 99963"/>
                  <a:gd name="connsiteY199" fmla="*/ 294023 h 674642"/>
                  <a:gd name="connsiteX200" fmla="*/ 40072 w 99963"/>
                  <a:gd name="connsiteY200" fmla="*/ 278181 h 674642"/>
                  <a:gd name="connsiteX201" fmla="*/ 38906 w 99963"/>
                  <a:gd name="connsiteY201" fmla="*/ 270295 h 674642"/>
                  <a:gd name="connsiteX202" fmla="*/ 40072 w 99963"/>
                  <a:gd name="connsiteY202" fmla="*/ 268786 h 674642"/>
                  <a:gd name="connsiteX203" fmla="*/ 41581 w 99963"/>
                  <a:gd name="connsiteY203" fmla="*/ 269952 h 674642"/>
                  <a:gd name="connsiteX204" fmla="*/ 42746 w 99963"/>
                  <a:gd name="connsiteY204" fmla="*/ 277839 h 674642"/>
                  <a:gd name="connsiteX205" fmla="*/ 41581 w 99963"/>
                  <a:gd name="connsiteY205" fmla="*/ 279348 h 674642"/>
                  <a:gd name="connsiteX206" fmla="*/ 41375 w 99963"/>
                  <a:gd name="connsiteY206" fmla="*/ 279348 h 674642"/>
                  <a:gd name="connsiteX207" fmla="*/ 40072 w 99963"/>
                  <a:gd name="connsiteY207" fmla="*/ 278181 h 674642"/>
                  <a:gd name="connsiteX208" fmla="*/ 37740 w 99963"/>
                  <a:gd name="connsiteY208" fmla="*/ 262408 h 674642"/>
                  <a:gd name="connsiteX209" fmla="*/ 36574 w 99963"/>
                  <a:gd name="connsiteY209" fmla="*/ 254522 h 674642"/>
                  <a:gd name="connsiteX210" fmla="*/ 37740 w 99963"/>
                  <a:gd name="connsiteY210" fmla="*/ 253013 h 674642"/>
                  <a:gd name="connsiteX211" fmla="*/ 39249 w 99963"/>
                  <a:gd name="connsiteY211" fmla="*/ 254178 h 674642"/>
                  <a:gd name="connsiteX212" fmla="*/ 40415 w 99963"/>
                  <a:gd name="connsiteY212" fmla="*/ 262065 h 674642"/>
                  <a:gd name="connsiteX213" fmla="*/ 39249 w 99963"/>
                  <a:gd name="connsiteY213" fmla="*/ 263574 h 674642"/>
                  <a:gd name="connsiteX214" fmla="*/ 39043 w 99963"/>
                  <a:gd name="connsiteY214" fmla="*/ 263574 h 674642"/>
                  <a:gd name="connsiteX215" fmla="*/ 37740 w 99963"/>
                  <a:gd name="connsiteY215" fmla="*/ 262408 h 674642"/>
                  <a:gd name="connsiteX216" fmla="*/ 35477 w 99963"/>
                  <a:gd name="connsiteY216" fmla="*/ 246566 h 674642"/>
                  <a:gd name="connsiteX217" fmla="*/ 34311 w 99963"/>
                  <a:gd name="connsiteY217" fmla="*/ 238680 h 674642"/>
                  <a:gd name="connsiteX218" fmla="*/ 35477 w 99963"/>
                  <a:gd name="connsiteY218" fmla="*/ 237171 h 674642"/>
                  <a:gd name="connsiteX219" fmla="*/ 36986 w 99963"/>
                  <a:gd name="connsiteY219" fmla="*/ 238337 h 674642"/>
                  <a:gd name="connsiteX220" fmla="*/ 38152 w 99963"/>
                  <a:gd name="connsiteY220" fmla="*/ 246223 h 674642"/>
                  <a:gd name="connsiteX221" fmla="*/ 36986 w 99963"/>
                  <a:gd name="connsiteY221" fmla="*/ 247732 h 674642"/>
                  <a:gd name="connsiteX222" fmla="*/ 36780 w 99963"/>
                  <a:gd name="connsiteY222" fmla="*/ 247732 h 674642"/>
                  <a:gd name="connsiteX223" fmla="*/ 35477 w 99963"/>
                  <a:gd name="connsiteY223" fmla="*/ 246566 h 674642"/>
                  <a:gd name="connsiteX224" fmla="*/ 33214 w 99963"/>
                  <a:gd name="connsiteY224" fmla="*/ 230793 h 674642"/>
                  <a:gd name="connsiteX225" fmla="*/ 32048 w 99963"/>
                  <a:gd name="connsiteY225" fmla="*/ 222906 h 674642"/>
                  <a:gd name="connsiteX226" fmla="*/ 33214 w 99963"/>
                  <a:gd name="connsiteY226" fmla="*/ 221397 h 674642"/>
                  <a:gd name="connsiteX227" fmla="*/ 34723 w 99963"/>
                  <a:gd name="connsiteY227" fmla="*/ 222563 h 674642"/>
                  <a:gd name="connsiteX228" fmla="*/ 35888 w 99963"/>
                  <a:gd name="connsiteY228" fmla="*/ 230450 h 674642"/>
                  <a:gd name="connsiteX229" fmla="*/ 34723 w 99963"/>
                  <a:gd name="connsiteY229" fmla="*/ 231959 h 674642"/>
                  <a:gd name="connsiteX230" fmla="*/ 34517 w 99963"/>
                  <a:gd name="connsiteY230" fmla="*/ 231959 h 674642"/>
                  <a:gd name="connsiteX231" fmla="*/ 33214 w 99963"/>
                  <a:gd name="connsiteY231" fmla="*/ 230793 h 674642"/>
                  <a:gd name="connsiteX232" fmla="*/ 30882 w 99963"/>
                  <a:gd name="connsiteY232" fmla="*/ 214951 h 674642"/>
                  <a:gd name="connsiteX233" fmla="*/ 29716 w 99963"/>
                  <a:gd name="connsiteY233" fmla="*/ 207064 h 674642"/>
                  <a:gd name="connsiteX234" fmla="*/ 30882 w 99963"/>
                  <a:gd name="connsiteY234" fmla="*/ 205555 h 674642"/>
                  <a:gd name="connsiteX235" fmla="*/ 32391 w 99963"/>
                  <a:gd name="connsiteY235" fmla="*/ 206721 h 674642"/>
                  <a:gd name="connsiteX236" fmla="*/ 33557 w 99963"/>
                  <a:gd name="connsiteY236" fmla="*/ 214608 h 674642"/>
                  <a:gd name="connsiteX237" fmla="*/ 32391 w 99963"/>
                  <a:gd name="connsiteY237" fmla="*/ 216117 h 674642"/>
                  <a:gd name="connsiteX238" fmla="*/ 32185 w 99963"/>
                  <a:gd name="connsiteY238" fmla="*/ 216117 h 674642"/>
                  <a:gd name="connsiteX239" fmla="*/ 30882 w 99963"/>
                  <a:gd name="connsiteY239" fmla="*/ 214951 h 674642"/>
                  <a:gd name="connsiteX240" fmla="*/ 28619 w 99963"/>
                  <a:gd name="connsiteY240" fmla="*/ 199109 h 674642"/>
                  <a:gd name="connsiteX241" fmla="*/ 27453 w 99963"/>
                  <a:gd name="connsiteY241" fmla="*/ 191222 h 674642"/>
                  <a:gd name="connsiteX242" fmla="*/ 28619 w 99963"/>
                  <a:gd name="connsiteY242" fmla="*/ 189714 h 674642"/>
                  <a:gd name="connsiteX243" fmla="*/ 30128 w 99963"/>
                  <a:gd name="connsiteY243" fmla="*/ 190879 h 674642"/>
                  <a:gd name="connsiteX244" fmla="*/ 31294 w 99963"/>
                  <a:gd name="connsiteY244" fmla="*/ 198766 h 674642"/>
                  <a:gd name="connsiteX245" fmla="*/ 30128 w 99963"/>
                  <a:gd name="connsiteY245" fmla="*/ 200275 h 674642"/>
                  <a:gd name="connsiteX246" fmla="*/ 29922 w 99963"/>
                  <a:gd name="connsiteY246" fmla="*/ 200275 h 674642"/>
                  <a:gd name="connsiteX247" fmla="*/ 28619 w 99963"/>
                  <a:gd name="connsiteY247" fmla="*/ 199109 h 674642"/>
                  <a:gd name="connsiteX248" fmla="*/ 26356 w 99963"/>
                  <a:gd name="connsiteY248" fmla="*/ 183336 h 674642"/>
                  <a:gd name="connsiteX249" fmla="*/ 25190 w 99963"/>
                  <a:gd name="connsiteY249" fmla="*/ 175449 h 674642"/>
                  <a:gd name="connsiteX250" fmla="*/ 26356 w 99963"/>
                  <a:gd name="connsiteY250" fmla="*/ 173940 h 674642"/>
                  <a:gd name="connsiteX251" fmla="*/ 27865 w 99963"/>
                  <a:gd name="connsiteY251" fmla="*/ 175106 h 674642"/>
                  <a:gd name="connsiteX252" fmla="*/ 29030 w 99963"/>
                  <a:gd name="connsiteY252" fmla="*/ 182992 h 674642"/>
                  <a:gd name="connsiteX253" fmla="*/ 27865 w 99963"/>
                  <a:gd name="connsiteY253" fmla="*/ 184501 h 674642"/>
                  <a:gd name="connsiteX254" fmla="*/ 27659 w 99963"/>
                  <a:gd name="connsiteY254" fmla="*/ 184501 h 674642"/>
                  <a:gd name="connsiteX255" fmla="*/ 26356 w 99963"/>
                  <a:gd name="connsiteY255" fmla="*/ 183336 h 674642"/>
                  <a:gd name="connsiteX256" fmla="*/ 24024 w 99963"/>
                  <a:gd name="connsiteY256" fmla="*/ 167494 h 674642"/>
                  <a:gd name="connsiteX257" fmla="*/ 22858 w 99963"/>
                  <a:gd name="connsiteY257" fmla="*/ 159607 h 674642"/>
                  <a:gd name="connsiteX258" fmla="*/ 24024 w 99963"/>
                  <a:gd name="connsiteY258" fmla="*/ 158098 h 674642"/>
                  <a:gd name="connsiteX259" fmla="*/ 25533 w 99963"/>
                  <a:gd name="connsiteY259" fmla="*/ 159264 h 674642"/>
                  <a:gd name="connsiteX260" fmla="*/ 26699 w 99963"/>
                  <a:gd name="connsiteY260" fmla="*/ 167150 h 674642"/>
                  <a:gd name="connsiteX261" fmla="*/ 25533 w 99963"/>
                  <a:gd name="connsiteY261" fmla="*/ 168659 h 674642"/>
                  <a:gd name="connsiteX262" fmla="*/ 25327 w 99963"/>
                  <a:gd name="connsiteY262" fmla="*/ 168659 h 674642"/>
                  <a:gd name="connsiteX263" fmla="*/ 24024 w 99963"/>
                  <a:gd name="connsiteY263" fmla="*/ 167494 h 674642"/>
                  <a:gd name="connsiteX264" fmla="*/ 21761 w 99963"/>
                  <a:gd name="connsiteY264" fmla="*/ 151720 h 674642"/>
                  <a:gd name="connsiteX265" fmla="*/ 20595 w 99963"/>
                  <a:gd name="connsiteY265" fmla="*/ 143833 h 674642"/>
                  <a:gd name="connsiteX266" fmla="*/ 21761 w 99963"/>
                  <a:gd name="connsiteY266" fmla="*/ 142325 h 674642"/>
                  <a:gd name="connsiteX267" fmla="*/ 23270 w 99963"/>
                  <a:gd name="connsiteY267" fmla="*/ 143491 h 674642"/>
                  <a:gd name="connsiteX268" fmla="*/ 24436 w 99963"/>
                  <a:gd name="connsiteY268" fmla="*/ 151377 h 674642"/>
                  <a:gd name="connsiteX269" fmla="*/ 23270 w 99963"/>
                  <a:gd name="connsiteY269" fmla="*/ 152886 h 674642"/>
                  <a:gd name="connsiteX270" fmla="*/ 23064 w 99963"/>
                  <a:gd name="connsiteY270" fmla="*/ 152886 h 674642"/>
                  <a:gd name="connsiteX271" fmla="*/ 21761 w 99963"/>
                  <a:gd name="connsiteY271" fmla="*/ 151720 h 674642"/>
                  <a:gd name="connsiteX272" fmla="*/ 19498 w 99963"/>
                  <a:gd name="connsiteY272" fmla="*/ 135878 h 674642"/>
                  <a:gd name="connsiteX273" fmla="*/ 18332 w 99963"/>
                  <a:gd name="connsiteY273" fmla="*/ 127992 h 674642"/>
                  <a:gd name="connsiteX274" fmla="*/ 19498 w 99963"/>
                  <a:gd name="connsiteY274" fmla="*/ 126483 h 674642"/>
                  <a:gd name="connsiteX275" fmla="*/ 21007 w 99963"/>
                  <a:gd name="connsiteY275" fmla="*/ 127649 h 674642"/>
                  <a:gd name="connsiteX276" fmla="*/ 22172 w 99963"/>
                  <a:gd name="connsiteY276" fmla="*/ 135535 h 674642"/>
                  <a:gd name="connsiteX277" fmla="*/ 21007 w 99963"/>
                  <a:gd name="connsiteY277" fmla="*/ 137044 h 674642"/>
                  <a:gd name="connsiteX278" fmla="*/ 20801 w 99963"/>
                  <a:gd name="connsiteY278" fmla="*/ 137044 h 674642"/>
                  <a:gd name="connsiteX279" fmla="*/ 19498 w 99963"/>
                  <a:gd name="connsiteY279" fmla="*/ 135878 h 674642"/>
                  <a:gd name="connsiteX280" fmla="*/ 17166 w 99963"/>
                  <a:gd name="connsiteY280" fmla="*/ 120105 h 674642"/>
                  <a:gd name="connsiteX281" fmla="*/ 16000 w 99963"/>
                  <a:gd name="connsiteY281" fmla="*/ 112218 h 674642"/>
                  <a:gd name="connsiteX282" fmla="*/ 17166 w 99963"/>
                  <a:gd name="connsiteY282" fmla="*/ 110709 h 674642"/>
                  <a:gd name="connsiteX283" fmla="*/ 18675 w 99963"/>
                  <a:gd name="connsiteY283" fmla="*/ 111875 h 674642"/>
                  <a:gd name="connsiteX284" fmla="*/ 19841 w 99963"/>
                  <a:gd name="connsiteY284" fmla="*/ 119762 h 674642"/>
                  <a:gd name="connsiteX285" fmla="*/ 18675 w 99963"/>
                  <a:gd name="connsiteY285" fmla="*/ 121270 h 674642"/>
                  <a:gd name="connsiteX286" fmla="*/ 18469 w 99963"/>
                  <a:gd name="connsiteY286" fmla="*/ 121270 h 674642"/>
                  <a:gd name="connsiteX287" fmla="*/ 17166 w 99963"/>
                  <a:gd name="connsiteY287" fmla="*/ 120105 h 674642"/>
                  <a:gd name="connsiteX288" fmla="*/ 14903 w 99963"/>
                  <a:gd name="connsiteY288" fmla="*/ 104263 h 674642"/>
                  <a:gd name="connsiteX289" fmla="*/ 13737 w 99963"/>
                  <a:gd name="connsiteY289" fmla="*/ 96376 h 674642"/>
                  <a:gd name="connsiteX290" fmla="*/ 14903 w 99963"/>
                  <a:gd name="connsiteY290" fmla="*/ 94867 h 674642"/>
                  <a:gd name="connsiteX291" fmla="*/ 16412 w 99963"/>
                  <a:gd name="connsiteY291" fmla="*/ 96033 h 674642"/>
                  <a:gd name="connsiteX292" fmla="*/ 17578 w 99963"/>
                  <a:gd name="connsiteY292" fmla="*/ 103920 h 674642"/>
                  <a:gd name="connsiteX293" fmla="*/ 16412 w 99963"/>
                  <a:gd name="connsiteY293" fmla="*/ 105428 h 674642"/>
                  <a:gd name="connsiteX294" fmla="*/ 16206 w 99963"/>
                  <a:gd name="connsiteY294" fmla="*/ 105428 h 674642"/>
                  <a:gd name="connsiteX295" fmla="*/ 14903 w 99963"/>
                  <a:gd name="connsiteY295" fmla="*/ 104263 h 674642"/>
                  <a:gd name="connsiteX296" fmla="*/ 12571 w 99963"/>
                  <a:gd name="connsiteY296" fmla="*/ 88489 h 674642"/>
                  <a:gd name="connsiteX297" fmla="*/ 11405 w 99963"/>
                  <a:gd name="connsiteY297" fmla="*/ 80603 h 674642"/>
                  <a:gd name="connsiteX298" fmla="*/ 12571 w 99963"/>
                  <a:gd name="connsiteY298" fmla="*/ 79094 h 674642"/>
                  <a:gd name="connsiteX299" fmla="*/ 14080 w 99963"/>
                  <a:gd name="connsiteY299" fmla="*/ 80260 h 674642"/>
                  <a:gd name="connsiteX300" fmla="*/ 15246 w 99963"/>
                  <a:gd name="connsiteY300" fmla="*/ 88147 h 674642"/>
                  <a:gd name="connsiteX301" fmla="*/ 14080 w 99963"/>
                  <a:gd name="connsiteY301" fmla="*/ 89655 h 674642"/>
                  <a:gd name="connsiteX302" fmla="*/ 13874 w 99963"/>
                  <a:gd name="connsiteY302" fmla="*/ 89655 h 674642"/>
                  <a:gd name="connsiteX303" fmla="*/ 12571 w 99963"/>
                  <a:gd name="connsiteY303" fmla="*/ 88489 h 674642"/>
                  <a:gd name="connsiteX304" fmla="*/ 10308 w 99963"/>
                  <a:gd name="connsiteY304" fmla="*/ 72647 h 674642"/>
                  <a:gd name="connsiteX305" fmla="*/ 9142 w 99963"/>
                  <a:gd name="connsiteY305" fmla="*/ 64761 h 674642"/>
                  <a:gd name="connsiteX306" fmla="*/ 10308 w 99963"/>
                  <a:gd name="connsiteY306" fmla="*/ 63252 h 674642"/>
                  <a:gd name="connsiteX307" fmla="*/ 11817 w 99963"/>
                  <a:gd name="connsiteY307" fmla="*/ 64418 h 674642"/>
                  <a:gd name="connsiteX308" fmla="*/ 12983 w 99963"/>
                  <a:gd name="connsiteY308" fmla="*/ 72305 h 674642"/>
                  <a:gd name="connsiteX309" fmla="*/ 11817 w 99963"/>
                  <a:gd name="connsiteY309" fmla="*/ 73813 h 674642"/>
                  <a:gd name="connsiteX310" fmla="*/ 11611 w 99963"/>
                  <a:gd name="connsiteY310" fmla="*/ 73813 h 674642"/>
                  <a:gd name="connsiteX311" fmla="*/ 10308 w 99963"/>
                  <a:gd name="connsiteY311" fmla="*/ 72647 h 674642"/>
                  <a:gd name="connsiteX312" fmla="*/ 8045 w 99963"/>
                  <a:gd name="connsiteY312" fmla="*/ 56805 h 674642"/>
                  <a:gd name="connsiteX313" fmla="*/ 6879 w 99963"/>
                  <a:gd name="connsiteY313" fmla="*/ 48919 h 674642"/>
                  <a:gd name="connsiteX314" fmla="*/ 8045 w 99963"/>
                  <a:gd name="connsiteY314" fmla="*/ 47410 h 674642"/>
                  <a:gd name="connsiteX315" fmla="*/ 9554 w 99963"/>
                  <a:gd name="connsiteY315" fmla="*/ 48576 h 674642"/>
                  <a:gd name="connsiteX316" fmla="*/ 10720 w 99963"/>
                  <a:gd name="connsiteY316" fmla="*/ 56463 h 674642"/>
                  <a:gd name="connsiteX317" fmla="*/ 9554 w 99963"/>
                  <a:gd name="connsiteY317" fmla="*/ 57971 h 674642"/>
                  <a:gd name="connsiteX318" fmla="*/ 9348 w 99963"/>
                  <a:gd name="connsiteY318" fmla="*/ 57971 h 674642"/>
                  <a:gd name="connsiteX319" fmla="*/ 8045 w 99963"/>
                  <a:gd name="connsiteY319" fmla="*/ 56805 h 674642"/>
                  <a:gd name="connsiteX320" fmla="*/ 5713 w 99963"/>
                  <a:gd name="connsiteY320" fmla="*/ 41032 h 674642"/>
                  <a:gd name="connsiteX321" fmla="*/ 4547 w 99963"/>
                  <a:gd name="connsiteY321" fmla="*/ 33145 h 674642"/>
                  <a:gd name="connsiteX322" fmla="*/ 5713 w 99963"/>
                  <a:gd name="connsiteY322" fmla="*/ 31637 h 674642"/>
                  <a:gd name="connsiteX323" fmla="*/ 7222 w 99963"/>
                  <a:gd name="connsiteY323" fmla="*/ 32802 h 674642"/>
                  <a:gd name="connsiteX324" fmla="*/ 8388 w 99963"/>
                  <a:gd name="connsiteY324" fmla="*/ 40689 h 674642"/>
                  <a:gd name="connsiteX325" fmla="*/ 7222 w 99963"/>
                  <a:gd name="connsiteY325" fmla="*/ 42198 h 674642"/>
                  <a:gd name="connsiteX326" fmla="*/ 7016 w 99963"/>
                  <a:gd name="connsiteY326" fmla="*/ 42198 h 674642"/>
                  <a:gd name="connsiteX327" fmla="*/ 5713 w 99963"/>
                  <a:gd name="connsiteY327" fmla="*/ 41032 h 674642"/>
                  <a:gd name="connsiteX328" fmla="*/ 3450 w 99963"/>
                  <a:gd name="connsiteY328" fmla="*/ 25190 h 674642"/>
                  <a:gd name="connsiteX329" fmla="*/ 2284 w 99963"/>
                  <a:gd name="connsiteY329" fmla="*/ 17303 h 674642"/>
                  <a:gd name="connsiteX330" fmla="*/ 3450 w 99963"/>
                  <a:gd name="connsiteY330" fmla="*/ 15795 h 674642"/>
                  <a:gd name="connsiteX331" fmla="*/ 4959 w 99963"/>
                  <a:gd name="connsiteY331" fmla="*/ 16960 h 674642"/>
                  <a:gd name="connsiteX332" fmla="*/ 6125 w 99963"/>
                  <a:gd name="connsiteY332" fmla="*/ 24847 h 674642"/>
                  <a:gd name="connsiteX333" fmla="*/ 4959 w 99963"/>
                  <a:gd name="connsiteY333" fmla="*/ 26356 h 674642"/>
                  <a:gd name="connsiteX334" fmla="*/ 4753 w 99963"/>
                  <a:gd name="connsiteY334" fmla="*/ 26356 h 674642"/>
                  <a:gd name="connsiteX335" fmla="*/ 3450 w 99963"/>
                  <a:gd name="connsiteY335" fmla="*/ 25190 h 674642"/>
                  <a:gd name="connsiteX336" fmla="*/ 1187 w 99963"/>
                  <a:gd name="connsiteY336" fmla="*/ 9416 h 674642"/>
                  <a:gd name="connsiteX337" fmla="*/ 21 w 99963"/>
                  <a:gd name="connsiteY337" fmla="*/ 1530 h 674642"/>
                  <a:gd name="connsiteX338" fmla="*/ 1187 w 99963"/>
                  <a:gd name="connsiteY338" fmla="*/ 21 h 674642"/>
                  <a:gd name="connsiteX339" fmla="*/ 2696 w 99963"/>
                  <a:gd name="connsiteY339" fmla="*/ 1187 h 674642"/>
                  <a:gd name="connsiteX340" fmla="*/ 3862 w 99963"/>
                  <a:gd name="connsiteY340" fmla="*/ 9074 h 674642"/>
                  <a:gd name="connsiteX341" fmla="*/ 2696 w 99963"/>
                  <a:gd name="connsiteY341" fmla="*/ 10583 h 674642"/>
                  <a:gd name="connsiteX342" fmla="*/ 2490 w 99963"/>
                  <a:gd name="connsiteY342" fmla="*/ 10583 h 674642"/>
                  <a:gd name="connsiteX343" fmla="*/ 1187 w 99963"/>
                  <a:gd name="connsiteY343" fmla="*/ 9416 h 67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99963" h="674642">
                    <a:moveTo>
                      <a:pt x="97267" y="673477"/>
                    </a:moveTo>
                    <a:lnTo>
                      <a:pt x="96102" y="665590"/>
                    </a:lnTo>
                    <a:cubicBezTo>
                      <a:pt x="95964" y="664836"/>
                      <a:pt x="96513" y="664150"/>
                      <a:pt x="97267" y="664081"/>
                    </a:cubicBezTo>
                    <a:cubicBezTo>
                      <a:pt x="98022" y="664013"/>
                      <a:pt x="98708" y="664493"/>
                      <a:pt x="98776" y="665247"/>
                    </a:cubicBezTo>
                    <a:lnTo>
                      <a:pt x="99942" y="673134"/>
                    </a:lnTo>
                    <a:cubicBezTo>
                      <a:pt x="100079" y="673888"/>
                      <a:pt x="99531" y="674574"/>
                      <a:pt x="98776" y="674642"/>
                    </a:cubicBezTo>
                    <a:cubicBezTo>
                      <a:pt x="98708" y="674642"/>
                      <a:pt x="98639" y="674642"/>
                      <a:pt x="98571" y="674642"/>
                    </a:cubicBezTo>
                    <a:cubicBezTo>
                      <a:pt x="97885" y="674642"/>
                      <a:pt x="97336" y="674163"/>
                      <a:pt x="97267" y="673477"/>
                    </a:cubicBezTo>
                    <a:close/>
                    <a:moveTo>
                      <a:pt x="94936" y="657703"/>
                    </a:moveTo>
                    <a:lnTo>
                      <a:pt x="93770" y="649817"/>
                    </a:lnTo>
                    <a:cubicBezTo>
                      <a:pt x="93633" y="649062"/>
                      <a:pt x="94181" y="648377"/>
                      <a:pt x="94936" y="648308"/>
                    </a:cubicBezTo>
                    <a:cubicBezTo>
                      <a:pt x="95690" y="648239"/>
                      <a:pt x="96376" y="648719"/>
                      <a:pt x="96445" y="649474"/>
                    </a:cubicBezTo>
                    <a:lnTo>
                      <a:pt x="97610" y="657361"/>
                    </a:lnTo>
                    <a:cubicBezTo>
                      <a:pt x="97748" y="658115"/>
                      <a:pt x="97199" y="658801"/>
                      <a:pt x="96445" y="658869"/>
                    </a:cubicBezTo>
                    <a:cubicBezTo>
                      <a:pt x="96376" y="658869"/>
                      <a:pt x="96307" y="658869"/>
                      <a:pt x="96239" y="658869"/>
                    </a:cubicBezTo>
                    <a:cubicBezTo>
                      <a:pt x="95622" y="658801"/>
                      <a:pt x="95073" y="658320"/>
                      <a:pt x="94936" y="657703"/>
                    </a:cubicBezTo>
                    <a:close/>
                    <a:moveTo>
                      <a:pt x="92673" y="641861"/>
                    </a:moveTo>
                    <a:lnTo>
                      <a:pt x="91507" y="633975"/>
                    </a:lnTo>
                    <a:cubicBezTo>
                      <a:pt x="91370" y="633220"/>
                      <a:pt x="91918" y="632535"/>
                      <a:pt x="92673" y="632466"/>
                    </a:cubicBezTo>
                    <a:cubicBezTo>
                      <a:pt x="93427" y="632397"/>
                      <a:pt x="94113" y="632877"/>
                      <a:pt x="94181" y="633632"/>
                    </a:cubicBezTo>
                    <a:lnTo>
                      <a:pt x="95347" y="641519"/>
                    </a:lnTo>
                    <a:cubicBezTo>
                      <a:pt x="95484" y="642273"/>
                      <a:pt x="94936" y="642959"/>
                      <a:pt x="94181" y="643027"/>
                    </a:cubicBezTo>
                    <a:cubicBezTo>
                      <a:pt x="94113" y="643027"/>
                      <a:pt x="94044" y="643027"/>
                      <a:pt x="93976" y="643027"/>
                    </a:cubicBezTo>
                    <a:cubicBezTo>
                      <a:pt x="93358" y="643027"/>
                      <a:pt x="92741" y="642547"/>
                      <a:pt x="92673" y="641861"/>
                    </a:cubicBezTo>
                    <a:close/>
                    <a:moveTo>
                      <a:pt x="90409" y="626088"/>
                    </a:moveTo>
                    <a:lnTo>
                      <a:pt x="89244" y="618201"/>
                    </a:lnTo>
                    <a:cubicBezTo>
                      <a:pt x="89106" y="617447"/>
                      <a:pt x="89655" y="616761"/>
                      <a:pt x="90409" y="616693"/>
                    </a:cubicBezTo>
                    <a:cubicBezTo>
                      <a:pt x="91164" y="616624"/>
                      <a:pt x="91850" y="617104"/>
                      <a:pt x="91918" y="617858"/>
                    </a:cubicBezTo>
                    <a:lnTo>
                      <a:pt x="93084" y="625745"/>
                    </a:lnTo>
                    <a:cubicBezTo>
                      <a:pt x="93221" y="626500"/>
                      <a:pt x="92673" y="627185"/>
                      <a:pt x="91918" y="627254"/>
                    </a:cubicBezTo>
                    <a:cubicBezTo>
                      <a:pt x="91850" y="627254"/>
                      <a:pt x="91781" y="627254"/>
                      <a:pt x="91713" y="627254"/>
                    </a:cubicBezTo>
                    <a:cubicBezTo>
                      <a:pt x="91027" y="627185"/>
                      <a:pt x="90478" y="626705"/>
                      <a:pt x="90409" y="626088"/>
                    </a:cubicBezTo>
                    <a:close/>
                    <a:moveTo>
                      <a:pt x="88078" y="610246"/>
                    </a:moveTo>
                    <a:lnTo>
                      <a:pt x="86912" y="602359"/>
                    </a:lnTo>
                    <a:cubicBezTo>
                      <a:pt x="86775" y="601605"/>
                      <a:pt x="87323" y="600919"/>
                      <a:pt x="88078" y="600851"/>
                    </a:cubicBezTo>
                    <a:cubicBezTo>
                      <a:pt x="88832" y="600782"/>
                      <a:pt x="89518" y="601262"/>
                      <a:pt x="89587" y="602016"/>
                    </a:cubicBezTo>
                    <a:lnTo>
                      <a:pt x="90752" y="609903"/>
                    </a:lnTo>
                    <a:cubicBezTo>
                      <a:pt x="90890" y="610658"/>
                      <a:pt x="90341" y="611343"/>
                      <a:pt x="89587" y="611412"/>
                    </a:cubicBezTo>
                    <a:cubicBezTo>
                      <a:pt x="89518" y="611412"/>
                      <a:pt x="89449" y="611412"/>
                      <a:pt x="89381" y="611412"/>
                    </a:cubicBezTo>
                    <a:cubicBezTo>
                      <a:pt x="88764" y="611412"/>
                      <a:pt x="88215" y="610932"/>
                      <a:pt x="88078" y="610246"/>
                    </a:cubicBezTo>
                    <a:close/>
                    <a:moveTo>
                      <a:pt x="85815" y="594404"/>
                    </a:moveTo>
                    <a:lnTo>
                      <a:pt x="84649" y="586517"/>
                    </a:lnTo>
                    <a:cubicBezTo>
                      <a:pt x="84512" y="585763"/>
                      <a:pt x="85060" y="585077"/>
                      <a:pt x="85815" y="585009"/>
                    </a:cubicBezTo>
                    <a:cubicBezTo>
                      <a:pt x="86569" y="584940"/>
                      <a:pt x="87255" y="585420"/>
                      <a:pt x="87323" y="586175"/>
                    </a:cubicBezTo>
                    <a:lnTo>
                      <a:pt x="88489" y="594061"/>
                    </a:lnTo>
                    <a:cubicBezTo>
                      <a:pt x="88626" y="594816"/>
                      <a:pt x="88078" y="595501"/>
                      <a:pt x="87323" y="595570"/>
                    </a:cubicBezTo>
                    <a:cubicBezTo>
                      <a:pt x="87255" y="595570"/>
                      <a:pt x="87186" y="595570"/>
                      <a:pt x="87118" y="595570"/>
                    </a:cubicBezTo>
                    <a:cubicBezTo>
                      <a:pt x="86500" y="595570"/>
                      <a:pt x="85883" y="595090"/>
                      <a:pt x="85815" y="594404"/>
                    </a:cubicBezTo>
                    <a:close/>
                    <a:moveTo>
                      <a:pt x="83551" y="578630"/>
                    </a:moveTo>
                    <a:lnTo>
                      <a:pt x="82386" y="570744"/>
                    </a:lnTo>
                    <a:cubicBezTo>
                      <a:pt x="82248" y="569990"/>
                      <a:pt x="82797" y="569304"/>
                      <a:pt x="83551" y="569235"/>
                    </a:cubicBezTo>
                    <a:cubicBezTo>
                      <a:pt x="84306" y="569166"/>
                      <a:pt x="84992" y="569647"/>
                      <a:pt x="85060" y="570401"/>
                    </a:cubicBezTo>
                    <a:lnTo>
                      <a:pt x="86226" y="578288"/>
                    </a:lnTo>
                    <a:cubicBezTo>
                      <a:pt x="86363" y="579042"/>
                      <a:pt x="85815" y="579728"/>
                      <a:pt x="85060" y="579797"/>
                    </a:cubicBezTo>
                    <a:cubicBezTo>
                      <a:pt x="84992" y="579797"/>
                      <a:pt x="84923" y="579797"/>
                      <a:pt x="84855" y="579797"/>
                    </a:cubicBezTo>
                    <a:cubicBezTo>
                      <a:pt x="84169" y="579797"/>
                      <a:pt x="83620" y="579317"/>
                      <a:pt x="83551" y="578630"/>
                    </a:cubicBezTo>
                    <a:close/>
                    <a:moveTo>
                      <a:pt x="81220" y="562789"/>
                    </a:moveTo>
                    <a:lnTo>
                      <a:pt x="80054" y="554902"/>
                    </a:lnTo>
                    <a:cubicBezTo>
                      <a:pt x="79917" y="554148"/>
                      <a:pt x="80465" y="553462"/>
                      <a:pt x="81220" y="553393"/>
                    </a:cubicBezTo>
                    <a:cubicBezTo>
                      <a:pt x="81974" y="553324"/>
                      <a:pt x="82660" y="553805"/>
                      <a:pt x="82729" y="554559"/>
                    </a:cubicBezTo>
                    <a:lnTo>
                      <a:pt x="83894" y="562446"/>
                    </a:lnTo>
                    <a:cubicBezTo>
                      <a:pt x="84032" y="563200"/>
                      <a:pt x="83483" y="563886"/>
                      <a:pt x="82729" y="563955"/>
                    </a:cubicBezTo>
                    <a:cubicBezTo>
                      <a:pt x="82660" y="563955"/>
                      <a:pt x="82591" y="563955"/>
                      <a:pt x="82523" y="563955"/>
                    </a:cubicBezTo>
                    <a:cubicBezTo>
                      <a:pt x="81906" y="563955"/>
                      <a:pt x="81357" y="563475"/>
                      <a:pt x="81220" y="562789"/>
                    </a:cubicBezTo>
                    <a:close/>
                    <a:moveTo>
                      <a:pt x="78957" y="547015"/>
                    </a:moveTo>
                    <a:lnTo>
                      <a:pt x="77791" y="539129"/>
                    </a:lnTo>
                    <a:cubicBezTo>
                      <a:pt x="77654" y="538374"/>
                      <a:pt x="78202" y="537688"/>
                      <a:pt x="78957" y="537620"/>
                    </a:cubicBezTo>
                    <a:cubicBezTo>
                      <a:pt x="79711" y="537551"/>
                      <a:pt x="80397" y="538031"/>
                      <a:pt x="80465" y="538786"/>
                    </a:cubicBezTo>
                    <a:lnTo>
                      <a:pt x="81631" y="546672"/>
                    </a:lnTo>
                    <a:cubicBezTo>
                      <a:pt x="81768" y="547427"/>
                      <a:pt x="81220" y="548113"/>
                      <a:pt x="80465" y="548181"/>
                    </a:cubicBezTo>
                    <a:cubicBezTo>
                      <a:pt x="80397" y="548181"/>
                      <a:pt x="80328" y="548181"/>
                      <a:pt x="80260" y="548181"/>
                    </a:cubicBezTo>
                    <a:cubicBezTo>
                      <a:pt x="79642" y="548113"/>
                      <a:pt x="79025" y="547633"/>
                      <a:pt x="78957" y="547015"/>
                    </a:cubicBezTo>
                    <a:close/>
                    <a:moveTo>
                      <a:pt x="76693" y="531173"/>
                    </a:moveTo>
                    <a:lnTo>
                      <a:pt x="75528" y="523287"/>
                    </a:lnTo>
                    <a:cubicBezTo>
                      <a:pt x="75390" y="522532"/>
                      <a:pt x="75939" y="521846"/>
                      <a:pt x="76693" y="521778"/>
                    </a:cubicBezTo>
                    <a:cubicBezTo>
                      <a:pt x="77448" y="521709"/>
                      <a:pt x="78134" y="522189"/>
                      <a:pt x="78202" y="522944"/>
                    </a:cubicBezTo>
                    <a:lnTo>
                      <a:pt x="79368" y="530830"/>
                    </a:lnTo>
                    <a:cubicBezTo>
                      <a:pt x="79505" y="531585"/>
                      <a:pt x="78957" y="532271"/>
                      <a:pt x="78202" y="532339"/>
                    </a:cubicBezTo>
                    <a:cubicBezTo>
                      <a:pt x="78134" y="532339"/>
                      <a:pt x="78065" y="532339"/>
                      <a:pt x="77997" y="532339"/>
                    </a:cubicBezTo>
                    <a:cubicBezTo>
                      <a:pt x="77311" y="532339"/>
                      <a:pt x="76762" y="531859"/>
                      <a:pt x="76693" y="531173"/>
                    </a:cubicBezTo>
                    <a:close/>
                    <a:moveTo>
                      <a:pt x="74362" y="515400"/>
                    </a:moveTo>
                    <a:lnTo>
                      <a:pt x="73196" y="507513"/>
                    </a:lnTo>
                    <a:cubicBezTo>
                      <a:pt x="73059" y="506759"/>
                      <a:pt x="73607" y="506073"/>
                      <a:pt x="74362" y="506004"/>
                    </a:cubicBezTo>
                    <a:cubicBezTo>
                      <a:pt x="75116" y="505867"/>
                      <a:pt x="75802" y="506416"/>
                      <a:pt x="75871" y="507170"/>
                    </a:cubicBezTo>
                    <a:lnTo>
                      <a:pt x="77036" y="515057"/>
                    </a:lnTo>
                    <a:cubicBezTo>
                      <a:pt x="77174" y="515811"/>
                      <a:pt x="76625" y="516497"/>
                      <a:pt x="75871" y="516566"/>
                    </a:cubicBezTo>
                    <a:cubicBezTo>
                      <a:pt x="75802" y="516566"/>
                      <a:pt x="75733" y="516566"/>
                      <a:pt x="75665" y="516566"/>
                    </a:cubicBezTo>
                    <a:cubicBezTo>
                      <a:pt x="75048" y="516497"/>
                      <a:pt x="74499" y="516017"/>
                      <a:pt x="74362" y="515400"/>
                    </a:cubicBezTo>
                    <a:close/>
                    <a:moveTo>
                      <a:pt x="72099" y="499558"/>
                    </a:moveTo>
                    <a:lnTo>
                      <a:pt x="70933" y="491671"/>
                    </a:lnTo>
                    <a:cubicBezTo>
                      <a:pt x="70796" y="490917"/>
                      <a:pt x="71344" y="490231"/>
                      <a:pt x="72099" y="490163"/>
                    </a:cubicBezTo>
                    <a:cubicBezTo>
                      <a:pt x="72853" y="490025"/>
                      <a:pt x="73539" y="490574"/>
                      <a:pt x="73607" y="491328"/>
                    </a:cubicBezTo>
                    <a:lnTo>
                      <a:pt x="74773" y="499215"/>
                    </a:lnTo>
                    <a:cubicBezTo>
                      <a:pt x="74910" y="499969"/>
                      <a:pt x="74362" y="500655"/>
                      <a:pt x="73607" y="500724"/>
                    </a:cubicBezTo>
                    <a:cubicBezTo>
                      <a:pt x="73539" y="500724"/>
                      <a:pt x="73470" y="500724"/>
                      <a:pt x="73402" y="500724"/>
                    </a:cubicBezTo>
                    <a:cubicBezTo>
                      <a:pt x="72784" y="500724"/>
                      <a:pt x="72167" y="500244"/>
                      <a:pt x="72099" y="499558"/>
                    </a:cubicBezTo>
                    <a:close/>
                    <a:moveTo>
                      <a:pt x="69767" y="483785"/>
                    </a:moveTo>
                    <a:lnTo>
                      <a:pt x="68601" y="475898"/>
                    </a:lnTo>
                    <a:cubicBezTo>
                      <a:pt x="68464" y="475143"/>
                      <a:pt x="69013" y="474457"/>
                      <a:pt x="69767" y="474389"/>
                    </a:cubicBezTo>
                    <a:cubicBezTo>
                      <a:pt x="70521" y="474252"/>
                      <a:pt x="71207" y="474801"/>
                      <a:pt x="71276" y="475555"/>
                    </a:cubicBezTo>
                    <a:lnTo>
                      <a:pt x="72442" y="483441"/>
                    </a:lnTo>
                    <a:cubicBezTo>
                      <a:pt x="72579" y="484196"/>
                      <a:pt x="72030" y="484882"/>
                      <a:pt x="71276" y="484950"/>
                    </a:cubicBezTo>
                    <a:cubicBezTo>
                      <a:pt x="71207" y="484950"/>
                      <a:pt x="71139" y="484950"/>
                      <a:pt x="71070" y="484950"/>
                    </a:cubicBezTo>
                    <a:cubicBezTo>
                      <a:pt x="70453" y="484882"/>
                      <a:pt x="69904" y="484402"/>
                      <a:pt x="69767" y="483785"/>
                    </a:cubicBezTo>
                    <a:close/>
                    <a:moveTo>
                      <a:pt x="67504" y="467943"/>
                    </a:moveTo>
                    <a:lnTo>
                      <a:pt x="66338" y="460056"/>
                    </a:lnTo>
                    <a:cubicBezTo>
                      <a:pt x="66201" y="459302"/>
                      <a:pt x="66749" y="458615"/>
                      <a:pt x="67504" y="458547"/>
                    </a:cubicBezTo>
                    <a:cubicBezTo>
                      <a:pt x="68258" y="458410"/>
                      <a:pt x="68944" y="458959"/>
                      <a:pt x="69013" y="459713"/>
                    </a:cubicBezTo>
                    <a:lnTo>
                      <a:pt x="70178" y="467599"/>
                    </a:lnTo>
                    <a:cubicBezTo>
                      <a:pt x="70316" y="468354"/>
                      <a:pt x="69767" y="469040"/>
                      <a:pt x="69013" y="469108"/>
                    </a:cubicBezTo>
                    <a:cubicBezTo>
                      <a:pt x="68944" y="469108"/>
                      <a:pt x="68875" y="469108"/>
                      <a:pt x="68807" y="469108"/>
                    </a:cubicBezTo>
                    <a:cubicBezTo>
                      <a:pt x="68190" y="469108"/>
                      <a:pt x="67572" y="468628"/>
                      <a:pt x="67504" y="467943"/>
                    </a:cubicBezTo>
                    <a:close/>
                    <a:moveTo>
                      <a:pt x="65241" y="452101"/>
                    </a:moveTo>
                    <a:lnTo>
                      <a:pt x="64075" y="444214"/>
                    </a:lnTo>
                    <a:cubicBezTo>
                      <a:pt x="63938" y="443460"/>
                      <a:pt x="64486" y="442773"/>
                      <a:pt x="65241" y="442705"/>
                    </a:cubicBezTo>
                    <a:cubicBezTo>
                      <a:pt x="65995" y="442568"/>
                      <a:pt x="66681" y="443117"/>
                      <a:pt x="66749" y="443871"/>
                    </a:cubicBezTo>
                    <a:lnTo>
                      <a:pt x="67915" y="451757"/>
                    </a:lnTo>
                    <a:cubicBezTo>
                      <a:pt x="68052" y="452512"/>
                      <a:pt x="67504" y="453198"/>
                      <a:pt x="66749" y="453266"/>
                    </a:cubicBezTo>
                    <a:cubicBezTo>
                      <a:pt x="66681" y="453266"/>
                      <a:pt x="66612" y="453266"/>
                      <a:pt x="66544" y="453266"/>
                    </a:cubicBezTo>
                    <a:cubicBezTo>
                      <a:pt x="65858" y="453266"/>
                      <a:pt x="65309" y="452786"/>
                      <a:pt x="65241" y="452101"/>
                    </a:cubicBezTo>
                    <a:close/>
                    <a:moveTo>
                      <a:pt x="62909" y="436327"/>
                    </a:moveTo>
                    <a:lnTo>
                      <a:pt x="61743" y="428441"/>
                    </a:lnTo>
                    <a:cubicBezTo>
                      <a:pt x="61606" y="427686"/>
                      <a:pt x="62155" y="427000"/>
                      <a:pt x="62909" y="426932"/>
                    </a:cubicBezTo>
                    <a:cubicBezTo>
                      <a:pt x="63663" y="426795"/>
                      <a:pt x="64349" y="427343"/>
                      <a:pt x="64418" y="428098"/>
                    </a:cubicBezTo>
                    <a:lnTo>
                      <a:pt x="65584" y="435984"/>
                    </a:lnTo>
                    <a:cubicBezTo>
                      <a:pt x="65721" y="436738"/>
                      <a:pt x="65172" y="437424"/>
                      <a:pt x="64418" y="437493"/>
                    </a:cubicBezTo>
                    <a:cubicBezTo>
                      <a:pt x="64349" y="437493"/>
                      <a:pt x="64281" y="437493"/>
                      <a:pt x="64212" y="437493"/>
                    </a:cubicBezTo>
                    <a:cubicBezTo>
                      <a:pt x="63595" y="437493"/>
                      <a:pt x="63046" y="437013"/>
                      <a:pt x="62909" y="436327"/>
                    </a:cubicBezTo>
                    <a:close/>
                    <a:moveTo>
                      <a:pt x="60646" y="420485"/>
                    </a:moveTo>
                    <a:lnTo>
                      <a:pt x="59480" y="412599"/>
                    </a:lnTo>
                    <a:cubicBezTo>
                      <a:pt x="59343" y="411844"/>
                      <a:pt x="59891" y="411158"/>
                      <a:pt x="60646" y="411090"/>
                    </a:cubicBezTo>
                    <a:cubicBezTo>
                      <a:pt x="61400" y="410953"/>
                      <a:pt x="62086" y="411501"/>
                      <a:pt x="62155" y="412256"/>
                    </a:cubicBezTo>
                    <a:lnTo>
                      <a:pt x="63320" y="420142"/>
                    </a:lnTo>
                    <a:cubicBezTo>
                      <a:pt x="63458" y="420896"/>
                      <a:pt x="62909" y="421583"/>
                      <a:pt x="62155" y="421651"/>
                    </a:cubicBezTo>
                    <a:cubicBezTo>
                      <a:pt x="62086" y="421651"/>
                      <a:pt x="62017" y="421651"/>
                      <a:pt x="61949" y="421651"/>
                    </a:cubicBezTo>
                    <a:cubicBezTo>
                      <a:pt x="61332" y="421651"/>
                      <a:pt x="60714" y="421171"/>
                      <a:pt x="60646" y="420485"/>
                    </a:cubicBezTo>
                    <a:close/>
                    <a:moveTo>
                      <a:pt x="58383" y="404712"/>
                    </a:moveTo>
                    <a:lnTo>
                      <a:pt x="57217" y="396825"/>
                    </a:lnTo>
                    <a:cubicBezTo>
                      <a:pt x="57080" y="396071"/>
                      <a:pt x="57628" y="395385"/>
                      <a:pt x="58383" y="395316"/>
                    </a:cubicBezTo>
                    <a:cubicBezTo>
                      <a:pt x="59137" y="395179"/>
                      <a:pt x="59823" y="395728"/>
                      <a:pt x="59891" y="396482"/>
                    </a:cubicBezTo>
                    <a:lnTo>
                      <a:pt x="61057" y="404369"/>
                    </a:lnTo>
                    <a:cubicBezTo>
                      <a:pt x="61194" y="405123"/>
                      <a:pt x="60646" y="405809"/>
                      <a:pt x="59891" y="405877"/>
                    </a:cubicBezTo>
                    <a:cubicBezTo>
                      <a:pt x="59823" y="405877"/>
                      <a:pt x="59754" y="405877"/>
                      <a:pt x="59686" y="405877"/>
                    </a:cubicBezTo>
                    <a:cubicBezTo>
                      <a:pt x="59000" y="405809"/>
                      <a:pt x="58451" y="405329"/>
                      <a:pt x="58383" y="404712"/>
                    </a:cubicBezTo>
                    <a:close/>
                    <a:moveTo>
                      <a:pt x="56051" y="388870"/>
                    </a:moveTo>
                    <a:lnTo>
                      <a:pt x="54885" y="380983"/>
                    </a:lnTo>
                    <a:cubicBezTo>
                      <a:pt x="54748" y="380229"/>
                      <a:pt x="55297" y="379543"/>
                      <a:pt x="56051" y="379474"/>
                    </a:cubicBezTo>
                    <a:cubicBezTo>
                      <a:pt x="56805" y="379337"/>
                      <a:pt x="57491" y="379886"/>
                      <a:pt x="57560" y="380640"/>
                    </a:cubicBezTo>
                    <a:lnTo>
                      <a:pt x="58726" y="388527"/>
                    </a:lnTo>
                    <a:cubicBezTo>
                      <a:pt x="58863" y="389281"/>
                      <a:pt x="58314" y="389967"/>
                      <a:pt x="57560" y="390035"/>
                    </a:cubicBezTo>
                    <a:cubicBezTo>
                      <a:pt x="57491" y="390035"/>
                      <a:pt x="57423" y="390035"/>
                      <a:pt x="57354" y="390035"/>
                    </a:cubicBezTo>
                    <a:cubicBezTo>
                      <a:pt x="56737" y="390035"/>
                      <a:pt x="56188" y="389556"/>
                      <a:pt x="56051" y="388870"/>
                    </a:cubicBezTo>
                    <a:close/>
                    <a:moveTo>
                      <a:pt x="53788" y="373096"/>
                    </a:moveTo>
                    <a:lnTo>
                      <a:pt x="52622" y="365210"/>
                    </a:lnTo>
                    <a:cubicBezTo>
                      <a:pt x="52485" y="364455"/>
                      <a:pt x="53033" y="363770"/>
                      <a:pt x="53788" y="363701"/>
                    </a:cubicBezTo>
                    <a:cubicBezTo>
                      <a:pt x="54542" y="363564"/>
                      <a:pt x="55228" y="364112"/>
                      <a:pt x="55297" y="364867"/>
                    </a:cubicBezTo>
                    <a:lnTo>
                      <a:pt x="56462" y="372754"/>
                    </a:lnTo>
                    <a:cubicBezTo>
                      <a:pt x="56600" y="373508"/>
                      <a:pt x="56051" y="374193"/>
                      <a:pt x="55297" y="374262"/>
                    </a:cubicBezTo>
                    <a:cubicBezTo>
                      <a:pt x="55228" y="374262"/>
                      <a:pt x="55159" y="374262"/>
                      <a:pt x="55091" y="374262"/>
                    </a:cubicBezTo>
                    <a:cubicBezTo>
                      <a:pt x="54474" y="374193"/>
                      <a:pt x="53856" y="373713"/>
                      <a:pt x="53788" y="373096"/>
                    </a:cubicBezTo>
                    <a:close/>
                    <a:moveTo>
                      <a:pt x="51525" y="357254"/>
                    </a:moveTo>
                    <a:lnTo>
                      <a:pt x="50359" y="349368"/>
                    </a:lnTo>
                    <a:cubicBezTo>
                      <a:pt x="50222" y="348613"/>
                      <a:pt x="50770" y="347928"/>
                      <a:pt x="51525" y="347859"/>
                    </a:cubicBezTo>
                    <a:cubicBezTo>
                      <a:pt x="52279" y="347722"/>
                      <a:pt x="52965" y="348270"/>
                      <a:pt x="53033" y="349025"/>
                    </a:cubicBezTo>
                    <a:lnTo>
                      <a:pt x="54199" y="356912"/>
                    </a:lnTo>
                    <a:cubicBezTo>
                      <a:pt x="54336" y="357666"/>
                      <a:pt x="53788" y="358352"/>
                      <a:pt x="53033" y="358420"/>
                    </a:cubicBezTo>
                    <a:cubicBezTo>
                      <a:pt x="52965" y="358420"/>
                      <a:pt x="52896" y="358420"/>
                      <a:pt x="52828" y="358420"/>
                    </a:cubicBezTo>
                    <a:cubicBezTo>
                      <a:pt x="52142" y="358420"/>
                      <a:pt x="51593" y="357940"/>
                      <a:pt x="51525" y="357254"/>
                    </a:cubicBezTo>
                    <a:close/>
                    <a:moveTo>
                      <a:pt x="49193" y="341412"/>
                    </a:moveTo>
                    <a:lnTo>
                      <a:pt x="48027" y="333526"/>
                    </a:lnTo>
                    <a:cubicBezTo>
                      <a:pt x="47890" y="332771"/>
                      <a:pt x="48439" y="332086"/>
                      <a:pt x="49193" y="332017"/>
                    </a:cubicBezTo>
                    <a:cubicBezTo>
                      <a:pt x="49947" y="331880"/>
                      <a:pt x="50633" y="332429"/>
                      <a:pt x="50702" y="333183"/>
                    </a:cubicBezTo>
                    <a:lnTo>
                      <a:pt x="51868" y="341070"/>
                    </a:lnTo>
                    <a:cubicBezTo>
                      <a:pt x="52005" y="341824"/>
                      <a:pt x="51456" y="342510"/>
                      <a:pt x="50702" y="342578"/>
                    </a:cubicBezTo>
                    <a:cubicBezTo>
                      <a:pt x="50633" y="342578"/>
                      <a:pt x="50565" y="342578"/>
                      <a:pt x="50496" y="342578"/>
                    </a:cubicBezTo>
                    <a:cubicBezTo>
                      <a:pt x="49879" y="342578"/>
                      <a:pt x="49330" y="342098"/>
                      <a:pt x="49193" y="341412"/>
                    </a:cubicBezTo>
                    <a:close/>
                    <a:moveTo>
                      <a:pt x="46930" y="325639"/>
                    </a:moveTo>
                    <a:lnTo>
                      <a:pt x="45764" y="317752"/>
                    </a:lnTo>
                    <a:cubicBezTo>
                      <a:pt x="45627" y="316998"/>
                      <a:pt x="46175" y="316312"/>
                      <a:pt x="46930" y="316244"/>
                    </a:cubicBezTo>
                    <a:cubicBezTo>
                      <a:pt x="47684" y="316106"/>
                      <a:pt x="48370" y="316655"/>
                      <a:pt x="48439" y="317409"/>
                    </a:cubicBezTo>
                    <a:lnTo>
                      <a:pt x="49604" y="325296"/>
                    </a:lnTo>
                    <a:cubicBezTo>
                      <a:pt x="49742" y="326051"/>
                      <a:pt x="49193" y="326736"/>
                      <a:pt x="48439" y="326805"/>
                    </a:cubicBezTo>
                    <a:cubicBezTo>
                      <a:pt x="48370" y="326805"/>
                      <a:pt x="48301" y="326805"/>
                      <a:pt x="48233" y="326805"/>
                    </a:cubicBezTo>
                    <a:cubicBezTo>
                      <a:pt x="47616" y="326805"/>
                      <a:pt x="46998" y="326325"/>
                      <a:pt x="46930" y="325639"/>
                    </a:cubicBezTo>
                    <a:close/>
                    <a:moveTo>
                      <a:pt x="44598" y="309797"/>
                    </a:moveTo>
                    <a:lnTo>
                      <a:pt x="43432" y="301910"/>
                    </a:lnTo>
                    <a:cubicBezTo>
                      <a:pt x="43295" y="301156"/>
                      <a:pt x="43844" y="300470"/>
                      <a:pt x="44598" y="300402"/>
                    </a:cubicBezTo>
                    <a:cubicBezTo>
                      <a:pt x="45352" y="300264"/>
                      <a:pt x="46038" y="300813"/>
                      <a:pt x="46107" y="301568"/>
                    </a:cubicBezTo>
                    <a:lnTo>
                      <a:pt x="47273" y="309454"/>
                    </a:lnTo>
                    <a:cubicBezTo>
                      <a:pt x="47410" y="310209"/>
                      <a:pt x="46861" y="310894"/>
                      <a:pt x="46107" y="310963"/>
                    </a:cubicBezTo>
                    <a:cubicBezTo>
                      <a:pt x="46038" y="310963"/>
                      <a:pt x="45970" y="310963"/>
                      <a:pt x="45901" y="310963"/>
                    </a:cubicBezTo>
                    <a:cubicBezTo>
                      <a:pt x="45284" y="310963"/>
                      <a:pt x="44735" y="310483"/>
                      <a:pt x="44598" y="309797"/>
                    </a:cubicBezTo>
                    <a:close/>
                    <a:moveTo>
                      <a:pt x="42335" y="294023"/>
                    </a:moveTo>
                    <a:lnTo>
                      <a:pt x="41169" y="286137"/>
                    </a:lnTo>
                    <a:cubicBezTo>
                      <a:pt x="41032" y="285383"/>
                      <a:pt x="41581" y="284697"/>
                      <a:pt x="42335" y="284628"/>
                    </a:cubicBezTo>
                    <a:cubicBezTo>
                      <a:pt x="43089" y="284491"/>
                      <a:pt x="43775" y="285039"/>
                      <a:pt x="43844" y="285794"/>
                    </a:cubicBezTo>
                    <a:lnTo>
                      <a:pt x="45010" y="293681"/>
                    </a:lnTo>
                    <a:cubicBezTo>
                      <a:pt x="45147" y="294435"/>
                      <a:pt x="44598" y="295121"/>
                      <a:pt x="43844" y="295190"/>
                    </a:cubicBezTo>
                    <a:cubicBezTo>
                      <a:pt x="43775" y="295190"/>
                      <a:pt x="43707" y="295190"/>
                      <a:pt x="43638" y="295190"/>
                    </a:cubicBezTo>
                    <a:cubicBezTo>
                      <a:pt x="43021" y="295190"/>
                      <a:pt x="42472" y="294710"/>
                      <a:pt x="42335" y="294023"/>
                    </a:cubicBezTo>
                    <a:close/>
                    <a:moveTo>
                      <a:pt x="40072" y="278181"/>
                    </a:moveTo>
                    <a:lnTo>
                      <a:pt x="38906" y="270295"/>
                    </a:lnTo>
                    <a:cubicBezTo>
                      <a:pt x="38769" y="269541"/>
                      <a:pt x="39317" y="268855"/>
                      <a:pt x="40072" y="268786"/>
                    </a:cubicBezTo>
                    <a:cubicBezTo>
                      <a:pt x="40826" y="268649"/>
                      <a:pt x="41512" y="269198"/>
                      <a:pt x="41581" y="269952"/>
                    </a:cubicBezTo>
                    <a:lnTo>
                      <a:pt x="42746" y="277839"/>
                    </a:lnTo>
                    <a:cubicBezTo>
                      <a:pt x="42884" y="278593"/>
                      <a:pt x="42335" y="279279"/>
                      <a:pt x="41581" y="279348"/>
                    </a:cubicBezTo>
                    <a:cubicBezTo>
                      <a:pt x="41512" y="279348"/>
                      <a:pt x="41443" y="279348"/>
                      <a:pt x="41375" y="279348"/>
                    </a:cubicBezTo>
                    <a:cubicBezTo>
                      <a:pt x="40689" y="279348"/>
                      <a:pt x="40140" y="278868"/>
                      <a:pt x="40072" y="278181"/>
                    </a:cubicBezTo>
                    <a:close/>
                    <a:moveTo>
                      <a:pt x="37740" y="262408"/>
                    </a:moveTo>
                    <a:lnTo>
                      <a:pt x="36574" y="254522"/>
                    </a:lnTo>
                    <a:cubicBezTo>
                      <a:pt x="36437" y="253767"/>
                      <a:pt x="36986" y="253081"/>
                      <a:pt x="37740" y="253013"/>
                    </a:cubicBezTo>
                    <a:cubicBezTo>
                      <a:pt x="38494" y="252875"/>
                      <a:pt x="39180" y="253424"/>
                      <a:pt x="39249" y="254178"/>
                    </a:cubicBezTo>
                    <a:lnTo>
                      <a:pt x="40415" y="262065"/>
                    </a:lnTo>
                    <a:cubicBezTo>
                      <a:pt x="40552" y="262820"/>
                      <a:pt x="40003" y="263506"/>
                      <a:pt x="39249" y="263574"/>
                    </a:cubicBezTo>
                    <a:cubicBezTo>
                      <a:pt x="39180" y="263574"/>
                      <a:pt x="39112" y="263574"/>
                      <a:pt x="39043" y="263574"/>
                    </a:cubicBezTo>
                    <a:cubicBezTo>
                      <a:pt x="38426" y="263506"/>
                      <a:pt x="37877" y="263026"/>
                      <a:pt x="37740" y="262408"/>
                    </a:cubicBezTo>
                    <a:close/>
                    <a:moveTo>
                      <a:pt x="35477" y="246566"/>
                    </a:moveTo>
                    <a:lnTo>
                      <a:pt x="34311" y="238680"/>
                    </a:lnTo>
                    <a:cubicBezTo>
                      <a:pt x="34174" y="237925"/>
                      <a:pt x="34723" y="237239"/>
                      <a:pt x="35477" y="237171"/>
                    </a:cubicBezTo>
                    <a:cubicBezTo>
                      <a:pt x="36231" y="237033"/>
                      <a:pt x="36917" y="237582"/>
                      <a:pt x="36986" y="238337"/>
                    </a:cubicBezTo>
                    <a:lnTo>
                      <a:pt x="38152" y="246223"/>
                    </a:lnTo>
                    <a:cubicBezTo>
                      <a:pt x="38289" y="246978"/>
                      <a:pt x="37740" y="247664"/>
                      <a:pt x="36986" y="247732"/>
                    </a:cubicBezTo>
                    <a:cubicBezTo>
                      <a:pt x="36917" y="247732"/>
                      <a:pt x="36849" y="247732"/>
                      <a:pt x="36780" y="247732"/>
                    </a:cubicBezTo>
                    <a:cubicBezTo>
                      <a:pt x="36163" y="247732"/>
                      <a:pt x="35545" y="247252"/>
                      <a:pt x="35477" y="246566"/>
                    </a:cubicBezTo>
                    <a:close/>
                    <a:moveTo>
                      <a:pt x="33214" y="230793"/>
                    </a:moveTo>
                    <a:lnTo>
                      <a:pt x="32048" y="222906"/>
                    </a:lnTo>
                    <a:cubicBezTo>
                      <a:pt x="31911" y="222152"/>
                      <a:pt x="32459" y="221466"/>
                      <a:pt x="33214" y="221397"/>
                    </a:cubicBezTo>
                    <a:cubicBezTo>
                      <a:pt x="33968" y="221260"/>
                      <a:pt x="34654" y="221809"/>
                      <a:pt x="34723" y="222563"/>
                    </a:cubicBezTo>
                    <a:lnTo>
                      <a:pt x="35888" y="230450"/>
                    </a:lnTo>
                    <a:cubicBezTo>
                      <a:pt x="36026" y="231204"/>
                      <a:pt x="35477" y="231890"/>
                      <a:pt x="34723" y="231959"/>
                    </a:cubicBezTo>
                    <a:cubicBezTo>
                      <a:pt x="34654" y="231959"/>
                      <a:pt x="34585" y="231959"/>
                      <a:pt x="34517" y="231959"/>
                    </a:cubicBezTo>
                    <a:cubicBezTo>
                      <a:pt x="33831" y="231890"/>
                      <a:pt x="33282" y="231410"/>
                      <a:pt x="33214" y="230793"/>
                    </a:cubicBezTo>
                    <a:close/>
                    <a:moveTo>
                      <a:pt x="30882" y="214951"/>
                    </a:moveTo>
                    <a:lnTo>
                      <a:pt x="29716" y="207064"/>
                    </a:lnTo>
                    <a:cubicBezTo>
                      <a:pt x="29579" y="206310"/>
                      <a:pt x="30128" y="205624"/>
                      <a:pt x="30882" y="205555"/>
                    </a:cubicBezTo>
                    <a:cubicBezTo>
                      <a:pt x="31636" y="205418"/>
                      <a:pt x="32322" y="205967"/>
                      <a:pt x="32391" y="206721"/>
                    </a:cubicBezTo>
                    <a:lnTo>
                      <a:pt x="33557" y="214608"/>
                    </a:lnTo>
                    <a:cubicBezTo>
                      <a:pt x="33694" y="215362"/>
                      <a:pt x="33145" y="216048"/>
                      <a:pt x="32391" y="216117"/>
                    </a:cubicBezTo>
                    <a:cubicBezTo>
                      <a:pt x="32322" y="216117"/>
                      <a:pt x="32254" y="216117"/>
                      <a:pt x="32185" y="216117"/>
                    </a:cubicBezTo>
                    <a:cubicBezTo>
                      <a:pt x="31568" y="216117"/>
                      <a:pt x="31019" y="215637"/>
                      <a:pt x="30882" y="214951"/>
                    </a:cubicBezTo>
                    <a:close/>
                    <a:moveTo>
                      <a:pt x="28619" y="199109"/>
                    </a:moveTo>
                    <a:lnTo>
                      <a:pt x="27453" y="191222"/>
                    </a:lnTo>
                    <a:cubicBezTo>
                      <a:pt x="27316" y="190468"/>
                      <a:pt x="27865" y="189782"/>
                      <a:pt x="28619" y="189714"/>
                    </a:cubicBezTo>
                    <a:cubicBezTo>
                      <a:pt x="29373" y="189576"/>
                      <a:pt x="30059" y="190125"/>
                      <a:pt x="30128" y="190879"/>
                    </a:cubicBezTo>
                    <a:lnTo>
                      <a:pt x="31294" y="198766"/>
                    </a:lnTo>
                    <a:cubicBezTo>
                      <a:pt x="31431" y="199520"/>
                      <a:pt x="30882" y="200206"/>
                      <a:pt x="30128" y="200275"/>
                    </a:cubicBezTo>
                    <a:cubicBezTo>
                      <a:pt x="30059" y="200275"/>
                      <a:pt x="29991" y="200275"/>
                      <a:pt x="29922" y="200275"/>
                    </a:cubicBezTo>
                    <a:cubicBezTo>
                      <a:pt x="29305" y="200275"/>
                      <a:pt x="28687" y="199795"/>
                      <a:pt x="28619" y="199109"/>
                    </a:cubicBezTo>
                    <a:close/>
                    <a:moveTo>
                      <a:pt x="26356" y="183336"/>
                    </a:moveTo>
                    <a:lnTo>
                      <a:pt x="25190" y="175449"/>
                    </a:lnTo>
                    <a:cubicBezTo>
                      <a:pt x="25053" y="174694"/>
                      <a:pt x="25601" y="174008"/>
                      <a:pt x="26356" y="173940"/>
                    </a:cubicBezTo>
                    <a:cubicBezTo>
                      <a:pt x="27110" y="173803"/>
                      <a:pt x="27796" y="174352"/>
                      <a:pt x="27865" y="175106"/>
                    </a:cubicBezTo>
                    <a:lnTo>
                      <a:pt x="29030" y="182992"/>
                    </a:lnTo>
                    <a:cubicBezTo>
                      <a:pt x="29168" y="183747"/>
                      <a:pt x="28619" y="184433"/>
                      <a:pt x="27865" y="184501"/>
                    </a:cubicBezTo>
                    <a:cubicBezTo>
                      <a:pt x="27796" y="184501"/>
                      <a:pt x="27727" y="184501"/>
                      <a:pt x="27659" y="184501"/>
                    </a:cubicBezTo>
                    <a:cubicBezTo>
                      <a:pt x="26973" y="184501"/>
                      <a:pt x="26424" y="184021"/>
                      <a:pt x="26356" y="183336"/>
                    </a:cubicBezTo>
                    <a:close/>
                    <a:moveTo>
                      <a:pt x="24024" y="167494"/>
                    </a:moveTo>
                    <a:lnTo>
                      <a:pt x="22858" y="159607"/>
                    </a:lnTo>
                    <a:cubicBezTo>
                      <a:pt x="22721" y="158853"/>
                      <a:pt x="23270" y="158166"/>
                      <a:pt x="24024" y="158098"/>
                    </a:cubicBezTo>
                    <a:cubicBezTo>
                      <a:pt x="24778" y="157961"/>
                      <a:pt x="25464" y="158510"/>
                      <a:pt x="25533" y="159264"/>
                    </a:cubicBezTo>
                    <a:lnTo>
                      <a:pt x="26699" y="167150"/>
                    </a:lnTo>
                    <a:cubicBezTo>
                      <a:pt x="26836" y="167905"/>
                      <a:pt x="26287" y="168591"/>
                      <a:pt x="25533" y="168659"/>
                    </a:cubicBezTo>
                    <a:cubicBezTo>
                      <a:pt x="25464" y="168659"/>
                      <a:pt x="25396" y="168659"/>
                      <a:pt x="25327" y="168659"/>
                    </a:cubicBezTo>
                    <a:cubicBezTo>
                      <a:pt x="24710" y="168659"/>
                      <a:pt x="24161" y="168179"/>
                      <a:pt x="24024" y="167494"/>
                    </a:cubicBezTo>
                    <a:close/>
                    <a:moveTo>
                      <a:pt x="21761" y="151720"/>
                    </a:moveTo>
                    <a:lnTo>
                      <a:pt x="20595" y="143833"/>
                    </a:lnTo>
                    <a:cubicBezTo>
                      <a:pt x="20458" y="143079"/>
                      <a:pt x="21007" y="142393"/>
                      <a:pt x="21761" y="142325"/>
                    </a:cubicBezTo>
                    <a:cubicBezTo>
                      <a:pt x="22515" y="142188"/>
                      <a:pt x="23201" y="142736"/>
                      <a:pt x="23270" y="143491"/>
                    </a:cubicBezTo>
                    <a:lnTo>
                      <a:pt x="24436" y="151377"/>
                    </a:lnTo>
                    <a:cubicBezTo>
                      <a:pt x="24573" y="152131"/>
                      <a:pt x="24024" y="152817"/>
                      <a:pt x="23270" y="152886"/>
                    </a:cubicBezTo>
                    <a:cubicBezTo>
                      <a:pt x="23201" y="152886"/>
                      <a:pt x="23133" y="152886"/>
                      <a:pt x="23064" y="152886"/>
                    </a:cubicBezTo>
                    <a:cubicBezTo>
                      <a:pt x="22447" y="152886"/>
                      <a:pt x="21829" y="152406"/>
                      <a:pt x="21761" y="151720"/>
                    </a:cubicBezTo>
                    <a:close/>
                    <a:moveTo>
                      <a:pt x="19498" y="135878"/>
                    </a:moveTo>
                    <a:lnTo>
                      <a:pt x="18332" y="127992"/>
                    </a:lnTo>
                    <a:cubicBezTo>
                      <a:pt x="18195" y="127237"/>
                      <a:pt x="18743" y="126551"/>
                      <a:pt x="19498" y="126483"/>
                    </a:cubicBezTo>
                    <a:cubicBezTo>
                      <a:pt x="20252" y="126346"/>
                      <a:pt x="20938" y="126894"/>
                      <a:pt x="21007" y="127649"/>
                    </a:cubicBezTo>
                    <a:lnTo>
                      <a:pt x="22172" y="135535"/>
                    </a:lnTo>
                    <a:cubicBezTo>
                      <a:pt x="22310" y="136289"/>
                      <a:pt x="21761" y="136975"/>
                      <a:pt x="21007" y="137044"/>
                    </a:cubicBezTo>
                    <a:cubicBezTo>
                      <a:pt x="20938" y="137044"/>
                      <a:pt x="20869" y="137044"/>
                      <a:pt x="20801" y="137044"/>
                    </a:cubicBezTo>
                    <a:cubicBezTo>
                      <a:pt x="20115" y="137044"/>
                      <a:pt x="19566" y="136564"/>
                      <a:pt x="19498" y="135878"/>
                    </a:cubicBezTo>
                    <a:close/>
                    <a:moveTo>
                      <a:pt x="17166" y="120105"/>
                    </a:moveTo>
                    <a:lnTo>
                      <a:pt x="16000" y="112218"/>
                    </a:lnTo>
                    <a:cubicBezTo>
                      <a:pt x="15863" y="111464"/>
                      <a:pt x="16412" y="110778"/>
                      <a:pt x="17166" y="110709"/>
                    </a:cubicBezTo>
                    <a:cubicBezTo>
                      <a:pt x="17920" y="110572"/>
                      <a:pt x="18606" y="111121"/>
                      <a:pt x="18675" y="111875"/>
                    </a:cubicBezTo>
                    <a:lnTo>
                      <a:pt x="19841" y="119762"/>
                    </a:lnTo>
                    <a:cubicBezTo>
                      <a:pt x="19978" y="120516"/>
                      <a:pt x="19429" y="121202"/>
                      <a:pt x="18675" y="121270"/>
                    </a:cubicBezTo>
                    <a:cubicBezTo>
                      <a:pt x="18606" y="121270"/>
                      <a:pt x="18538" y="121270"/>
                      <a:pt x="18469" y="121270"/>
                    </a:cubicBezTo>
                    <a:cubicBezTo>
                      <a:pt x="17852" y="121202"/>
                      <a:pt x="17303" y="120722"/>
                      <a:pt x="17166" y="120105"/>
                    </a:cubicBezTo>
                    <a:close/>
                    <a:moveTo>
                      <a:pt x="14903" y="104263"/>
                    </a:moveTo>
                    <a:lnTo>
                      <a:pt x="13737" y="96376"/>
                    </a:lnTo>
                    <a:cubicBezTo>
                      <a:pt x="13600" y="95622"/>
                      <a:pt x="14149" y="94936"/>
                      <a:pt x="14903" y="94867"/>
                    </a:cubicBezTo>
                    <a:cubicBezTo>
                      <a:pt x="15657" y="94730"/>
                      <a:pt x="16343" y="95279"/>
                      <a:pt x="16412" y="96033"/>
                    </a:cubicBezTo>
                    <a:lnTo>
                      <a:pt x="17578" y="103920"/>
                    </a:lnTo>
                    <a:cubicBezTo>
                      <a:pt x="17715" y="104674"/>
                      <a:pt x="17166" y="105360"/>
                      <a:pt x="16412" y="105428"/>
                    </a:cubicBezTo>
                    <a:cubicBezTo>
                      <a:pt x="16343" y="105428"/>
                      <a:pt x="16275" y="105428"/>
                      <a:pt x="16206" y="105428"/>
                    </a:cubicBezTo>
                    <a:cubicBezTo>
                      <a:pt x="15589" y="105428"/>
                      <a:pt x="14971" y="104949"/>
                      <a:pt x="14903" y="104263"/>
                    </a:cubicBezTo>
                    <a:close/>
                    <a:moveTo>
                      <a:pt x="12571" y="88489"/>
                    </a:moveTo>
                    <a:lnTo>
                      <a:pt x="11405" y="80603"/>
                    </a:lnTo>
                    <a:cubicBezTo>
                      <a:pt x="11268" y="79848"/>
                      <a:pt x="11817" y="79163"/>
                      <a:pt x="12571" y="79094"/>
                    </a:cubicBezTo>
                    <a:cubicBezTo>
                      <a:pt x="13326" y="78957"/>
                      <a:pt x="14011" y="79505"/>
                      <a:pt x="14080" y="80260"/>
                    </a:cubicBezTo>
                    <a:lnTo>
                      <a:pt x="15246" y="88147"/>
                    </a:lnTo>
                    <a:cubicBezTo>
                      <a:pt x="15383" y="88901"/>
                      <a:pt x="14834" y="89586"/>
                      <a:pt x="14080" y="89655"/>
                    </a:cubicBezTo>
                    <a:cubicBezTo>
                      <a:pt x="14011" y="89655"/>
                      <a:pt x="13943" y="89655"/>
                      <a:pt x="13874" y="89655"/>
                    </a:cubicBezTo>
                    <a:cubicBezTo>
                      <a:pt x="13257" y="89586"/>
                      <a:pt x="12708" y="89106"/>
                      <a:pt x="12571" y="88489"/>
                    </a:cubicBezTo>
                    <a:close/>
                    <a:moveTo>
                      <a:pt x="10308" y="72647"/>
                    </a:moveTo>
                    <a:lnTo>
                      <a:pt x="9142" y="64761"/>
                    </a:lnTo>
                    <a:cubicBezTo>
                      <a:pt x="9005" y="64006"/>
                      <a:pt x="9554" y="63321"/>
                      <a:pt x="10308" y="63252"/>
                    </a:cubicBezTo>
                    <a:cubicBezTo>
                      <a:pt x="11062" y="63115"/>
                      <a:pt x="11748" y="63663"/>
                      <a:pt x="11817" y="64418"/>
                    </a:cubicBezTo>
                    <a:lnTo>
                      <a:pt x="12983" y="72305"/>
                    </a:lnTo>
                    <a:cubicBezTo>
                      <a:pt x="13120" y="73059"/>
                      <a:pt x="12571" y="73745"/>
                      <a:pt x="11817" y="73813"/>
                    </a:cubicBezTo>
                    <a:cubicBezTo>
                      <a:pt x="11748" y="73813"/>
                      <a:pt x="11680" y="73813"/>
                      <a:pt x="11611" y="73813"/>
                    </a:cubicBezTo>
                    <a:cubicBezTo>
                      <a:pt x="10994" y="73813"/>
                      <a:pt x="10377" y="73333"/>
                      <a:pt x="10308" y="72647"/>
                    </a:cubicBezTo>
                    <a:close/>
                    <a:moveTo>
                      <a:pt x="8045" y="56805"/>
                    </a:moveTo>
                    <a:lnTo>
                      <a:pt x="6879" y="48919"/>
                    </a:lnTo>
                    <a:cubicBezTo>
                      <a:pt x="6742" y="48164"/>
                      <a:pt x="7291" y="47479"/>
                      <a:pt x="8045" y="47410"/>
                    </a:cubicBezTo>
                    <a:cubicBezTo>
                      <a:pt x="8799" y="47273"/>
                      <a:pt x="9485" y="47821"/>
                      <a:pt x="9554" y="48576"/>
                    </a:cubicBezTo>
                    <a:lnTo>
                      <a:pt x="10720" y="56463"/>
                    </a:lnTo>
                    <a:cubicBezTo>
                      <a:pt x="10857" y="57217"/>
                      <a:pt x="10308" y="57903"/>
                      <a:pt x="9554" y="57971"/>
                    </a:cubicBezTo>
                    <a:cubicBezTo>
                      <a:pt x="9485" y="57971"/>
                      <a:pt x="9417" y="57971"/>
                      <a:pt x="9348" y="57971"/>
                    </a:cubicBezTo>
                    <a:cubicBezTo>
                      <a:pt x="8662" y="57971"/>
                      <a:pt x="8113" y="57491"/>
                      <a:pt x="8045" y="56805"/>
                    </a:cubicBezTo>
                    <a:close/>
                    <a:moveTo>
                      <a:pt x="5713" y="41032"/>
                    </a:moveTo>
                    <a:lnTo>
                      <a:pt x="4547" y="33145"/>
                    </a:lnTo>
                    <a:cubicBezTo>
                      <a:pt x="4410" y="32391"/>
                      <a:pt x="4959" y="31705"/>
                      <a:pt x="5713" y="31637"/>
                    </a:cubicBezTo>
                    <a:cubicBezTo>
                      <a:pt x="6468" y="31499"/>
                      <a:pt x="7153" y="32048"/>
                      <a:pt x="7222" y="32802"/>
                    </a:cubicBezTo>
                    <a:lnTo>
                      <a:pt x="8388" y="40689"/>
                    </a:lnTo>
                    <a:cubicBezTo>
                      <a:pt x="8525" y="41444"/>
                      <a:pt x="7976" y="42129"/>
                      <a:pt x="7222" y="42198"/>
                    </a:cubicBezTo>
                    <a:cubicBezTo>
                      <a:pt x="7153" y="42198"/>
                      <a:pt x="7085" y="42198"/>
                      <a:pt x="7016" y="42198"/>
                    </a:cubicBezTo>
                    <a:cubicBezTo>
                      <a:pt x="6399" y="42198"/>
                      <a:pt x="5850" y="41718"/>
                      <a:pt x="5713" y="41032"/>
                    </a:cubicBezTo>
                    <a:close/>
                    <a:moveTo>
                      <a:pt x="3450" y="25190"/>
                    </a:moveTo>
                    <a:lnTo>
                      <a:pt x="2284" y="17303"/>
                    </a:lnTo>
                    <a:cubicBezTo>
                      <a:pt x="2147" y="16549"/>
                      <a:pt x="2696" y="15863"/>
                      <a:pt x="3450" y="15795"/>
                    </a:cubicBezTo>
                    <a:cubicBezTo>
                      <a:pt x="4204" y="15657"/>
                      <a:pt x="4890" y="16206"/>
                      <a:pt x="4959" y="16960"/>
                    </a:cubicBezTo>
                    <a:lnTo>
                      <a:pt x="6125" y="24847"/>
                    </a:lnTo>
                    <a:cubicBezTo>
                      <a:pt x="6262" y="25602"/>
                      <a:pt x="5713" y="26287"/>
                      <a:pt x="4959" y="26356"/>
                    </a:cubicBezTo>
                    <a:cubicBezTo>
                      <a:pt x="4890" y="26356"/>
                      <a:pt x="4822" y="26356"/>
                      <a:pt x="4753" y="26356"/>
                    </a:cubicBezTo>
                    <a:cubicBezTo>
                      <a:pt x="4136" y="26356"/>
                      <a:pt x="3519" y="25876"/>
                      <a:pt x="3450" y="25190"/>
                    </a:cubicBezTo>
                    <a:close/>
                    <a:moveTo>
                      <a:pt x="1187" y="9416"/>
                    </a:moveTo>
                    <a:lnTo>
                      <a:pt x="21" y="1530"/>
                    </a:lnTo>
                    <a:cubicBezTo>
                      <a:pt x="-116" y="776"/>
                      <a:pt x="433" y="90"/>
                      <a:pt x="1187" y="21"/>
                    </a:cubicBezTo>
                    <a:cubicBezTo>
                      <a:pt x="1941" y="-116"/>
                      <a:pt x="2627" y="432"/>
                      <a:pt x="2696" y="1187"/>
                    </a:cubicBezTo>
                    <a:lnTo>
                      <a:pt x="3862" y="9074"/>
                    </a:lnTo>
                    <a:cubicBezTo>
                      <a:pt x="3999" y="9828"/>
                      <a:pt x="3450" y="10514"/>
                      <a:pt x="2696" y="10583"/>
                    </a:cubicBezTo>
                    <a:cubicBezTo>
                      <a:pt x="2627" y="10583"/>
                      <a:pt x="2559" y="10583"/>
                      <a:pt x="2490" y="10583"/>
                    </a:cubicBezTo>
                    <a:cubicBezTo>
                      <a:pt x="1804" y="10583"/>
                      <a:pt x="1255" y="10102"/>
                      <a:pt x="1187" y="9416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F0124B4F-1273-7A88-F9D7-1DB97E2B06AE}"/>
                  </a:ext>
                </a:extLst>
              </p:cNvPr>
              <p:cNvSpPr/>
              <p:nvPr/>
            </p:nvSpPr>
            <p:spPr>
              <a:xfrm>
                <a:off x="1463720" y="4780421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3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3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2276A75B-7F90-9CC5-832B-28EDC088007F}"/>
                  </a:ext>
                </a:extLst>
              </p:cNvPr>
              <p:cNvSpPr/>
              <p:nvPr/>
            </p:nvSpPr>
            <p:spPr>
              <a:xfrm>
                <a:off x="1310656" y="4770415"/>
                <a:ext cx="171587" cy="2742"/>
              </a:xfrm>
              <a:custGeom>
                <a:avLst/>
                <a:gdLst>
                  <a:gd name="connsiteX0" fmla="*/ 0 w 171587"/>
                  <a:gd name="connsiteY0" fmla="*/ 1371 h 2742"/>
                  <a:gd name="connsiteX1" fmla="*/ 1372 w 171587"/>
                  <a:gd name="connsiteY1" fmla="*/ 0 h 2742"/>
                  <a:gd name="connsiteX2" fmla="*/ 9395 w 171587"/>
                  <a:gd name="connsiteY2" fmla="*/ 0 h 2742"/>
                  <a:gd name="connsiteX3" fmla="*/ 10767 w 171587"/>
                  <a:gd name="connsiteY3" fmla="*/ 1371 h 2742"/>
                  <a:gd name="connsiteX4" fmla="*/ 9395 w 171587"/>
                  <a:gd name="connsiteY4" fmla="*/ 2743 h 2742"/>
                  <a:gd name="connsiteX5" fmla="*/ 1372 w 171587"/>
                  <a:gd name="connsiteY5" fmla="*/ 2743 h 2742"/>
                  <a:gd name="connsiteX6" fmla="*/ 0 w 171587"/>
                  <a:gd name="connsiteY6" fmla="*/ 1371 h 2742"/>
                  <a:gd name="connsiteX7" fmla="*/ 16116 w 171587"/>
                  <a:gd name="connsiteY7" fmla="*/ 1371 h 2742"/>
                  <a:gd name="connsiteX8" fmla="*/ 17488 w 171587"/>
                  <a:gd name="connsiteY8" fmla="*/ 0 h 2742"/>
                  <a:gd name="connsiteX9" fmla="*/ 25512 w 171587"/>
                  <a:gd name="connsiteY9" fmla="*/ 0 h 2742"/>
                  <a:gd name="connsiteX10" fmla="*/ 26883 w 171587"/>
                  <a:gd name="connsiteY10" fmla="*/ 1371 h 2742"/>
                  <a:gd name="connsiteX11" fmla="*/ 25512 w 171587"/>
                  <a:gd name="connsiteY11" fmla="*/ 2743 h 2742"/>
                  <a:gd name="connsiteX12" fmla="*/ 17488 w 171587"/>
                  <a:gd name="connsiteY12" fmla="*/ 2743 h 2742"/>
                  <a:gd name="connsiteX13" fmla="*/ 16116 w 171587"/>
                  <a:gd name="connsiteY13" fmla="*/ 1371 h 2742"/>
                  <a:gd name="connsiteX14" fmla="*/ 32164 w 171587"/>
                  <a:gd name="connsiteY14" fmla="*/ 1371 h 2742"/>
                  <a:gd name="connsiteX15" fmla="*/ 33536 w 171587"/>
                  <a:gd name="connsiteY15" fmla="*/ 0 h 2742"/>
                  <a:gd name="connsiteX16" fmla="*/ 41559 w 171587"/>
                  <a:gd name="connsiteY16" fmla="*/ 0 h 2742"/>
                  <a:gd name="connsiteX17" fmla="*/ 42931 w 171587"/>
                  <a:gd name="connsiteY17" fmla="*/ 1371 h 2742"/>
                  <a:gd name="connsiteX18" fmla="*/ 41559 w 171587"/>
                  <a:gd name="connsiteY18" fmla="*/ 2743 h 2742"/>
                  <a:gd name="connsiteX19" fmla="*/ 33536 w 171587"/>
                  <a:gd name="connsiteY19" fmla="*/ 2743 h 2742"/>
                  <a:gd name="connsiteX20" fmla="*/ 32164 w 171587"/>
                  <a:gd name="connsiteY20" fmla="*/ 1371 h 2742"/>
                  <a:gd name="connsiteX21" fmla="*/ 48280 w 171587"/>
                  <a:gd name="connsiteY21" fmla="*/ 1371 h 2742"/>
                  <a:gd name="connsiteX22" fmla="*/ 49652 w 171587"/>
                  <a:gd name="connsiteY22" fmla="*/ 0 h 2742"/>
                  <a:gd name="connsiteX23" fmla="*/ 57676 w 171587"/>
                  <a:gd name="connsiteY23" fmla="*/ 0 h 2742"/>
                  <a:gd name="connsiteX24" fmla="*/ 59047 w 171587"/>
                  <a:gd name="connsiteY24" fmla="*/ 1371 h 2742"/>
                  <a:gd name="connsiteX25" fmla="*/ 57676 w 171587"/>
                  <a:gd name="connsiteY25" fmla="*/ 2743 h 2742"/>
                  <a:gd name="connsiteX26" fmla="*/ 49583 w 171587"/>
                  <a:gd name="connsiteY26" fmla="*/ 2743 h 2742"/>
                  <a:gd name="connsiteX27" fmla="*/ 48280 w 171587"/>
                  <a:gd name="connsiteY27" fmla="*/ 1371 h 2742"/>
                  <a:gd name="connsiteX28" fmla="*/ 64328 w 171587"/>
                  <a:gd name="connsiteY28" fmla="*/ 1371 h 2742"/>
                  <a:gd name="connsiteX29" fmla="*/ 65700 w 171587"/>
                  <a:gd name="connsiteY29" fmla="*/ 0 h 2742"/>
                  <a:gd name="connsiteX30" fmla="*/ 73724 w 171587"/>
                  <a:gd name="connsiteY30" fmla="*/ 0 h 2742"/>
                  <a:gd name="connsiteX31" fmla="*/ 75095 w 171587"/>
                  <a:gd name="connsiteY31" fmla="*/ 1371 h 2742"/>
                  <a:gd name="connsiteX32" fmla="*/ 73724 w 171587"/>
                  <a:gd name="connsiteY32" fmla="*/ 2743 h 2742"/>
                  <a:gd name="connsiteX33" fmla="*/ 65700 w 171587"/>
                  <a:gd name="connsiteY33" fmla="*/ 2743 h 2742"/>
                  <a:gd name="connsiteX34" fmla="*/ 64328 w 171587"/>
                  <a:gd name="connsiteY34" fmla="*/ 1371 h 2742"/>
                  <a:gd name="connsiteX35" fmla="*/ 80444 w 171587"/>
                  <a:gd name="connsiteY35" fmla="*/ 1371 h 2742"/>
                  <a:gd name="connsiteX36" fmla="*/ 81816 w 171587"/>
                  <a:gd name="connsiteY36" fmla="*/ 0 h 2742"/>
                  <a:gd name="connsiteX37" fmla="*/ 89840 w 171587"/>
                  <a:gd name="connsiteY37" fmla="*/ 0 h 2742"/>
                  <a:gd name="connsiteX38" fmla="*/ 91211 w 171587"/>
                  <a:gd name="connsiteY38" fmla="*/ 1371 h 2742"/>
                  <a:gd name="connsiteX39" fmla="*/ 89840 w 171587"/>
                  <a:gd name="connsiteY39" fmla="*/ 2743 h 2742"/>
                  <a:gd name="connsiteX40" fmla="*/ 81816 w 171587"/>
                  <a:gd name="connsiteY40" fmla="*/ 2743 h 2742"/>
                  <a:gd name="connsiteX41" fmla="*/ 80444 w 171587"/>
                  <a:gd name="connsiteY41" fmla="*/ 1371 h 2742"/>
                  <a:gd name="connsiteX42" fmla="*/ 96492 w 171587"/>
                  <a:gd name="connsiteY42" fmla="*/ 1371 h 2742"/>
                  <a:gd name="connsiteX43" fmla="*/ 97864 w 171587"/>
                  <a:gd name="connsiteY43" fmla="*/ 0 h 2742"/>
                  <a:gd name="connsiteX44" fmla="*/ 105888 w 171587"/>
                  <a:gd name="connsiteY44" fmla="*/ 0 h 2742"/>
                  <a:gd name="connsiteX45" fmla="*/ 107259 w 171587"/>
                  <a:gd name="connsiteY45" fmla="*/ 1371 h 2742"/>
                  <a:gd name="connsiteX46" fmla="*/ 105888 w 171587"/>
                  <a:gd name="connsiteY46" fmla="*/ 2743 h 2742"/>
                  <a:gd name="connsiteX47" fmla="*/ 97864 w 171587"/>
                  <a:gd name="connsiteY47" fmla="*/ 2743 h 2742"/>
                  <a:gd name="connsiteX48" fmla="*/ 96492 w 171587"/>
                  <a:gd name="connsiteY48" fmla="*/ 1371 h 2742"/>
                  <a:gd name="connsiteX49" fmla="*/ 112608 w 171587"/>
                  <a:gd name="connsiteY49" fmla="*/ 1371 h 2742"/>
                  <a:gd name="connsiteX50" fmla="*/ 113980 w 171587"/>
                  <a:gd name="connsiteY50" fmla="*/ 0 h 2742"/>
                  <a:gd name="connsiteX51" fmla="*/ 122004 w 171587"/>
                  <a:gd name="connsiteY51" fmla="*/ 0 h 2742"/>
                  <a:gd name="connsiteX52" fmla="*/ 123375 w 171587"/>
                  <a:gd name="connsiteY52" fmla="*/ 1371 h 2742"/>
                  <a:gd name="connsiteX53" fmla="*/ 122004 w 171587"/>
                  <a:gd name="connsiteY53" fmla="*/ 2743 h 2742"/>
                  <a:gd name="connsiteX54" fmla="*/ 113980 w 171587"/>
                  <a:gd name="connsiteY54" fmla="*/ 2743 h 2742"/>
                  <a:gd name="connsiteX55" fmla="*/ 112608 w 171587"/>
                  <a:gd name="connsiteY55" fmla="*/ 1371 h 2742"/>
                  <a:gd name="connsiteX56" fmla="*/ 128656 w 171587"/>
                  <a:gd name="connsiteY56" fmla="*/ 1371 h 2742"/>
                  <a:gd name="connsiteX57" fmla="*/ 130028 w 171587"/>
                  <a:gd name="connsiteY57" fmla="*/ 0 h 2742"/>
                  <a:gd name="connsiteX58" fmla="*/ 138051 w 171587"/>
                  <a:gd name="connsiteY58" fmla="*/ 0 h 2742"/>
                  <a:gd name="connsiteX59" fmla="*/ 139423 w 171587"/>
                  <a:gd name="connsiteY59" fmla="*/ 1371 h 2742"/>
                  <a:gd name="connsiteX60" fmla="*/ 138051 w 171587"/>
                  <a:gd name="connsiteY60" fmla="*/ 2743 h 2742"/>
                  <a:gd name="connsiteX61" fmla="*/ 130028 w 171587"/>
                  <a:gd name="connsiteY61" fmla="*/ 2743 h 2742"/>
                  <a:gd name="connsiteX62" fmla="*/ 128656 w 171587"/>
                  <a:gd name="connsiteY62" fmla="*/ 1371 h 2742"/>
                  <a:gd name="connsiteX63" fmla="*/ 144772 w 171587"/>
                  <a:gd name="connsiteY63" fmla="*/ 1371 h 2742"/>
                  <a:gd name="connsiteX64" fmla="*/ 146144 w 171587"/>
                  <a:gd name="connsiteY64" fmla="*/ 0 h 2742"/>
                  <a:gd name="connsiteX65" fmla="*/ 154168 w 171587"/>
                  <a:gd name="connsiteY65" fmla="*/ 0 h 2742"/>
                  <a:gd name="connsiteX66" fmla="*/ 155539 w 171587"/>
                  <a:gd name="connsiteY66" fmla="*/ 1371 h 2742"/>
                  <a:gd name="connsiteX67" fmla="*/ 154168 w 171587"/>
                  <a:gd name="connsiteY67" fmla="*/ 2743 h 2742"/>
                  <a:gd name="connsiteX68" fmla="*/ 146144 w 171587"/>
                  <a:gd name="connsiteY68" fmla="*/ 2743 h 2742"/>
                  <a:gd name="connsiteX69" fmla="*/ 144772 w 171587"/>
                  <a:gd name="connsiteY69" fmla="*/ 1371 h 2742"/>
                  <a:gd name="connsiteX70" fmla="*/ 160820 w 171587"/>
                  <a:gd name="connsiteY70" fmla="*/ 1371 h 2742"/>
                  <a:gd name="connsiteX71" fmla="*/ 162192 w 171587"/>
                  <a:gd name="connsiteY71" fmla="*/ 0 h 2742"/>
                  <a:gd name="connsiteX72" fmla="*/ 170216 w 171587"/>
                  <a:gd name="connsiteY72" fmla="*/ 0 h 2742"/>
                  <a:gd name="connsiteX73" fmla="*/ 171587 w 171587"/>
                  <a:gd name="connsiteY73" fmla="*/ 1371 h 2742"/>
                  <a:gd name="connsiteX74" fmla="*/ 170216 w 171587"/>
                  <a:gd name="connsiteY74" fmla="*/ 2743 h 2742"/>
                  <a:gd name="connsiteX75" fmla="*/ 162192 w 171587"/>
                  <a:gd name="connsiteY75" fmla="*/ 2743 h 2742"/>
                  <a:gd name="connsiteX76" fmla="*/ 160820 w 171587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71587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9395" y="0"/>
                    </a:lnTo>
                    <a:cubicBezTo>
                      <a:pt x="10150" y="0"/>
                      <a:pt x="10767" y="617"/>
                      <a:pt x="10767" y="1371"/>
                    </a:cubicBezTo>
                    <a:cubicBezTo>
                      <a:pt x="10767" y="2126"/>
                      <a:pt x="10150" y="2743"/>
                      <a:pt x="939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6116" y="1371"/>
                    </a:moveTo>
                    <a:cubicBezTo>
                      <a:pt x="16116" y="617"/>
                      <a:pt x="16734" y="0"/>
                      <a:pt x="17488" y="0"/>
                    </a:cubicBezTo>
                    <a:lnTo>
                      <a:pt x="25512" y="0"/>
                    </a:lnTo>
                    <a:cubicBezTo>
                      <a:pt x="26266" y="0"/>
                      <a:pt x="26883" y="617"/>
                      <a:pt x="26883" y="1371"/>
                    </a:cubicBezTo>
                    <a:cubicBezTo>
                      <a:pt x="26883" y="2126"/>
                      <a:pt x="26266" y="2743"/>
                      <a:pt x="25512" y="2743"/>
                    </a:cubicBezTo>
                    <a:lnTo>
                      <a:pt x="17488" y="2743"/>
                    </a:lnTo>
                    <a:cubicBezTo>
                      <a:pt x="16665" y="2743"/>
                      <a:pt x="16116" y="2126"/>
                      <a:pt x="16116" y="1371"/>
                    </a:cubicBezTo>
                    <a:close/>
                    <a:moveTo>
                      <a:pt x="32164" y="1371"/>
                    </a:moveTo>
                    <a:cubicBezTo>
                      <a:pt x="32164" y="617"/>
                      <a:pt x="32781" y="0"/>
                      <a:pt x="33536" y="0"/>
                    </a:cubicBezTo>
                    <a:lnTo>
                      <a:pt x="41559" y="0"/>
                    </a:lnTo>
                    <a:cubicBezTo>
                      <a:pt x="42314" y="0"/>
                      <a:pt x="42931" y="617"/>
                      <a:pt x="42931" y="1371"/>
                    </a:cubicBezTo>
                    <a:cubicBezTo>
                      <a:pt x="42931" y="2126"/>
                      <a:pt x="42314" y="2743"/>
                      <a:pt x="41559" y="2743"/>
                    </a:cubicBezTo>
                    <a:lnTo>
                      <a:pt x="33536" y="2743"/>
                    </a:lnTo>
                    <a:cubicBezTo>
                      <a:pt x="32781" y="2743"/>
                      <a:pt x="32164" y="2126"/>
                      <a:pt x="32164" y="1371"/>
                    </a:cubicBezTo>
                    <a:close/>
                    <a:moveTo>
                      <a:pt x="48280" y="1371"/>
                    </a:moveTo>
                    <a:cubicBezTo>
                      <a:pt x="48280" y="617"/>
                      <a:pt x="48897" y="0"/>
                      <a:pt x="49652" y="0"/>
                    </a:cubicBezTo>
                    <a:lnTo>
                      <a:pt x="57676" y="0"/>
                    </a:lnTo>
                    <a:cubicBezTo>
                      <a:pt x="58430" y="0"/>
                      <a:pt x="59047" y="617"/>
                      <a:pt x="59047" y="1371"/>
                    </a:cubicBezTo>
                    <a:cubicBezTo>
                      <a:pt x="59047" y="2126"/>
                      <a:pt x="58430" y="2743"/>
                      <a:pt x="57676" y="2743"/>
                    </a:cubicBezTo>
                    <a:lnTo>
                      <a:pt x="49583" y="2743"/>
                    </a:lnTo>
                    <a:cubicBezTo>
                      <a:pt x="48829" y="2743"/>
                      <a:pt x="48280" y="2126"/>
                      <a:pt x="48280" y="1371"/>
                    </a:cubicBezTo>
                    <a:close/>
                    <a:moveTo>
                      <a:pt x="64328" y="1371"/>
                    </a:moveTo>
                    <a:cubicBezTo>
                      <a:pt x="64328" y="617"/>
                      <a:pt x="64945" y="0"/>
                      <a:pt x="65700" y="0"/>
                    </a:cubicBezTo>
                    <a:lnTo>
                      <a:pt x="73724" y="0"/>
                    </a:lnTo>
                    <a:cubicBezTo>
                      <a:pt x="74478" y="0"/>
                      <a:pt x="75095" y="617"/>
                      <a:pt x="75095" y="1371"/>
                    </a:cubicBezTo>
                    <a:cubicBezTo>
                      <a:pt x="75095" y="2126"/>
                      <a:pt x="74478" y="2743"/>
                      <a:pt x="73724" y="2743"/>
                    </a:cubicBezTo>
                    <a:lnTo>
                      <a:pt x="65700" y="2743"/>
                    </a:lnTo>
                    <a:cubicBezTo>
                      <a:pt x="64945" y="2743"/>
                      <a:pt x="64328" y="2126"/>
                      <a:pt x="64328" y="1371"/>
                    </a:cubicBezTo>
                    <a:close/>
                    <a:moveTo>
                      <a:pt x="80444" y="1371"/>
                    </a:moveTo>
                    <a:cubicBezTo>
                      <a:pt x="80444" y="617"/>
                      <a:pt x="81062" y="0"/>
                      <a:pt x="81816" y="0"/>
                    </a:cubicBezTo>
                    <a:lnTo>
                      <a:pt x="89840" y="0"/>
                    </a:lnTo>
                    <a:cubicBezTo>
                      <a:pt x="90594" y="0"/>
                      <a:pt x="91211" y="617"/>
                      <a:pt x="91211" y="1371"/>
                    </a:cubicBezTo>
                    <a:cubicBezTo>
                      <a:pt x="91211" y="2126"/>
                      <a:pt x="90594" y="2743"/>
                      <a:pt x="89840" y="2743"/>
                    </a:cubicBezTo>
                    <a:lnTo>
                      <a:pt x="81816" y="2743"/>
                    </a:lnTo>
                    <a:cubicBezTo>
                      <a:pt x="80993" y="2743"/>
                      <a:pt x="80444" y="2126"/>
                      <a:pt x="80444" y="1371"/>
                    </a:cubicBezTo>
                    <a:close/>
                    <a:moveTo>
                      <a:pt x="96492" y="1371"/>
                    </a:moveTo>
                    <a:cubicBezTo>
                      <a:pt x="96492" y="617"/>
                      <a:pt x="97109" y="0"/>
                      <a:pt x="97864" y="0"/>
                    </a:cubicBezTo>
                    <a:lnTo>
                      <a:pt x="105888" y="0"/>
                    </a:lnTo>
                    <a:cubicBezTo>
                      <a:pt x="106642" y="0"/>
                      <a:pt x="107259" y="617"/>
                      <a:pt x="107259" y="1371"/>
                    </a:cubicBezTo>
                    <a:cubicBezTo>
                      <a:pt x="107259" y="2126"/>
                      <a:pt x="106642" y="2743"/>
                      <a:pt x="105888" y="2743"/>
                    </a:cubicBezTo>
                    <a:lnTo>
                      <a:pt x="97864" y="2743"/>
                    </a:lnTo>
                    <a:cubicBezTo>
                      <a:pt x="97109" y="2743"/>
                      <a:pt x="96492" y="2126"/>
                      <a:pt x="96492" y="1371"/>
                    </a:cubicBezTo>
                    <a:close/>
                    <a:moveTo>
                      <a:pt x="112608" y="1371"/>
                    </a:moveTo>
                    <a:cubicBezTo>
                      <a:pt x="112608" y="617"/>
                      <a:pt x="113226" y="0"/>
                      <a:pt x="113980" y="0"/>
                    </a:cubicBezTo>
                    <a:lnTo>
                      <a:pt x="122004" y="0"/>
                    </a:lnTo>
                    <a:cubicBezTo>
                      <a:pt x="122758" y="0"/>
                      <a:pt x="123375" y="617"/>
                      <a:pt x="123375" y="1371"/>
                    </a:cubicBezTo>
                    <a:cubicBezTo>
                      <a:pt x="123375" y="2126"/>
                      <a:pt x="122758" y="2743"/>
                      <a:pt x="122004" y="2743"/>
                    </a:cubicBezTo>
                    <a:lnTo>
                      <a:pt x="113980" y="2743"/>
                    </a:lnTo>
                    <a:cubicBezTo>
                      <a:pt x="113226" y="2743"/>
                      <a:pt x="112608" y="2126"/>
                      <a:pt x="112608" y="1371"/>
                    </a:cubicBezTo>
                    <a:close/>
                    <a:moveTo>
                      <a:pt x="128656" y="1371"/>
                    </a:moveTo>
                    <a:cubicBezTo>
                      <a:pt x="128656" y="617"/>
                      <a:pt x="129273" y="0"/>
                      <a:pt x="130028" y="0"/>
                    </a:cubicBezTo>
                    <a:lnTo>
                      <a:pt x="138051" y="0"/>
                    </a:lnTo>
                    <a:cubicBezTo>
                      <a:pt x="138806" y="0"/>
                      <a:pt x="139423" y="617"/>
                      <a:pt x="139423" y="1371"/>
                    </a:cubicBezTo>
                    <a:cubicBezTo>
                      <a:pt x="139423" y="2126"/>
                      <a:pt x="138806" y="2743"/>
                      <a:pt x="138051" y="2743"/>
                    </a:cubicBezTo>
                    <a:lnTo>
                      <a:pt x="130028" y="2743"/>
                    </a:lnTo>
                    <a:cubicBezTo>
                      <a:pt x="129273" y="2743"/>
                      <a:pt x="128656" y="2126"/>
                      <a:pt x="128656" y="1371"/>
                    </a:cubicBezTo>
                    <a:close/>
                    <a:moveTo>
                      <a:pt x="144772" y="1371"/>
                    </a:moveTo>
                    <a:cubicBezTo>
                      <a:pt x="144772" y="617"/>
                      <a:pt x="145390" y="0"/>
                      <a:pt x="146144" y="0"/>
                    </a:cubicBezTo>
                    <a:lnTo>
                      <a:pt x="154168" y="0"/>
                    </a:lnTo>
                    <a:cubicBezTo>
                      <a:pt x="154922" y="0"/>
                      <a:pt x="155539" y="617"/>
                      <a:pt x="155539" y="1371"/>
                    </a:cubicBezTo>
                    <a:cubicBezTo>
                      <a:pt x="155539" y="2126"/>
                      <a:pt x="154922" y="2743"/>
                      <a:pt x="154168" y="2743"/>
                    </a:cubicBezTo>
                    <a:lnTo>
                      <a:pt x="146144" y="2743"/>
                    </a:lnTo>
                    <a:cubicBezTo>
                      <a:pt x="145390" y="2743"/>
                      <a:pt x="144772" y="2126"/>
                      <a:pt x="144772" y="1371"/>
                    </a:cubicBezTo>
                    <a:close/>
                    <a:moveTo>
                      <a:pt x="160820" y="1371"/>
                    </a:moveTo>
                    <a:cubicBezTo>
                      <a:pt x="160820" y="617"/>
                      <a:pt x="161437" y="0"/>
                      <a:pt x="162192" y="0"/>
                    </a:cubicBezTo>
                    <a:lnTo>
                      <a:pt x="170216" y="0"/>
                    </a:lnTo>
                    <a:cubicBezTo>
                      <a:pt x="170970" y="0"/>
                      <a:pt x="171587" y="617"/>
                      <a:pt x="171587" y="1371"/>
                    </a:cubicBezTo>
                    <a:cubicBezTo>
                      <a:pt x="171587" y="2126"/>
                      <a:pt x="170970" y="2743"/>
                      <a:pt x="170216" y="2743"/>
                    </a:cubicBezTo>
                    <a:lnTo>
                      <a:pt x="162192" y="2743"/>
                    </a:lnTo>
                    <a:cubicBezTo>
                      <a:pt x="161437" y="2743"/>
                      <a:pt x="160820" y="2126"/>
                      <a:pt x="16082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1D88EC27-2011-18A3-1F27-AFEF2ED84C55}"/>
                  </a:ext>
                </a:extLst>
              </p:cNvPr>
              <p:cNvSpPr/>
              <p:nvPr/>
            </p:nvSpPr>
            <p:spPr>
              <a:xfrm>
                <a:off x="998000" y="4089827"/>
                <a:ext cx="22494" cy="697253"/>
              </a:xfrm>
              <a:custGeom>
                <a:avLst/>
                <a:gdLst>
                  <a:gd name="connsiteX0" fmla="*/ 1303 w 22494"/>
                  <a:gd name="connsiteY0" fmla="*/ 697253 h 697253"/>
                  <a:gd name="connsiteX1" fmla="*/ 0 w 22494"/>
                  <a:gd name="connsiteY1" fmla="*/ 695882 h 697253"/>
                  <a:gd name="connsiteX2" fmla="*/ 69 w 22494"/>
                  <a:gd name="connsiteY2" fmla="*/ 692658 h 697253"/>
                  <a:gd name="connsiteX3" fmla="*/ 1440 w 22494"/>
                  <a:gd name="connsiteY3" fmla="*/ 691355 h 697253"/>
                  <a:gd name="connsiteX4" fmla="*/ 2743 w 22494"/>
                  <a:gd name="connsiteY4" fmla="*/ 692727 h 697253"/>
                  <a:gd name="connsiteX5" fmla="*/ 2675 w 22494"/>
                  <a:gd name="connsiteY5" fmla="*/ 695950 h 697253"/>
                  <a:gd name="connsiteX6" fmla="*/ 1303 w 22494"/>
                  <a:gd name="connsiteY6" fmla="*/ 697253 h 697253"/>
                  <a:gd name="connsiteX7" fmla="*/ 1303 w 22494"/>
                  <a:gd name="connsiteY7" fmla="*/ 697253 h 697253"/>
                  <a:gd name="connsiteX8" fmla="*/ 1646 w 22494"/>
                  <a:gd name="connsiteY8" fmla="*/ 686006 h 697253"/>
                  <a:gd name="connsiteX9" fmla="*/ 343 w 22494"/>
                  <a:gd name="connsiteY9" fmla="*/ 684634 h 697253"/>
                  <a:gd name="connsiteX10" fmla="*/ 549 w 22494"/>
                  <a:gd name="connsiteY10" fmla="*/ 676611 h 697253"/>
                  <a:gd name="connsiteX11" fmla="*/ 1920 w 22494"/>
                  <a:gd name="connsiteY11" fmla="*/ 675308 h 697253"/>
                  <a:gd name="connsiteX12" fmla="*/ 3223 w 22494"/>
                  <a:gd name="connsiteY12" fmla="*/ 676679 h 697253"/>
                  <a:gd name="connsiteX13" fmla="*/ 3018 w 22494"/>
                  <a:gd name="connsiteY13" fmla="*/ 684703 h 697253"/>
                  <a:gd name="connsiteX14" fmla="*/ 1646 w 22494"/>
                  <a:gd name="connsiteY14" fmla="*/ 686006 h 697253"/>
                  <a:gd name="connsiteX15" fmla="*/ 1646 w 22494"/>
                  <a:gd name="connsiteY15" fmla="*/ 686006 h 697253"/>
                  <a:gd name="connsiteX16" fmla="*/ 2126 w 22494"/>
                  <a:gd name="connsiteY16" fmla="*/ 669890 h 697253"/>
                  <a:gd name="connsiteX17" fmla="*/ 823 w 22494"/>
                  <a:gd name="connsiteY17" fmla="*/ 668518 h 697253"/>
                  <a:gd name="connsiteX18" fmla="*/ 1029 w 22494"/>
                  <a:gd name="connsiteY18" fmla="*/ 660494 h 697253"/>
                  <a:gd name="connsiteX19" fmla="*/ 2400 w 22494"/>
                  <a:gd name="connsiteY19" fmla="*/ 659191 h 697253"/>
                  <a:gd name="connsiteX20" fmla="*/ 3703 w 22494"/>
                  <a:gd name="connsiteY20" fmla="*/ 660563 h 697253"/>
                  <a:gd name="connsiteX21" fmla="*/ 3498 w 22494"/>
                  <a:gd name="connsiteY21" fmla="*/ 668587 h 697253"/>
                  <a:gd name="connsiteX22" fmla="*/ 2126 w 22494"/>
                  <a:gd name="connsiteY22" fmla="*/ 669890 h 697253"/>
                  <a:gd name="connsiteX23" fmla="*/ 2126 w 22494"/>
                  <a:gd name="connsiteY23" fmla="*/ 669890 h 697253"/>
                  <a:gd name="connsiteX24" fmla="*/ 2538 w 22494"/>
                  <a:gd name="connsiteY24" fmla="*/ 653842 h 697253"/>
                  <a:gd name="connsiteX25" fmla="*/ 1234 w 22494"/>
                  <a:gd name="connsiteY25" fmla="*/ 652470 h 697253"/>
                  <a:gd name="connsiteX26" fmla="*/ 1440 w 22494"/>
                  <a:gd name="connsiteY26" fmla="*/ 644447 h 697253"/>
                  <a:gd name="connsiteX27" fmla="*/ 2812 w 22494"/>
                  <a:gd name="connsiteY27" fmla="*/ 643143 h 697253"/>
                  <a:gd name="connsiteX28" fmla="*/ 4115 w 22494"/>
                  <a:gd name="connsiteY28" fmla="*/ 644515 h 697253"/>
                  <a:gd name="connsiteX29" fmla="*/ 3909 w 22494"/>
                  <a:gd name="connsiteY29" fmla="*/ 652539 h 697253"/>
                  <a:gd name="connsiteX30" fmla="*/ 2538 w 22494"/>
                  <a:gd name="connsiteY30" fmla="*/ 653842 h 697253"/>
                  <a:gd name="connsiteX31" fmla="*/ 2538 w 22494"/>
                  <a:gd name="connsiteY31" fmla="*/ 653842 h 697253"/>
                  <a:gd name="connsiteX32" fmla="*/ 3018 w 22494"/>
                  <a:gd name="connsiteY32" fmla="*/ 637726 h 697253"/>
                  <a:gd name="connsiteX33" fmla="*/ 1715 w 22494"/>
                  <a:gd name="connsiteY33" fmla="*/ 636354 h 697253"/>
                  <a:gd name="connsiteX34" fmla="*/ 1920 w 22494"/>
                  <a:gd name="connsiteY34" fmla="*/ 628330 h 697253"/>
                  <a:gd name="connsiteX35" fmla="*/ 3292 w 22494"/>
                  <a:gd name="connsiteY35" fmla="*/ 627027 h 697253"/>
                  <a:gd name="connsiteX36" fmla="*/ 4595 w 22494"/>
                  <a:gd name="connsiteY36" fmla="*/ 628399 h 697253"/>
                  <a:gd name="connsiteX37" fmla="*/ 4389 w 22494"/>
                  <a:gd name="connsiteY37" fmla="*/ 636423 h 697253"/>
                  <a:gd name="connsiteX38" fmla="*/ 3018 w 22494"/>
                  <a:gd name="connsiteY38" fmla="*/ 637726 h 697253"/>
                  <a:gd name="connsiteX39" fmla="*/ 3018 w 22494"/>
                  <a:gd name="connsiteY39" fmla="*/ 637726 h 697253"/>
                  <a:gd name="connsiteX40" fmla="*/ 3498 w 22494"/>
                  <a:gd name="connsiteY40" fmla="*/ 621678 h 697253"/>
                  <a:gd name="connsiteX41" fmla="*/ 2195 w 22494"/>
                  <a:gd name="connsiteY41" fmla="*/ 620306 h 697253"/>
                  <a:gd name="connsiteX42" fmla="*/ 2400 w 22494"/>
                  <a:gd name="connsiteY42" fmla="*/ 612282 h 697253"/>
                  <a:gd name="connsiteX43" fmla="*/ 3772 w 22494"/>
                  <a:gd name="connsiteY43" fmla="*/ 610979 h 697253"/>
                  <a:gd name="connsiteX44" fmla="*/ 5075 w 22494"/>
                  <a:gd name="connsiteY44" fmla="*/ 612351 h 697253"/>
                  <a:gd name="connsiteX45" fmla="*/ 4869 w 22494"/>
                  <a:gd name="connsiteY45" fmla="*/ 620375 h 697253"/>
                  <a:gd name="connsiteX46" fmla="*/ 3498 w 22494"/>
                  <a:gd name="connsiteY46" fmla="*/ 621678 h 697253"/>
                  <a:gd name="connsiteX47" fmla="*/ 3498 w 22494"/>
                  <a:gd name="connsiteY47" fmla="*/ 621678 h 697253"/>
                  <a:gd name="connsiteX48" fmla="*/ 3978 w 22494"/>
                  <a:gd name="connsiteY48" fmla="*/ 605562 h 697253"/>
                  <a:gd name="connsiteX49" fmla="*/ 2675 w 22494"/>
                  <a:gd name="connsiteY49" fmla="*/ 604190 h 697253"/>
                  <a:gd name="connsiteX50" fmla="*/ 2880 w 22494"/>
                  <a:gd name="connsiteY50" fmla="*/ 596166 h 697253"/>
                  <a:gd name="connsiteX51" fmla="*/ 4252 w 22494"/>
                  <a:gd name="connsiteY51" fmla="*/ 594863 h 697253"/>
                  <a:gd name="connsiteX52" fmla="*/ 5555 w 22494"/>
                  <a:gd name="connsiteY52" fmla="*/ 596235 h 697253"/>
                  <a:gd name="connsiteX53" fmla="*/ 5349 w 22494"/>
                  <a:gd name="connsiteY53" fmla="*/ 604259 h 697253"/>
                  <a:gd name="connsiteX54" fmla="*/ 3978 w 22494"/>
                  <a:gd name="connsiteY54" fmla="*/ 605562 h 697253"/>
                  <a:gd name="connsiteX55" fmla="*/ 3978 w 22494"/>
                  <a:gd name="connsiteY55" fmla="*/ 605562 h 697253"/>
                  <a:gd name="connsiteX56" fmla="*/ 4389 w 22494"/>
                  <a:gd name="connsiteY56" fmla="*/ 589514 h 697253"/>
                  <a:gd name="connsiteX57" fmla="*/ 3086 w 22494"/>
                  <a:gd name="connsiteY57" fmla="*/ 588142 h 697253"/>
                  <a:gd name="connsiteX58" fmla="*/ 3292 w 22494"/>
                  <a:gd name="connsiteY58" fmla="*/ 580118 h 697253"/>
                  <a:gd name="connsiteX59" fmla="*/ 4663 w 22494"/>
                  <a:gd name="connsiteY59" fmla="*/ 578815 h 697253"/>
                  <a:gd name="connsiteX60" fmla="*/ 5967 w 22494"/>
                  <a:gd name="connsiteY60" fmla="*/ 580187 h 697253"/>
                  <a:gd name="connsiteX61" fmla="*/ 5761 w 22494"/>
                  <a:gd name="connsiteY61" fmla="*/ 588211 h 697253"/>
                  <a:gd name="connsiteX62" fmla="*/ 4389 w 22494"/>
                  <a:gd name="connsiteY62" fmla="*/ 589514 h 697253"/>
                  <a:gd name="connsiteX63" fmla="*/ 4389 w 22494"/>
                  <a:gd name="connsiteY63" fmla="*/ 589514 h 697253"/>
                  <a:gd name="connsiteX64" fmla="*/ 4869 w 22494"/>
                  <a:gd name="connsiteY64" fmla="*/ 573398 h 697253"/>
                  <a:gd name="connsiteX65" fmla="*/ 3566 w 22494"/>
                  <a:gd name="connsiteY65" fmla="*/ 572026 h 697253"/>
                  <a:gd name="connsiteX66" fmla="*/ 3772 w 22494"/>
                  <a:gd name="connsiteY66" fmla="*/ 564002 h 697253"/>
                  <a:gd name="connsiteX67" fmla="*/ 5144 w 22494"/>
                  <a:gd name="connsiteY67" fmla="*/ 562699 h 697253"/>
                  <a:gd name="connsiteX68" fmla="*/ 6447 w 22494"/>
                  <a:gd name="connsiteY68" fmla="*/ 564071 h 697253"/>
                  <a:gd name="connsiteX69" fmla="*/ 6241 w 22494"/>
                  <a:gd name="connsiteY69" fmla="*/ 572095 h 697253"/>
                  <a:gd name="connsiteX70" fmla="*/ 4869 w 22494"/>
                  <a:gd name="connsiteY70" fmla="*/ 573398 h 697253"/>
                  <a:gd name="connsiteX71" fmla="*/ 4869 w 22494"/>
                  <a:gd name="connsiteY71" fmla="*/ 573398 h 697253"/>
                  <a:gd name="connsiteX72" fmla="*/ 5349 w 22494"/>
                  <a:gd name="connsiteY72" fmla="*/ 557350 h 697253"/>
                  <a:gd name="connsiteX73" fmla="*/ 4046 w 22494"/>
                  <a:gd name="connsiteY73" fmla="*/ 555978 h 697253"/>
                  <a:gd name="connsiteX74" fmla="*/ 4252 w 22494"/>
                  <a:gd name="connsiteY74" fmla="*/ 547954 h 697253"/>
                  <a:gd name="connsiteX75" fmla="*/ 5624 w 22494"/>
                  <a:gd name="connsiteY75" fmla="*/ 546651 h 697253"/>
                  <a:gd name="connsiteX76" fmla="*/ 6927 w 22494"/>
                  <a:gd name="connsiteY76" fmla="*/ 548023 h 697253"/>
                  <a:gd name="connsiteX77" fmla="*/ 6721 w 22494"/>
                  <a:gd name="connsiteY77" fmla="*/ 556047 h 697253"/>
                  <a:gd name="connsiteX78" fmla="*/ 5349 w 22494"/>
                  <a:gd name="connsiteY78" fmla="*/ 557350 h 697253"/>
                  <a:gd name="connsiteX79" fmla="*/ 5349 w 22494"/>
                  <a:gd name="connsiteY79" fmla="*/ 557350 h 697253"/>
                  <a:gd name="connsiteX80" fmla="*/ 5761 w 22494"/>
                  <a:gd name="connsiteY80" fmla="*/ 541302 h 697253"/>
                  <a:gd name="connsiteX81" fmla="*/ 4458 w 22494"/>
                  <a:gd name="connsiteY81" fmla="*/ 539931 h 697253"/>
                  <a:gd name="connsiteX82" fmla="*/ 4663 w 22494"/>
                  <a:gd name="connsiteY82" fmla="*/ 531906 h 697253"/>
                  <a:gd name="connsiteX83" fmla="*/ 6035 w 22494"/>
                  <a:gd name="connsiteY83" fmla="*/ 530604 h 697253"/>
                  <a:gd name="connsiteX84" fmla="*/ 7338 w 22494"/>
                  <a:gd name="connsiteY84" fmla="*/ 531975 h 697253"/>
                  <a:gd name="connsiteX85" fmla="*/ 7132 w 22494"/>
                  <a:gd name="connsiteY85" fmla="*/ 539999 h 697253"/>
                  <a:gd name="connsiteX86" fmla="*/ 5761 w 22494"/>
                  <a:gd name="connsiteY86" fmla="*/ 541302 h 697253"/>
                  <a:gd name="connsiteX87" fmla="*/ 5761 w 22494"/>
                  <a:gd name="connsiteY87" fmla="*/ 541302 h 697253"/>
                  <a:gd name="connsiteX88" fmla="*/ 6241 w 22494"/>
                  <a:gd name="connsiteY88" fmla="*/ 525186 h 697253"/>
                  <a:gd name="connsiteX89" fmla="*/ 4938 w 22494"/>
                  <a:gd name="connsiteY89" fmla="*/ 523814 h 697253"/>
                  <a:gd name="connsiteX90" fmla="*/ 5144 w 22494"/>
                  <a:gd name="connsiteY90" fmla="*/ 515790 h 697253"/>
                  <a:gd name="connsiteX91" fmla="*/ 6515 w 22494"/>
                  <a:gd name="connsiteY91" fmla="*/ 514487 h 697253"/>
                  <a:gd name="connsiteX92" fmla="*/ 7818 w 22494"/>
                  <a:gd name="connsiteY92" fmla="*/ 515859 h 697253"/>
                  <a:gd name="connsiteX93" fmla="*/ 7612 w 22494"/>
                  <a:gd name="connsiteY93" fmla="*/ 523883 h 697253"/>
                  <a:gd name="connsiteX94" fmla="*/ 6241 w 22494"/>
                  <a:gd name="connsiteY94" fmla="*/ 525186 h 697253"/>
                  <a:gd name="connsiteX95" fmla="*/ 6241 w 22494"/>
                  <a:gd name="connsiteY95" fmla="*/ 525186 h 697253"/>
                  <a:gd name="connsiteX96" fmla="*/ 6721 w 22494"/>
                  <a:gd name="connsiteY96" fmla="*/ 509138 h 697253"/>
                  <a:gd name="connsiteX97" fmla="*/ 5418 w 22494"/>
                  <a:gd name="connsiteY97" fmla="*/ 507767 h 697253"/>
                  <a:gd name="connsiteX98" fmla="*/ 5624 w 22494"/>
                  <a:gd name="connsiteY98" fmla="*/ 499743 h 697253"/>
                  <a:gd name="connsiteX99" fmla="*/ 6995 w 22494"/>
                  <a:gd name="connsiteY99" fmla="*/ 498440 h 697253"/>
                  <a:gd name="connsiteX100" fmla="*/ 8298 w 22494"/>
                  <a:gd name="connsiteY100" fmla="*/ 499811 h 697253"/>
                  <a:gd name="connsiteX101" fmla="*/ 8092 w 22494"/>
                  <a:gd name="connsiteY101" fmla="*/ 507835 h 697253"/>
                  <a:gd name="connsiteX102" fmla="*/ 6721 w 22494"/>
                  <a:gd name="connsiteY102" fmla="*/ 509138 h 697253"/>
                  <a:gd name="connsiteX103" fmla="*/ 6721 w 22494"/>
                  <a:gd name="connsiteY103" fmla="*/ 509138 h 697253"/>
                  <a:gd name="connsiteX104" fmla="*/ 7132 w 22494"/>
                  <a:gd name="connsiteY104" fmla="*/ 493022 h 697253"/>
                  <a:gd name="connsiteX105" fmla="*/ 5829 w 22494"/>
                  <a:gd name="connsiteY105" fmla="*/ 491650 h 697253"/>
                  <a:gd name="connsiteX106" fmla="*/ 6035 w 22494"/>
                  <a:gd name="connsiteY106" fmla="*/ 483626 h 697253"/>
                  <a:gd name="connsiteX107" fmla="*/ 7407 w 22494"/>
                  <a:gd name="connsiteY107" fmla="*/ 482323 h 697253"/>
                  <a:gd name="connsiteX108" fmla="*/ 8710 w 22494"/>
                  <a:gd name="connsiteY108" fmla="*/ 483695 h 697253"/>
                  <a:gd name="connsiteX109" fmla="*/ 8504 w 22494"/>
                  <a:gd name="connsiteY109" fmla="*/ 491719 h 697253"/>
                  <a:gd name="connsiteX110" fmla="*/ 7132 w 22494"/>
                  <a:gd name="connsiteY110" fmla="*/ 493022 h 697253"/>
                  <a:gd name="connsiteX111" fmla="*/ 7132 w 22494"/>
                  <a:gd name="connsiteY111" fmla="*/ 493022 h 697253"/>
                  <a:gd name="connsiteX112" fmla="*/ 7612 w 22494"/>
                  <a:gd name="connsiteY112" fmla="*/ 476974 h 697253"/>
                  <a:gd name="connsiteX113" fmla="*/ 6309 w 22494"/>
                  <a:gd name="connsiteY113" fmla="*/ 475603 h 697253"/>
                  <a:gd name="connsiteX114" fmla="*/ 6515 w 22494"/>
                  <a:gd name="connsiteY114" fmla="*/ 467579 h 697253"/>
                  <a:gd name="connsiteX115" fmla="*/ 7887 w 22494"/>
                  <a:gd name="connsiteY115" fmla="*/ 466276 h 697253"/>
                  <a:gd name="connsiteX116" fmla="*/ 9190 w 22494"/>
                  <a:gd name="connsiteY116" fmla="*/ 467647 h 697253"/>
                  <a:gd name="connsiteX117" fmla="*/ 8984 w 22494"/>
                  <a:gd name="connsiteY117" fmla="*/ 475671 h 697253"/>
                  <a:gd name="connsiteX118" fmla="*/ 7612 w 22494"/>
                  <a:gd name="connsiteY118" fmla="*/ 476974 h 697253"/>
                  <a:gd name="connsiteX119" fmla="*/ 7612 w 22494"/>
                  <a:gd name="connsiteY119" fmla="*/ 476974 h 697253"/>
                  <a:gd name="connsiteX120" fmla="*/ 8092 w 22494"/>
                  <a:gd name="connsiteY120" fmla="*/ 460858 h 697253"/>
                  <a:gd name="connsiteX121" fmla="*/ 6789 w 22494"/>
                  <a:gd name="connsiteY121" fmla="*/ 459486 h 697253"/>
                  <a:gd name="connsiteX122" fmla="*/ 6995 w 22494"/>
                  <a:gd name="connsiteY122" fmla="*/ 451462 h 697253"/>
                  <a:gd name="connsiteX123" fmla="*/ 8367 w 22494"/>
                  <a:gd name="connsiteY123" fmla="*/ 450159 h 697253"/>
                  <a:gd name="connsiteX124" fmla="*/ 9670 w 22494"/>
                  <a:gd name="connsiteY124" fmla="*/ 451531 h 697253"/>
                  <a:gd name="connsiteX125" fmla="*/ 9464 w 22494"/>
                  <a:gd name="connsiteY125" fmla="*/ 459555 h 697253"/>
                  <a:gd name="connsiteX126" fmla="*/ 8092 w 22494"/>
                  <a:gd name="connsiteY126" fmla="*/ 460858 h 697253"/>
                  <a:gd name="connsiteX127" fmla="*/ 8092 w 22494"/>
                  <a:gd name="connsiteY127" fmla="*/ 460858 h 697253"/>
                  <a:gd name="connsiteX128" fmla="*/ 8504 w 22494"/>
                  <a:gd name="connsiteY128" fmla="*/ 444810 h 697253"/>
                  <a:gd name="connsiteX129" fmla="*/ 7201 w 22494"/>
                  <a:gd name="connsiteY129" fmla="*/ 443439 h 697253"/>
                  <a:gd name="connsiteX130" fmla="*/ 7407 w 22494"/>
                  <a:gd name="connsiteY130" fmla="*/ 435415 h 697253"/>
                  <a:gd name="connsiteX131" fmla="*/ 8778 w 22494"/>
                  <a:gd name="connsiteY131" fmla="*/ 434112 h 697253"/>
                  <a:gd name="connsiteX132" fmla="*/ 10081 w 22494"/>
                  <a:gd name="connsiteY132" fmla="*/ 435483 h 697253"/>
                  <a:gd name="connsiteX133" fmla="*/ 9876 w 22494"/>
                  <a:gd name="connsiteY133" fmla="*/ 443507 h 697253"/>
                  <a:gd name="connsiteX134" fmla="*/ 8504 w 22494"/>
                  <a:gd name="connsiteY134" fmla="*/ 444810 h 697253"/>
                  <a:gd name="connsiteX135" fmla="*/ 8504 w 22494"/>
                  <a:gd name="connsiteY135" fmla="*/ 444810 h 697253"/>
                  <a:gd name="connsiteX136" fmla="*/ 8984 w 22494"/>
                  <a:gd name="connsiteY136" fmla="*/ 428694 h 697253"/>
                  <a:gd name="connsiteX137" fmla="*/ 7681 w 22494"/>
                  <a:gd name="connsiteY137" fmla="*/ 427322 h 697253"/>
                  <a:gd name="connsiteX138" fmla="*/ 7887 w 22494"/>
                  <a:gd name="connsiteY138" fmla="*/ 419298 h 697253"/>
                  <a:gd name="connsiteX139" fmla="*/ 9258 w 22494"/>
                  <a:gd name="connsiteY139" fmla="*/ 417995 h 697253"/>
                  <a:gd name="connsiteX140" fmla="*/ 10561 w 22494"/>
                  <a:gd name="connsiteY140" fmla="*/ 419367 h 697253"/>
                  <a:gd name="connsiteX141" fmla="*/ 10356 w 22494"/>
                  <a:gd name="connsiteY141" fmla="*/ 427391 h 697253"/>
                  <a:gd name="connsiteX142" fmla="*/ 8984 w 22494"/>
                  <a:gd name="connsiteY142" fmla="*/ 428694 h 697253"/>
                  <a:gd name="connsiteX143" fmla="*/ 8984 w 22494"/>
                  <a:gd name="connsiteY143" fmla="*/ 428694 h 697253"/>
                  <a:gd name="connsiteX144" fmla="*/ 9464 w 22494"/>
                  <a:gd name="connsiteY144" fmla="*/ 412646 h 697253"/>
                  <a:gd name="connsiteX145" fmla="*/ 8161 w 22494"/>
                  <a:gd name="connsiteY145" fmla="*/ 411274 h 697253"/>
                  <a:gd name="connsiteX146" fmla="*/ 8367 w 22494"/>
                  <a:gd name="connsiteY146" fmla="*/ 403251 h 697253"/>
                  <a:gd name="connsiteX147" fmla="*/ 9738 w 22494"/>
                  <a:gd name="connsiteY147" fmla="*/ 401948 h 697253"/>
                  <a:gd name="connsiteX148" fmla="*/ 11041 w 22494"/>
                  <a:gd name="connsiteY148" fmla="*/ 403319 h 697253"/>
                  <a:gd name="connsiteX149" fmla="*/ 10836 w 22494"/>
                  <a:gd name="connsiteY149" fmla="*/ 411343 h 697253"/>
                  <a:gd name="connsiteX150" fmla="*/ 9464 w 22494"/>
                  <a:gd name="connsiteY150" fmla="*/ 412646 h 697253"/>
                  <a:gd name="connsiteX151" fmla="*/ 9464 w 22494"/>
                  <a:gd name="connsiteY151" fmla="*/ 412646 h 697253"/>
                  <a:gd name="connsiteX152" fmla="*/ 9876 w 22494"/>
                  <a:gd name="connsiteY152" fmla="*/ 396598 h 697253"/>
                  <a:gd name="connsiteX153" fmla="*/ 8573 w 22494"/>
                  <a:gd name="connsiteY153" fmla="*/ 395227 h 697253"/>
                  <a:gd name="connsiteX154" fmla="*/ 8778 w 22494"/>
                  <a:gd name="connsiteY154" fmla="*/ 387203 h 697253"/>
                  <a:gd name="connsiteX155" fmla="*/ 10150 w 22494"/>
                  <a:gd name="connsiteY155" fmla="*/ 385900 h 697253"/>
                  <a:gd name="connsiteX156" fmla="*/ 11453 w 22494"/>
                  <a:gd name="connsiteY156" fmla="*/ 387271 h 697253"/>
                  <a:gd name="connsiteX157" fmla="*/ 11247 w 22494"/>
                  <a:gd name="connsiteY157" fmla="*/ 395295 h 697253"/>
                  <a:gd name="connsiteX158" fmla="*/ 9876 w 22494"/>
                  <a:gd name="connsiteY158" fmla="*/ 396598 h 697253"/>
                  <a:gd name="connsiteX159" fmla="*/ 9876 w 22494"/>
                  <a:gd name="connsiteY159" fmla="*/ 396598 h 697253"/>
                  <a:gd name="connsiteX160" fmla="*/ 10356 w 22494"/>
                  <a:gd name="connsiteY160" fmla="*/ 380482 h 697253"/>
                  <a:gd name="connsiteX161" fmla="*/ 9053 w 22494"/>
                  <a:gd name="connsiteY161" fmla="*/ 379110 h 697253"/>
                  <a:gd name="connsiteX162" fmla="*/ 9258 w 22494"/>
                  <a:gd name="connsiteY162" fmla="*/ 371087 h 697253"/>
                  <a:gd name="connsiteX163" fmla="*/ 10630 w 22494"/>
                  <a:gd name="connsiteY163" fmla="*/ 369784 h 697253"/>
                  <a:gd name="connsiteX164" fmla="*/ 11933 w 22494"/>
                  <a:gd name="connsiteY164" fmla="*/ 371155 h 697253"/>
                  <a:gd name="connsiteX165" fmla="*/ 11727 w 22494"/>
                  <a:gd name="connsiteY165" fmla="*/ 379179 h 697253"/>
                  <a:gd name="connsiteX166" fmla="*/ 10356 w 22494"/>
                  <a:gd name="connsiteY166" fmla="*/ 380482 h 697253"/>
                  <a:gd name="connsiteX167" fmla="*/ 10356 w 22494"/>
                  <a:gd name="connsiteY167" fmla="*/ 380482 h 697253"/>
                  <a:gd name="connsiteX168" fmla="*/ 10836 w 22494"/>
                  <a:gd name="connsiteY168" fmla="*/ 364434 h 697253"/>
                  <a:gd name="connsiteX169" fmla="*/ 9533 w 22494"/>
                  <a:gd name="connsiteY169" fmla="*/ 363063 h 697253"/>
                  <a:gd name="connsiteX170" fmla="*/ 9738 w 22494"/>
                  <a:gd name="connsiteY170" fmla="*/ 355039 h 697253"/>
                  <a:gd name="connsiteX171" fmla="*/ 11110 w 22494"/>
                  <a:gd name="connsiteY171" fmla="*/ 353736 h 697253"/>
                  <a:gd name="connsiteX172" fmla="*/ 12413 w 22494"/>
                  <a:gd name="connsiteY172" fmla="*/ 355107 h 697253"/>
                  <a:gd name="connsiteX173" fmla="*/ 12207 w 22494"/>
                  <a:gd name="connsiteY173" fmla="*/ 363131 h 697253"/>
                  <a:gd name="connsiteX174" fmla="*/ 10836 w 22494"/>
                  <a:gd name="connsiteY174" fmla="*/ 364434 h 697253"/>
                  <a:gd name="connsiteX175" fmla="*/ 10836 w 22494"/>
                  <a:gd name="connsiteY175" fmla="*/ 364434 h 697253"/>
                  <a:gd name="connsiteX176" fmla="*/ 11247 w 22494"/>
                  <a:gd name="connsiteY176" fmla="*/ 348318 h 697253"/>
                  <a:gd name="connsiteX177" fmla="*/ 9944 w 22494"/>
                  <a:gd name="connsiteY177" fmla="*/ 346946 h 697253"/>
                  <a:gd name="connsiteX178" fmla="*/ 10150 w 22494"/>
                  <a:gd name="connsiteY178" fmla="*/ 338923 h 697253"/>
                  <a:gd name="connsiteX179" fmla="*/ 11521 w 22494"/>
                  <a:gd name="connsiteY179" fmla="*/ 337620 h 697253"/>
                  <a:gd name="connsiteX180" fmla="*/ 12825 w 22494"/>
                  <a:gd name="connsiteY180" fmla="*/ 338991 h 697253"/>
                  <a:gd name="connsiteX181" fmla="*/ 12619 w 22494"/>
                  <a:gd name="connsiteY181" fmla="*/ 347015 h 697253"/>
                  <a:gd name="connsiteX182" fmla="*/ 11247 w 22494"/>
                  <a:gd name="connsiteY182" fmla="*/ 348318 h 697253"/>
                  <a:gd name="connsiteX183" fmla="*/ 11247 w 22494"/>
                  <a:gd name="connsiteY183" fmla="*/ 348318 h 697253"/>
                  <a:gd name="connsiteX184" fmla="*/ 11727 w 22494"/>
                  <a:gd name="connsiteY184" fmla="*/ 332270 h 697253"/>
                  <a:gd name="connsiteX185" fmla="*/ 10424 w 22494"/>
                  <a:gd name="connsiteY185" fmla="*/ 330899 h 697253"/>
                  <a:gd name="connsiteX186" fmla="*/ 10630 w 22494"/>
                  <a:gd name="connsiteY186" fmla="*/ 322875 h 697253"/>
                  <a:gd name="connsiteX187" fmla="*/ 12002 w 22494"/>
                  <a:gd name="connsiteY187" fmla="*/ 321572 h 697253"/>
                  <a:gd name="connsiteX188" fmla="*/ 13305 w 22494"/>
                  <a:gd name="connsiteY188" fmla="*/ 322943 h 697253"/>
                  <a:gd name="connsiteX189" fmla="*/ 13099 w 22494"/>
                  <a:gd name="connsiteY189" fmla="*/ 330967 h 697253"/>
                  <a:gd name="connsiteX190" fmla="*/ 11727 w 22494"/>
                  <a:gd name="connsiteY190" fmla="*/ 332270 h 697253"/>
                  <a:gd name="connsiteX191" fmla="*/ 11727 w 22494"/>
                  <a:gd name="connsiteY191" fmla="*/ 332270 h 697253"/>
                  <a:gd name="connsiteX192" fmla="*/ 12207 w 22494"/>
                  <a:gd name="connsiteY192" fmla="*/ 316154 h 697253"/>
                  <a:gd name="connsiteX193" fmla="*/ 10904 w 22494"/>
                  <a:gd name="connsiteY193" fmla="*/ 314782 h 697253"/>
                  <a:gd name="connsiteX194" fmla="*/ 11110 w 22494"/>
                  <a:gd name="connsiteY194" fmla="*/ 306759 h 697253"/>
                  <a:gd name="connsiteX195" fmla="*/ 12482 w 22494"/>
                  <a:gd name="connsiteY195" fmla="*/ 305456 h 697253"/>
                  <a:gd name="connsiteX196" fmla="*/ 13785 w 22494"/>
                  <a:gd name="connsiteY196" fmla="*/ 306827 h 697253"/>
                  <a:gd name="connsiteX197" fmla="*/ 13579 w 22494"/>
                  <a:gd name="connsiteY197" fmla="*/ 314851 h 697253"/>
                  <a:gd name="connsiteX198" fmla="*/ 12207 w 22494"/>
                  <a:gd name="connsiteY198" fmla="*/ 316154 h 697253"/>
                  <a:gd name="connsiteX199" fmla="*/ 12207 w 22494"/>
                  <a:gd name="connsiteY199" fmla="*/ 316154 h 697253"/>
                  <a:gd name="connsiteX200" fmla="*/ 12687 w 22494"/>
                  <a:gd name="connsiteY200" fmla="*/ 300106 h 697253"/>
                  <a:gd name="connsiteX201" fmla="*/ 11384 w 22494"/>
                  <a:gd name="connsiteY201" fmla="*/ 298734 h 697253"/>
                  <a:gd name="connsiteX202" fmla="*/ 11590 w 22494"/>
                  <a:gd name="connsiteY202" fmla="*/ 290711 h 697253"/>
                  <a:gd name="connsiteX203" fmla="*/ 12962 w 22494"/>
                  <a:gd name="connsiteY203" fmla="*/ 289408 h 697253"/>
                  <a:gd name="connsiteX204" fmla="*/ 14265 w 22494"/>
                  <a:gd name="connsiteY204" fmla="*/ 290779 h 697253"/>
                  <a:gd name="connsiteX205" fmla="*/ 14059 w 22494"/>
                  <a:gd name="connsiteY205" fmla="*/ 298803 h 697253"/>
                  <a:gd name="connsiteX206" fmla="*/ 12687 w 22494"/>
                  <a:gd name="connsiteY206" fmla="*/ 300106 h 697253"/>
                  <a:gd name="connsiteX207" fmla="*/ 12687 w 22494"/>
                  <a:gd name="connsiteY207" fmla="*/ 300106 h 697253"/>
                  <a:gd name="connsiteX208" fmla="*/ 13099 w 22494"/>
                  <a:gd name="connsiteY208" fmla="*/ 283990 h 697253"/>
                  <a:gd name="connsiteX209" fmla="*/ 11796 w 22494"/>
                  <a:gd name="connsiteY209" fmla="*/ 282618 h 697253"/>
                  <a:gd name="connsiteX210" fmla="*/ 12002 w 22494"/>
                  <a:gd name="connsiteY210" fmla="*/ 274595 h 697253"/>
                  <a:gd name="connsiteX211" fmla="*/ 13373 w 22494"/>
                  <a:gd name="connsiteY211" fmla="*/ 273292 h 697253"/>
                  <a:gd name="connsiteX212" fmla="*/ 14676 w 22494"/>
                  <a:gd name="connsiteY212" fmla="*/ 274663 h 697253"/>
                  <a:gd name="connsiteX213" fmla="*/ 14470 w 22494"/>
                  <a:gd name="connsiteY213" fmla="*/ 282687 h 697253"/>
                  <a:gd name="connsiteX214" fmla="*/ 13099 w 22494"/>
                  <a:gd name="connsiteY214" fmla="*/ 283990 h 697253"/>
                  <a:gd name="connsiteX215" fmla="*/ 13099 w 22494"/>
                  <a:gd name="connsiteY215" fmla="*/ 283990 h 697253"/>
                  <a:gd name="connsiteX216" fmla="*/ 13579 w 22494"/>
                  <a:gd name="connsiteY216" fmla="*/ 267942 h 697253"/>
                  <a:gd name="connsiteX217" fmla="*/ 12276 w 22494"/>
                  <a:gd name="connsiteY217" fmla="*/ 266571 h 697253"/>
                  <a:gd name="connsiteX218" fmla="*/ 12482 w 22494"/>
                  <a:gd name="connsiteY218" fmla="*/ 258547 h 697253"/>
                  <a:gd name="connsiteX219" fmla="*/ 13853 w 22494"/>
                  <a:gd name="connsiteY219" fmla="*/ 257244 h 697253"/>
                  <a:gd name="connsiteX220" fmla="*/ 15156 w 22494"/>
                  <a:gd name="connsiteY220" fmla="*/ 258615 h 697253"/>
                  <a:gd name="connsiteX221" fmla="*/ 14950 w 22494"/>
                  <a:gd name="connsiteY221" fmla="*/ 266639 h 697253"/>
                  <a:gd name="connsiteX222" fmla="*/ 13579 w 22494"/>
                  <a:gd name="connsiteY222" fmla="*/ 267942 h 697253"/>
                  <a:gd name="connsiteX223" fmla="*/ 13579 w 22494"/>
                  <a:gd name="connsiteY223" fmla="*/ 267942 h 697253"/>
                  <a:gd name="connsiteX224" fmla="*/ 14059 w 22494"/>
                  <a:gd name="connsiteY224" fmla="*/ 251895 h 697253"/>
                  <a:gd name="connsiteX225" fmla="*/ 12756 w 22494"/>
                  <a:gd name="connsiteY225" fmla="*/ 250523 h 697253"/>
                  <a:gd name="connsiteX226" fmla="*/ 12962 w 22494"/>
                  <a:gd name="connsiteY226" fmla="*/ 242499 h 697253"/>
                  <a:gd name="connsiteX227" fmla="*/ 14333 w 22494"/>
                  <a:gd name="connsiteY227" fmla="*/ 241196 h 697253"/>
                  <a:gd name="connsiteX228" fmla="*/ 15636 w 22494"/>
                  <a:gd name="connsiteY228" fmla="*/ 242568 h 697253"/>
                  <a:gd name="connsiteX229" fmla="*/ 15431 w 22494"/>
                  <a:gd name="connsiteY229" fmla="*/ 250592 h 697253"/>
                  <a:gd name="connsiteX230" fmla="*/ 14059 w 22494"/>
                  <a:gd name="connsiteY230" fmla="*/ 251895 h 697253"/>
                  <a:gd name="connsiteX231" fmla="*/ 14059 w 22494"/>
                  <a:gd name="connsiteY231" fmla="*/ 251895 h 697253"/>
                  <a:gd name="connsiteX232" fmla="*/ 14470 w 22494"/>
                  <a:gd name="connsiteY232" fmla="*/ 235778 h 697253"/>
                  <a:gd name="connsiteX233" fmla="*/ 13167 w 22494"/>
                  <a:gd name="connsiteY233" fmla="*/ 234407 h 697253"/>
                  <a:gd name="connsiteX234" fmla="*/ 13373 w 22494"/>
                  <a:gd name="connsiteY234" fmla="*/ 226383 h 697253"/>
                  <a:gd name="connsiteX235" fmla="*/ 14745 w 22494"/>
                  <a:gd name="connsiteY235" fmla="*/ 225080 h 697253"/>
                  <a:gd name="connsiteX236" fmla="*/ 16048 w 22494"/>
                  <a:gd name="connsiteY236" fmla="*/ 226451 h 697253"/>
                  <a:gd name="connsiteX237" fmla="*/ 15842 w 22494"/>
                  <a:gd name="connsiteY237" fmla="*/ 234475 h 697253"/>
                  <a:gd name="connsiteX238" fmla="*/ 14470 w 22494"/>
                  <a:gd name="connsiteY238" fmla="*/ 235778 h 697253"/>
                  <a:gd name="connsiteX239" fmla="*/ 14470 w 22494"/>
                  <a:gd name="connsiteY239" fmla="*/ 235778 h 697253"/>
                  <a:gd name="connsiteX240" fmla="*/ 14950 w 22494"/>
                  <a:gd name="connsiteY240" fmla="*/ 219731 h 697253"/>
                  <a:gd name="connsiteX241" fmla="*/ 13647 w 22494"/>
                  <a:gd name="connsiteY241" fmla="*/ 218359 h 697253"/>
                  <a:gd name="connsiteX242" fmla="*/ 13853 w 22494"/>
                  <a:gd name="connsiteY242" fmla="*/ 210335 h 697253"/>
                  <a:gd name="connsiteX243" fmla="*/ 15225 w 22494"/>
                  <a:gd name="connsiteY243" fmla="*/ 209032 h 697253"/>
                  <a:gd name="connsiteX244" fmla="*/ 16528 w 22494"/>
                  <a:gd name="connsiteY244" fmla="*/ 210404 h 697253"/>
                  <a:gd name="connsiteX245" fmla="*/ 16322 w 22494"/>
                  <a:gd name="connsiteY245" fmla="*/ 218428 h 697253"/>
                  <a:gd name="connsiteX246" fmla="*/ 14950 w 22494"/>
                  <a:gd name="connsiteY246" fmla="*/ 219731 h 697253"/>
                  <a:gd name="connsiteX247" fmla="*/ 14950 w 22494"/>
                  <a:gd name="connsiteY247" fmla="*/ 219731 h 697253"/>
                  <a:gd name="connsiteX248" fmla="*/ 15431 w 22494"/>
                  <a:gd name="connsiteY248" fmla="*/ 203614 h 697253"/>
                  <a:gd name="connsiteX249" fmla="*/ 14128 w 22494"/>
                  <a:gd name="connsiteY249" fmla="*/ 202243 h 697253"/>
                  <a:gd name="connsiteX250" fmla="*/ 14333 w 22494"/>
                  <a:gd name="connsiteY250" fmla="*/ 194219 h 697253"/>
                  <a:gd name="connsiteX251" fmla="*/ 15705 w 22494"/>
                  <a:gd name="connsiteY251" fmla="*/ 192916 h 697253"/>
                  <a:gd name="connsiteX252" fmla="*/ 17008 w 22494"/>
                  <a:gd name="connsiteY252" fmla="*/ 194287 h 697253"/>
                  <a:gd name="connsiteX253" fmla="*/ 16802 w 22494"/>
                  <a:gd name="connsiteY253" fmla="*/ 202311 h 697253"/>
                  <a:gd name="connsiteX254" fmla="*/ 15431 w 22494"/>
                  <a:gd name="connsiteY254" fmla="*/ 203614 h 697253"/>
                  <a:gd name="connsiteX255" fmla="*/ 15431 w 22494"/>
                  <a:gd name="connsiteY255" fmla="*/ 203614 h 697253"/>
                  <a:gd name="connsiteX256" fmla="*/ 15842 w 22494"/>
                  <a:gd name="connsiteY256" fmla="*/ 187567 h 697253"/>
                  <a:gd name="connsiteX257" fmla="*/ 14539 w 22494"/>
                  <a:gd name="connsiteY257" fmla="*/ 186195 h 697253"/>
                  <a:gd name="connsiteX258" fmla="*/ 14745 w 22494"/>
                  <a:gd name="connsiteY258" fmla="*/ 178171 h 697253"/>
                  <a:gd name="connsiteX259" fmla="*/ 16116 w 22494"/>
                  <a:gd name="connsiteY259" fmla="*/ 176868 h 697253"/>
                  <a:gd name="connsiteX260" fmla="*/ 17419 w 22494"/>
                  <a:gd name="connsiteY260" fmla="*/ 178240 h 697253"/>
                  <a:gd name="connsiteX261" fmla="*/ 17214 w 22494"/>
                  <a:gd name="connsiteY261" fmla="*/ 186264 h 697253"/>
                  <a:gd name="connsiteX262" fmla="*/ 15842 w 22494"/>
                  <a:gd name="connsiteY262" fmla="*/ 187567 h 697253"/>
                  <a:gd name="connsiteX263" fmla="*/ 15842 w 22494"/>
                  <a:gd name="connsiteY263" fmla="*/ 187567 h 697253"/>
                  <a:gd name="connsiteX264" fmla="*/ 16322 w 22494"/>
                  <a:gd name="connsiteY264" fmla="*/ 171450 h 697253"/>
                  <a:gd name="connsiteX265" fmla="*/ 15019 w 22494"/>
                  <a:gd name="connsiteY265" fmla="*/ 170079 h 697253"/>
                  <a:gd name="connsiteX266" fmla="*/ 15225 w 22494"/>
                  <a:gd name="connsiteY266" fmla="*/ 162055 h 697253"/>
                  <a:gd name="connsiteX267" fmla="*/ 16596 w 22494"/>
                  <a:gd name="connsiteY267" fmla="*/ 160752 h 697253"/>
                  <a:gd name="connsiteX268" fmla="*/ 17899 w 22494"/>
                  <a:gd name="connsiteY268" fmla="*/ 162123 h 697253"/>
                  <a:gd name="connsiteX269" fmla="*/ 17694 w 22494"/>
                  <a:gd name="connsiteY269" fmla="*/ 170147 h 697253"/>
                  <a:gd name="connsiteX270" fmla="*/ 16322 w 22494"/>
                  <a:gd name="connsiteY270" fmla="*/ 171450 h 697253"/>
                  <a:gd name="connsiteX271" fmla="*/ 16322 w 22494"/>
                  <a:gd name="connsiteY271" fmla="*/ 171450 h 697253"/>
                  <a:gd name="connsiteX272" fmla="*/ 16802 w 22494"/>
                  <a:gd name="connsiteY272" fmla="*/ 155403 h 697253"/>
                  <a:gd name="connsiteX273" fmla="*/ 15499 w 22494"/>
                  <a:gd name="connsiteY273" fmla="*/ 154031 h 697253"/>
                  <a:gd name="connsiteX274" fmla="*/ 15705 w 22494"/>
                  <a:gd name="connsiteY274" fmla="*/ 146007 h 697253"/>
                  <a:gd name="connsiteX275" fmla="*/ 17076 w 22494"/>
                  <a:gd name="connsiteY275" fmla="*/ 144704 h 697253"/>
                  <a:gd name="connsiteX276" fmla="*/ 18379 w 22494"/>
                  <a:gd name="connsiteY276" fmla="*/ 146076 h 697253"/>
                  <a:gd name="connsiteX277" fmla="*/ 18174 w 22494"/>
                  <a:gd name="connsiteY277" fmla="*/ 154099 h 697253"/>
                  <a:gd name="connsiteX278" fmla="*/ 16802 w 22494"/>
                  <a:gd name="connsiteY278" fmla="*/ 155403 h 697253"/>
                  <a:gd name="connsiteX279" fmla="*/ 16802 w 22494"/>
                  <a:gd name="connsiteY279" fmla="*/ 155403 h 697253"/>
                  <a:gd name="connsiteX280" fmla="*/ 17214 w 22494"/>
                  <a:gd name="connsiteY280" fmla="*/ 139286 h 697253"/>
                  <a:gd name="connsiteX281" fmla="*/ 15911 w 22494"/>
                  <a:gd name="connsiteY281" fmla="*/ 137915 h 697253"/>
                  <a:gd name="connsiteX282" fmla="*/ 16116 w 22494"/>
                  <a:gd name="connsiteY282" fmla="*/ 129891 h 697253"/>
                  <a:gd name="connsiteX283" fmla="*/ 17488 w 22494"/>
                  <a:gd name="connsiteY283" fmla="*/ 128588 h 697253"/>
                  <a:gd name="connsiteX284" fmla="*/ 18791 w 22494"/>
                  <a:gd name="connsiteY284" fmla="*/ 129959 h 697253"/>
                  <a:gd name="connsiteX285" fmla="*/ 18585 w 22494"/>
                  <a:gd name="connsiteY285" fmla="*/ 137983 h 697253"/>
                  <a:gd name="connsiteX286" fmla="*/ 17214 w 22494"/>
                  <a:gd name="connsiteY286" fmla="*/ 139286 h 697253"/>
                  <a:gd name="connsiteX287" fmla="*/ 17214 w 22494"/>
                  <a:gd name="connsiteY287" fmla="*/ 139286 h 697253"/>
                  <a:gd name="connsiteX288" fmla="*/ 17694 w 22494"/>
                  <a:gd name="connsiteY288" fmla="*/ 123238 h 697253"/>
                  <a:gd name="connsiteX289" fmla="*/ 16391 w 22494"/>
                  <a:gd name="connsiteY289" fmla="*/ 121867 h 697253"/>
                  <a:gd name="connsiteX290" fmla="*/ 16596 w 22494"/>
                  <a:gd name="connsiteY290" fmla="*/ 113843 h 697253"/>
                  <a:gd name="connsiteX291" fmla="*/ 17968 w 22494"/>
                  <a:gd name="connsiteY291" fmla="*/ 112540 h 697253"/>
                  <a:gd name="connsiteX292" fmla="*/ 19271 w 22494"/>
                  <a:gd name="connsiteY292" fmla="*/ 113912 h 697253"/>
                  <a:gd name="connsiteX293" fmla="*/ 19065 w 22494"/>
                  <a:gd name="connsiteY293" fmla="*/ 121935 h 697253"/>
                  <a:gd name="connsiteX294" fmla="*/ 17694 w 22494"/>
                  <a:gd name="connsiteY294" fmla="*/ 123238 h 697253"/>
                  <a:gd name="connsiteX295" fmla="*/ 17694 w 22494"/>
                  <a:gd name="connsiteY295" fmla="*/ 123238 h 697253"/>
                  <a:gd name="connsiteX296" fmla="*/ 18174 w 22494"/>
                  <a:gd name="connsiteY296" fmla="*/ 107191 h 697253"/>
                  <a:gd name="connsiteX297" fmla="*/ 16871 w 22494"/>
                  <a:gd name="connsiteY297" fmla="*/ 105819 h 697253"/>
                  <a:gd name="connsiteX298" fmla="*/ 17076 w 22494"/>
                  <a:gd name="connsiteY298" fmla="*/ 97795 h 697253"/>
                  <a:gd name="connsiteX299" fmla="*/ 18448 w 22494"/>
                  <a:gd name="connsiteY299" fmla="*/ 96492 h 697253"/>
                  <a:gd name="connsiteX300" fmla="*/ 19751 w 22494"/>
                  <a:gd name="connsiteY300" fmla="*/ 97864 h 697253"/>
                  <a:gd name="connsiteX301" fmla="*/ 19545 w 22494"/>
                  <a:gd name="connsiteY301" fmla="*/ 105888 h 697253"/>
                  <a:gd name="connsiteX302" fmla="*/ 18174 w 22494"/>
                  <a:gd name="connsiteY302" fmla="*/ 107191 h 697253"/>
                  <a:gd name="connsiteX303" fmla="*/ 18174 w 22494"/>
                  <a:gd name="connsiteY303" fmla="*/ 107191 h 697253"/>
                  <a:gd name="connsiteX304" fmla="*/ 18585 w 22494"/>
                  <a:gd name="connsiteY304" fmla="*/ 91074 h 697253"/>
                  <a:gd name="connsiteX305" fmla="*/ 17282 w 22494"/>
                  <a:gd name="connsiteY305" fmla="*/ 89703 h 697253"/>
                  <a:gd name="connsiteX306" fmla="*/ 17488 w 22494"/>
                  <a:gd name="connsiteY306" fmla="*/ 81679 h 697253"/>
                  <a:gd name="connsiteX307" fmla="*/ 18860 w 22494"/>
                  <a:gd name="connsiteY307" fmla="*/ 80376 h 697253"/>
                  <a:gd name="connsiteX308" fmla="*/ 20163 w 22494"/>
                  <a:gd name="connsiteY308" fmla="*/ 81748 h 697253"/>
                  <a:gd name="connsiteX309" fmla="*/ 19957 w 22494"/>
                  <a:gd name="connsiteY309" fmla="*/ 89771 h 697253"/>
                  <a:gd name="connsiteX310" fmla="*/ 18585 w 22494"/>
                  <a:gd name="connsiteY310" fmla="*/ 91074 h 697253"/>
                  <a:gd name="connsiteX311" fmla="*/ 18585 w 22494"/>
                  <a:gd name="connsiteY311" fmla="*/ 91074 h 697253"/>
                  <a:gd name="connsiteX312" fmla="*/ 19065 w 22494"/>
                  <a:gd name="connsiteY312" fmla="*/ 75027 h 697253"/>
                  <a:gd name="connsiteX313" fmla="*/ 17762 w 22494"/>
                  <a:gd name="connsiteY313" fmla="*/ 73655 h 697253"/>
                  <a:gd name="connsiteX314" fmla="*/ 17968 w 22494"/>
                  <a:gd name="connsiteY314" fmla="*/ 65631 h 697253"/>
                  <a:gd name="connsiteX315" fmla="*/ 19340 w 22494"/>
                  <a:gd name="connsiteY315" fmla="*/ 64328 h 697253"/>
                  <a:gd name="connsiteX316" fmla="*/ 20643 w 22494"/>
                  <a:gd name="connsiteY316" fmla="*/ 65700 h 697253"/>
                  <a:gd name="connsiteX317" fmla="*/ 20437 w 22494"/>
                  <a:gd name="connsiteY317" fmla="*/ 73724 h 697253"/>
                  <a:gd name="connsiteX318" fmla="*/ 19065 w 22494"/>
                  <a:gd name="connsiteY318" fmla="*/ 75027 h 697253"/>
                  <a:gd name="connsiteX319" fmla="*/ 19065 w 22494"/>
                  <a:gd name="connsiteY319" fmla="*/ 75027 h 697253"/>
                  <a:gd name="connsiteX320" fmla="*/ 19545 w 22494"/>
                  <a:gd name="connsiteY320" fmla="*/ 58910 h 697253"/>
                  <a:gd name="connsiteX321" fmla="*/ 18242 w 22494"/>
                  <a:gd name="connsiteY321" fmla="*/ 57539 h 697253"/>
                  <a:gd name="connsiteX322" fmla="*/ 18448 w 22494"/>
                  <a:gd name="connsiteY322" fmla="*/ 49515 h 697253"/>
                  <a:gd name="connsiteX323" fmla="*/ 19820 w 22494"/>
                  <a:gd name="connsiteY323" fmla="*/ 48212 h 697253"/>
                  <a:gd name="connsiteX324" fmla="*/ 21123 w 22494"/>
                  <a:gd name="connsiteY324" fmla="*/ 49584 h 697253"/>
                  <a:gd name="connsiteX325" fmla="*/ 20917 w 22494"/>
                  <a:gd name="connsiteY325" fmla="*/ 57607 h 697253"/>
                  <a:gd name="connsiteX326" fmla="*/ 19545 w 22494"/>
                  <a:gd name="connsiteY326" fmla="*/ 58910 h 697253"/>
                  <a:gd name="connsiteX327" fmla="*/ 19545 w 22494"/>
                  <a:gd name="connsiteY327" fmla="*/ 58910 h 697253"/>
                  <a:gd name="connsiteX328" fmla="*/ 20025 w 22494"/>
                  <a:gd name="connsiteY328" fmla="*/ 42863 h 697253"/>
                  <a:gd name="connsiteX329" fmla="*/ 18722 w 22494"/>
                  <a:gd name="connsiteY329" fmla="*/ 41491 h 697253"/>
                  <a:gd name="connsiteX330" fmla="*/ 18928 w 22494"/>
                  <a:gd name="connsiteY330" fmla="*/ 33467 h 697253"/>
                  <a:gd name="connsiteX331" fmla="*/ 20300 w 22494"/>
                  <a:gd name="connsiteY331" fmla="*/ 32164 h 697253"/>
                  <a:gd name="connsiteX332" fmla="*/ 21603 w 22494"/>
                  <a:gd name="connsiteY332" fmla="*/ 33536 h 697253"/>
                  <a:gd name="connsiteX333" fmla="*/ 21397 w 22494"/>
                  <a:gd name="connsiteY333" fmla="*/ 41559 h 697253"/>
                  <a:gd name="connsiteX334" fmla="*/ 20025 w 22494"/>
                  <a:gd name="connsiteY334" fmla="*/ 42863 h 697253"/>
                  <a:gd name="connsiteX335" fmla="*/ 20025 w 22494"/>
                  <a:gd name="connsiteY335" fmla="*/ 42863 h 697253"/>
                  <a:gd name="connsiteX336" fmla="*/ 20437 w 22494"/>
                  <a:gd name="connsiteY336" fmla="*/ 26746 h 697253"/>
                  <a:gd name="connsiteX337" fmla="*/ 19134 w 22494"/>
                  <a:gd name="connsiteY337" fmla="*/ 25375 h 697253"/>
                  <a:gd name="connsiteX338" fmla="*/ 19340 w 22494"/>
                  <a:gd name="connsiteY338" fmla="*/ 17351 h 697253"/>
                  <a:gd name="connsiteX339" fmla="*/ 20711 w 22494"/>
                  <a:gd name="connsiteY339" fmla="*/ 16048 h 697253"/>
                  <a:gd name="connsiteX340" fmla="*/ 22014 w 22494"/>
                  <a:gd name="connsiteY340" fmla="*/ 17420 h 697253"/>
                  <a:gd name="connsiteX341" fmla="*/ 21808 w 22494"/>
                  <a:gd name="connsiteY341" fmla="*/ 25443 h 697253"/>
                  <a:gd name="connsiteX342" fmla="*/ 20437 w 22494"/>
                  <a:gd name="connsiteY342" fmla="*/ 26746 h 697253"/>
                  <a:gd name="connsiteX343" fmla="*/ 20437 w 22494"/>
                  <a:gd name="connsiteY343" fmla="*/ 26746 h 697253"/>
                  <a:gd name="connsiteX344" fmla="*/ 20917 w 22494"/>
                  <a:gd name="connsiteY344" fmla="*/ 10698 h 697253"/>
                  <a:gd name="connsiteX345" fmla="*/ 19614 w 22494"/>
                  <a:gd name="connsiteY345" fmla="*/ 9327 h 697253"/>
                  <a:gd name="connsiteX346" fmla="*/ 19820 w 22494"/>
                  <a:gd name="connsiteY346" fmla="*/ 1303 h 697253"/>
                  <a:gd name="connsiteX347" fmla="*/ 21191 w 22494"/>
                  <a:gd name="connsiteY347" fmla="*/ 0 h 697253"/>
                  <a:gd name="connsiteX348" fmla="*/ 22494 w 22494"/>
                  <a:gd name="connsiteY348" fmla="*/ 1372 h 697253"/>
                  <a:gd name="connsiteX349" fmla="*/ 22289 w 22494"/>
                  <a:gd name="connsiteY349" fmla="*/ 9396 h 697253"/>
                  <a:gd name="connsiteX350" fmla="*/ 20917 w 22494"/>
                  <a:gd name="connsiteY350" fmla="*/ 10698 h 697253"/>
                  <a:gd name="connsiteX351" fmla="*/ 20917 w 22494"/>
                  <a:gd name="connsiteY351" fmla="*/ 10698 h 6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22494" h="697253">
                    <a:moveTo>
                      <a:pt x="1303" y="697253"/>
                    </a:moveTo>
                    <a:cubicBezTo>
                      <a:pt x="549" y="697253"/>
                      <a:pt x="0" y="696636"/>
                      <a:pt x="0" y="695882"/>
                    </a:cubicBezTo>
                    <a:lnTo>
                      <a:pt x="69" y="692658"/>
                    </a:lnTo>
                    <a:cubicBezTo>
                      <a:pt x="69" y="691904"/>
                      <a:pt x="754" y="691355"/>
                      <a:pt x="1440" y="691355"/>
                    </a:cubicBezTo>
                    <a:cubicBezTo>
                      <a:pt x="2195" y="691355"/>
                      <a:pt x="2743" y="691972"/>
                      <a:pt x="2743" y="692727"/>
                    </a:cubicBezTo>
                    <a:lnTo>
                      <a:pt x="2675" y="695950"/>
                    </a:lnTo>
                    <a:cubicBezTo>
                      <a:pt x="2675" y="696704"/>
                      <a:pt x="2057" y="697253"/>
                      <a:pt x="1303" y="697253"/>
                    </a:cubicBezTo>
                    <a:cubicBezTo>
                      <a:pt x="1372" y="697253"/>
                      <a:pt x="1372" y="697253"/>
                      <a:pt x="1303" y="697253"/>
                    </a:cubicBezTo>
                    <a:close/>
                    <a:moveTo>
                      <a:pt x="1646" y="686006"/>
                    </a:moveTo>
                    <a:cubicBezTo>
                      <a:pt x="892" y="686006"/>
                      <a:pt x="343" y="685389"/>
                      <a:pt x="343" y="684634"/>
                    </a:cubicBezTo>
                    <a:lnTo>
                      <a:pt x="549" y="676611"/>
                    </a:lnTo>
                    <a:cubicBezTo>
                      <a:pt x="549" y="675856"/>
                      <a:pt x="1234" y="675308"/>
                      <a:pt x="1920" y="675308"/>
                    </a:cubicBezTo>
                    <a:cubicBezTo>
                      <a:pt x="2675" y="675308"/>
                      <a:pt x="3223" y="675924"/>
                      <a:pt x="3223" y="676679"/>
                    </a:cubicBezTo>
                    <a:lnTo>
                      <a:pt x="3018" y="684703"/>
                    </a:lnTo>
                    <a:cubicBezTo>
                      <a:pt x="3018" y="685389"/>
                      <a:pt x="2400" y="686006"/>
                      <a:pt x="1646" y="686006"/>
                    </a:cubicBezTo>
                    <a:cubicBezTo>
                      <a:pt x="1646" y="686006"/>
                      <a:pt x="1646" y="686006"/>
                      <a:pt x="1646" y="686006"/>
                    </a:cubicBezTo>
                    <a:close/>
                    <a:moveTo>
                      <a:pt x="2126" y="669890"/>
                    </a:moveTo>
                    <a:cubicBezTo>
                      <a:pt x="1372" y="669890"/>
                      <a:pt x="823" y="669272"/>
                      <a:pt x="823" y="668518"/>
                    </a:cubicBezTo>
                    <a:lnTo>
                      <a:pt x="1029" y="660494"/>
                    </a:lnTo>
                    <a:cubicBezTo>
                      <a:pt x="1029" y="659740"/>
                      <a:pt x="1646" y="659191"/>
                      <a:pt x="2400" y="659191"/>
                    </a:cubicBezTo>
                    <a:cubicBezTo>
                      <a:pt x="3155" y="659191"/>
                      <a:pt x="3703" y="659808"/>
                      <a:pt x="3703" y="660563"/>
                    </a:cubicBezTo>
                    <a:lnTo>
                      <a:pt x="3498" y="668587"/>
                    </a:lnTo>
                    <a:cubicBezTo>
                      <a:pt x="3498" y="669341"/>
                      <a:pt x="2880" y="669890"/>
                      <a:pt x="2126" y="669890"/>
                    </a:cubicBezTo>
                    <a:cubicBezTo>
                      <a:pt x="2126" y="669890"/>
                      <a:pt x="2126" y="669890"/>
                      <a:pt x="2126" y="669890"/>
                    </a:cubicBezTo>
                    <a:close/>
                    <a:moveTo>
                      <a:pt x="2538" y="653842"/>
                    </a:moveTo>
                    <a:cubicBezTo>
                      <a:pt x="1783" y="653842"/>
                      <a:pt x="1234" y="653225"/>
                      <a:pt x="1234" y="652470"/>
                    </a:cubicBezTo>
                    <a:lnTo>
                      <a:pt x="1440" y="644447"/>
                    </a:lnTo>
                    <a:cubicBezTo>
                      <a:pt x="1440" y="643692"/>
                      <a:pt x="2057" y="643143"/>
                      <a:pt x="2812" y="643143"/>
                    </a:cubicBezTo>
                    <a:cubicBezTo>
                      <a:pt x="3566" y="643143"/>
                      <a:pt x="4115" y="643761"/>
                      <a:pt x="4115" y="644515"/>
                    </a:cubicBezTo>
                    <a:lnTo>
                      <a:pt x="3909" y="652539"/>
                    </a:lnTo>
                    <a:cubicBezTo>
                      <a:pt x="3909" y="653225"/>
                      <a:pt x="3360" y="653842"/>
                      <a:pt x="2538" y="653842"/>
                    </a:cubicBezTo>
                    <a:cubicBezTo>
                      <a:pt x="2606" y="653842"/>
                      <a:pt x="2606" y="653842"/>
                      <a:pt x="2538" y="653842"/>
                    </a:cubicBezTo>
                    <a:close/>
                    <a:moveTo>
                      <a:pt x="3018" y="637726"/>
                    </a:moveTo>
                    <a:cubicBezTo>
                      <a:pt x="2263" y="637726"/>
                      <a:pt x="1715" y="637108"/>
                      <a:pt x="1715" y="636354"/>
                    </a:cubicBezTo>
                    <a:lnTo>
                      <a:pt x="1920" y="628330"/>
                    </a:lnTo>
                    <a:cubicBezTo>
                      <a:pt x="1920" y="627576"/>
                      <a:pt x="2538" y="627096"/>
                      <a:pt x="3292" y="627027"/>
                    </a:cubicBezTo>
                    <a:cubicBezTo>
                      <a:pt x="4046" y="627027"/>
                      <a:pt x="4595" y="627644"/>
                      <a:pt x="4595" y="628399"/>
                    </a:cubicBezTo>
                    <a:lnTo>
                      <a:pt x="4389" y="636423"/>
                    </a:lnTo>
                    <a:cubicBezTo>
                      <a:pt x="4389" y="637177"/>
                      <a:pt x="3772" y="637726"/>
                      <a:pt x="3018" y="637726"/>
                    </a:cubicBezTo>
                    <a:cubicBezTo>
                      <a:pt x="3086" y="637726"/>
                      <a:pt x="3018" y="637726"/>
                      <a:pt x="3018" y="637726"/>
                    </a:cubicBezTo>
                    <a:close/>
                    <a:moveTo>
                      <a:pt x="3498" y="621678"/>
                    </a:moveTo>
                    <a:cubicBezTo>
                      <a:pt x="2743" y="621678"/>
                      <a:pt x="2195" y="621060"/>
                      <a:pt x="2195" y="620306"/>
                    </a:cubicBezTo>
                    <a:lnTo>
                      <a:pt x="2400" y="612282"/>
                    </a:lnTo>
                    <a:cubicBezTo>
                      <a:pt x="2400" y="611528"/>
                      <a:pt x="3086" y="610979"/>
                      <a:pt x="3772" y="610979"/>
                    </a:cubicBezTo>
                    <a:cubicBezTo>
                      <a:pt x="4526" y="610979"/>
                      <a:pt x="5075" y="611597"/>
                      <a:pt x="5075" y="612351"/>
                    </a:cubicBezTo>
                    <a:lnTo>
                      <a:pt x="4869" y="620375"/>
                    </a:lnTo>
                    <a:cubicBezTo>
                      <a:pt x="4869" y="621060"/>
                      <a:pt x="4252" y="621678"/>
                      <a:pt x="3498" y="621678"/>
                    </a:cubicBezTo>
                    <a:cubicBezTo>
                      <a:pt x="3498" y="621678"/>
                      <a:pt x="3498" y="621678"/>
                      <a:pt x="3498" y="621678"/>
                    </a:cubicBezTo>
                    <a:close/>
                    <a:moveTo>
                      <a:pt x="3978" y="605562"/>
                    </a:moveTo>
                    <a:cubicBezTo>
                      <a:pt x="3223" y="605562"/>
                      <a:pt x="2675" y="604944"/>
                      <a:pt x="2675" y="604190"/>
                    </a:cubicBezTo>
                    <a:lnTo>
                      <a:pt x="2880" y="596166"/>
                    </a:lnTo>
                    <a:cubicBezTo>
                      <a:pt x="2880" y="595412"/>
                      <a:pt x="3498" y="594863"/>
                      <a:pt x="4252" y="594863"/>
                    </a:cubicBezTo>
                    <a:cubicBezTo>
                      <a:pt x="5006" y="594863"/>
                      <a:pt x="5555" y="595480"/>
                      <a:pt x="5555" y="596235"/>
                    </a:cubicBezTo>
                    <a:lnTo>
                      <a:pt x="5349" y="604259"/>
                    </a:lnTo>
                    <a:cubicBezTo>
                      <a:pt x="5281" y="605013"/>
                      <a:pt x="4732" y="605562"/>
                      <a:pt x="3978" y="605562"/>
                    </a:cubicBezTo>
                    <a:cubicBezTo>
                      <a:pt x="3978" y="605562"/>
                      <a:pt x="3978" y="605562"/>
                      <a:pt x="3978" y="605562"/>
                    </a:cubicBezTo>
                    <a:close/>
                    <a:moveTo>
                      <a:pt x="4389" y="589514"/>
                    </a:moveTo>
                    <a:cubicBezTo>
                      <a:pt x="3635" y="589514"/>
                      <a:pt x="3086" y="588897"/>
                      <a:pt x="3086" y="588142"/>
                    </a:cubicBezTo>
                    <a:lnTo>
                      <a:pt x="3292" y="580118"/>
                    </a:lnTo>
                    <a:cubicBezTo>
                      <a:pt x="3292" y="579364"/>
                      <a:pt x="3909" y="578815"/>
                      <a:pt x="4663" y="578815"/>
                    </a:cubicBezTo>
                    <a:cubicBezTo>
                      <a:pt x="5418" y="578815"/>
                      <a:pt x="5967" y="579433"/>
                      <a:pt x="5967" y="580187"/>
                    </a:cubicBezTo>
                    <a:lnTo>
                      <a:pt x="5761" y="588211"/>
                    </a:lnTo>
                    <a:cubicBezTo>
                      <a:pt x="5761" y="588897"/>
                      <a:pt x="5144" y="589514"/>
                      <a:pt x="4389" y="589514"/>
                    </a:cubicBezTo>
                    <a:cubicBezTo>
                      <a:pt x="4458" y="589514"/>
                      <a:pt x="4389" y="589514"/>
                      <a:pt x="4389" y="589514"/>
                    </a:cubicBezTo>
                    <a:close/>
                    <a:moveTo>
                      <a:pt x="4869" y="573398"/>
                    </a:moveTo>
                    <a:cubicBezTo>
                      <a:pt x="4115" y="573398"/>
                      <a:pt x="3566" y="572780"/>
                      <a:pt x="3566" y="572026"/>
                    </a:cubicBezTo>
                    <a:lnTo>
                      <a:pt x="3772" y="564002"/>
                    </a:lnTo>
                    <a:cubicBezTo>
                      <a:pt x="3772" y="563248"/>
                      <a:pt x="4389" y="562699"/>
                      <a:pt x="5144" y="562699"/>
                    </a:cubicBezTo>
                    <a:cubicBezTo>
                      <a:pt x="5898" y="562699"/>
                      <a:pt x="6447" y="563316"/>
                      <a:pt x="6447" y="564071"/>
                    </a:cubicBezTo>
                    <a:lnTo>
                      <a:pt x="6241" y="572095"/>
                    </a:lnTo>
                    <a:cubicBezTo>
                      <a:pt x="6241" y="572849"/>
                      <a:pt x="5624" y="573398"/>
                      <a:pt x="4869" y="573398"/>
                    </a:cubicBezTo>
                    <a:cubicBezTo>
                      <a:pt x="4869" y="573398"/>
                      <a:pt x="4869" y="573398"/>
                      <a:pt x="4869" y="573398"/>
                    </a:cubicBezTo>
                    <a:close/>
                    <a:moveTo>
                      <a:pt x="5349" y="557350"/>
                    </a:moveTo>
                    <a:cubicBezTo>
                      <a:pt x="4595" y="557350"/>
                      <a:pt x="4046" y="556733"/>
                      <a:pt x="4046" y="555978"/>
                    </a:cubicBezTo>
                    <a:lnTo>
                      <a:pt x="4252" y="547954"/>
                    </a:lnTo>
                    <a:cubicBezTo>
                      <a:pt x="4252" y="547200"/>
                      <a:pt x="4938" y="546651"/>
                      <a:pt x="5624" y="546651"/>
                    </a:cubicBezTo>
                    <a:cubicBezTo>
                      <a:pt x="6378" y="546651"/>
                      <a:pt x="6927" y="547269"/>
                      <a:pt x="6927" y="548023"/>
                    </a:cubicBezTo>
                    <a:lnTo>
                      <a:pt x="6721" y="556047"/>
                    </a:lnTo>
                    <a:cubicBezTo>
                      <a:pt x="6652" y="556801"/>
                      <a:pt x="6104" y="557350"/>
                      <a:pt x="5349" y="557350"/>
                    </a:cubicBezTo>
                    <a:cubicBezTo>
                      <a:pt x="5349" y="557350"/>
                      <a:pt x="5349" y="557350"/>
                      <a:pt x="5349" y="557350"/>
                    </a:cubicBezTo>
                    <a:close/>
                    <a:moveTo>
                      <a:pt x="5761" y="541302"/>
                    </a:moveTo>
                    <a:cubicBezTo>
                      <a:pt x="5006" y="541302"/>
                      <a:pt x="4458" y="540685"/>
                      <a:pt x="4458" y="539931"/>
                    </a:cubicBezTo>
                    <a:lnTo>
                      <a:pt x="4663" y="531906"/>
                    </a:lnTo>
                    <a:cubicBezTo>
                      <a:pt x="4663" y="531152"/>
                      <a:pt x="5281" y="530604"/>
                      <a:pt x="6035" y="530604"/>
                    </a:cubicBezTo>
                    <a:cubicBezTo>
                      <a:pt x="6789" y="530604"/>
                      <a:pt x="7338" y="531221"/>
                      <a:pt x="7338" y="531975"/>
                    </a:cubicBezTo>
                    <a:lnTo>
                      <a:pt x="7132" y="539999"/>
                    </a:lnTo>
                    <a:cubicBezTo>
                      <a:pt x="7132" y="540685"/>
                      <a:pt x="6515" y="541302"/>
                      <a:pt x="5761" y="541302"/>
                    </a:cubicBezTo>
                    <a:cubicBezTo>
                      <a:pt x="5829" y="541302"/>
                      <a:pt x="5761" y="541302"/>
                      <a:pt x="5761" y="541302"/>
                    </a:cubicBezTo>
                    <a:close/>
                    <a:moveTo>
                      <a:pt x="6241" y="525186"/>
                    </a:moveTo>
                    <a:cubicBezTo>
                      <a:pt x="5486" y="525186"/>
                      <a:pt x="4938" y="524569"/>
                      <a:pt x="4938" y="523814"/>
                    </a:cubicBezTo>
                    <a:lnTo>
                      <a:pt x="5144" y="515790"/>
                    </a:lnTo>
                    <a:cubicBezTo>
                      <a:pt x="5144" y="515036"/>
                      <a:pt x="5692" y="514487"/>
                      <a:pt x="6515" y="514487"/>
                    </a:cubicBezTo>
                    <a:cubicBezTo>
                      <a:pt x="7270" y="514487"/>
                      <a:pt x="7818" y="515105"/>
                      <a:pt x="7818" y="515859"/>
                    </a:cubicBezTo>
                    <a:lnTo>
                      <a:pt x="7612" y="523883"/>
                    </a:lnTo>
                    <a:cubicBezTo>
                      <a:pt x="7612" y="524637"/>
                      <a:pt x="6995" y="525186"/>
                      <a:pt x="6241" y="525186"/>
                    </a:cubicBezTo>
                    <a:cubicBezTo>
                      <a:pt x="6241" y="525186"/>
                      <a:pt x="6241" y="525186"/>
                      <a:pt x="6241" y="525186"/>
                    </a:cubicBezTo>
                    <a:close/>
                    <a:moveTo>
                      <a:pt x="6721" y="509138"/>
                    </a:moveTo>
                    <a:cubicBezTo>
                      <a:pt x="5967" y="509138"/>
                      <a:pt x="5418" y="508521"/>
                      <a:pt x="5418" y="507767"/>
                    </a:cubicBezTo>
                    <a:lnTo>
                      <a:pt x="5624" y="499743"/>
                    </a:lnTo>
                    <a:cubicBezTo>
                      <a:pt x="5624" y="498988"/>
                      <a:pt x="6241" y="498440"/>
                      <a:pt x="6995" y="498440"/>
                    </a:cubicBezTo>
                    <a:cubicBezTo>
                      <a:pt x="7750" y="498440"/>
                      <a:pt x="8298" y="499057"/>
                      <a:pt x="8298" y="499811"/>
                    </a:cubicBezTo>
                    <a:lnTo>
                      <a:pt x="8092" y="507835"/>
                    </a:lnTo>
                    <a:cubicBezTo>
                      <a:pt x="8024" y="508521"/>
                      <a:pt x="7475" y="509138"/>
                      <a:pt x="6721" y="509138"/>
                    </a:cubicBezTo>
                    <a:cubicBezTo>
                      <a:pt x="6721" y="509138"/>
                      <a:pt x="6721" y="509138"/>
                      <a:pt x="6721" y="509138"/>
                    </a:cubicBezTo>
                    <a:close/>
                    <a:moveTo>
                      <a:pt x="7132" y="493022"/>
                    </a:moveTo>
                    <a:cubicBezTo>
                      <a:pt x="6378" y="493022"/>
                      <a:pt x="5829" y="492405"/>
                      <a:pt x="5829" y="491650"/>
                    </a:cubicBezTo>
                    <a:lnTo>
                      <a:pt x="6035" y="483626"/>
                    </a:lnTo>
                    <a:cubicBezTo>
                      <a:pt x="6035" y="482872"/>
                      <a:pt x="6721" y="482392"/>
                      <a:pt x="7407" y="482323"/>
                    </a:cubicBezTo>
                    <a:cubicBezTo>
                      <a:pt x="8161" y="482323"/>
                      <a:pt x="8710" y="482941"/>
                      <a:pt x="8710" y="483695"/>
                    </a:cubicBezTo>
                    <a:lnTo>
                      <a:pt x="8504" y="491719"/>
                    </a:lnTo>
                    <a:cubicBezTo>
                      <a:pt x="8504" y="492473"/>
                      <a:pt x="7887" y="493022"/>
                      <a:pt x="7132" y="493022"/>
                    </a:cubicBezTo>
                    <a:cubicBezTo>
                      <a:pt x="7201" y="493022"/>
                      <a:pt x="7201" y="493022"/>
                      <a:pt x="7132" y="493022"/>
                    </a:cubicBezTo>
                    <a:close/>
                    <a:moveTo>
                      <a:pt x="7612" y="476974"/>
                    </a:moveTo>
                    <a:cubicBezTo>
                      <a:pt x="6858" y="476974"/>
                      <a:pt x="6309" y="476357"/>
                      <a:pt x="6309" y="475603"/>
                    </a:cubicBezTo>
                    <a:lnTo>
                      <a:pt x="6515" y="467579"/>
                    </a:lnTo>
                    <a:cubicBezTo>
                      <a:pt x="6515" y="466824"/>
                      <a:pt x="7201" y="466276"/>
                      <a:pt x="7887" y="466276"/>
                    </a:cubicBezTo>
                    <a:cubicBezTo>
                      <a:pt x="8641" y="466276"/>
                      <a:pt x="9190" y="466893"/>
                      <a:pt x="9190" y="467647"/>
                    </a:cubicBezTo>
                    <a:lnTo>
                      <a:pt x="8984" y="475671"/>
                    </a:lnTo>
                    <a:cubicBezTo>
                      <a:pt x="8984" y="476357"/>
                      <a:pt x="8367" y="476974"/>
                      <a:pt x="7612" y="476974"/>
                    </a:cubicBezTo>
                    <a:cubicBezTo>
                      <a:pt x="7612" y="476974"/>
                      <a:pt x="7612" y="476974"/>
                      <a:pt x="7612" y="476974"/>
                    </a:cubicBezTo>
                    <a:close/>
                    <a:moveTo>
                      <a:pt x="8092" y="460858"/>
                    </a:moveTo>
                    <a:cubicBezTo>
                      <a:pt x="7338" y="460858"/>
                      <a:pt x="6789" y="460241"/>
                      <a:pt x="6789" y="459486"/>
                    </a:cubicBezTo>
                    <a:lnTo>
                      <a:pt x="6995" y="451462"/>
                    </a:lnTo>
                    <a:cubicBezTo>
                      <a:pt x="6995" y="450708"/>
                      <a:pt x="7612" y="450159"/>
                      <a:pt x="8367" y="450159"/>
                    </a:cubicBezTo>
                    <a:cubicBezTo>
                      <a:pt x="9121" y="450159"/>
                      <a:pt x="9670" y="450777"/>
                      <a:pt x="9670" y="451531"/>
                    </a:cubicBezTo>
                    <a:lnTo>
                      <a:pt x="9464" y="459555"/>
                    </a:lnTo>
                    <a:cubicBezTo>
                      <a:pt x="9396" y="460309"/>
                      <a:pt x="8847" y="460858"/>
                      <a:pt x="8092" y="460858"/>
                    </a:cubicBezTo>
                    <a:cubicBezTo>
                      <a:pt x="8092" y="460858"/>
                      <a:pt x="8092" y="460858"/>
                      <a:pt x="8092" y="460858"/>
                    </a:cubicBezTo>
                    <a:close/>
                    <a:moveTo>
                      <a:pt x="8504" y="444810"/>
                    </a:moveTo>
                    <a:cubicBezTo>
                      <a:pt x="7750" y="444810"/>
                      <a:pt x="7201" y="444193"/>
                      <a:pt x="7201" y="443439"/>
                    </a:cubicBezTo>
                    <a:lnTo>
                      <a:pt x="7407" y="435415"/>
                    </a:lnTo>
                    <a:cubicBezTo>
                      <a:pt x="7407" y="434660"/>
                      <a:pt x="8024" y="434112"/>
                      <a:pt x="8778" y="434112"/>
                    </a:cubicBezTo>
                    <a:cubicBezTo>
                      <a:pt x="9533" y="434112"/>
                      <a:pt x="10081" y="434729"/>
                      <a:pt x="10081" y="435483"/>
                    </a:cubicBezTo>
                    <a:lnTo>
                      <a:pt x="9876" y="443507"/>
                    </a:lnTo>
                    <a:cubicBezTo>
                      <a:pt x="9876" y="444261"/>
                      <a:pt x="9327" y="444810"/>
                      <a:pt x="8504" y="444810"/>
                    </a:cubicBezTo>
                    <a:cubicBezTo>
                      <a:pt x="8573" y="444810"/>
                      <a:pt x="8573" y="444810"/>
                      <a:pt x="8504" y="444810"/>
                    </a:cubicBezTo>
                    <a:close/>
                    <a:moveTo>
                      <a:pt x="8984" y="428694"/>
                    </a:moveTo>
                    <a:cubicBezTo>
                      <a:pt x="8230" y="428694"/>
                      <a:pt x="7681" y="428077"/>
                      <a:pt x="7681" y="427322"/>
                    </a:cubicBezTo>
                    <a:lnTo>
                      <a:pt x="7887" y="419298"/>
                    </a:lnTo>
                    <a:cubicBezTo>
                      <a:pt x="7887" y="418544"/>
                      <a:pt x="8504" y="417995"/>
                      <a:pt x="9258" y="417995"/>
                    </a:cubicBezTo>
                    <a:cubicBezTo>
                      <a:pt x="10013" y="417995"/>
                      <a:pt x="10561" y="418613"/>
                      <a:pt x="10561" y="419367"/>
                    </a:cubicBezTo>
                    <a:lnTo>
                      <a:pt x="10356" y="427391"/>
                    </a:lnTo>
                    <a:cubicBezTo>
                      <a:pt x="10356" y="428145"/>
                      <a:pt x="9738" y="428694"/>
                      <a:pt x="8984" y="428694"/>
                    </a:cubicBezTo>
                    <a:cubicBezTo>
                      <a:pt x="8984" y="428694"/>
                      <a:pt x="8984" y="428694"/>
                      <a:pt x="8984" y="428694"/>
                    </a:cubicBezTo>
                    <a:close/>
                    <a:moveTo>
                      <a:pt x="9464" y="412646"/>
                    </a:moveTo>
                    <a:cubicBezTo>
                      <a:pt x="8710" y="412646"/>
                      <a:pt x="8161" y="412029"/>
                      <a:pt x="8161" y="411274"/>
                    </a:cubicBezTo>
                    <a:lnTo>
                      <a:pt x="8367" y="403251"/>
                    </a:lnTo>
                    <a:cubicBezTo>
                      <a:pt x="8367" y="402496"/>
                      <a:pt x="9053" y="401948"/>
                      <a:pt x="9738" y="401948"/>
                    </a:cubicBezTo>
                    <a:cubicBezTo>
                      <a:pt x="10493" y="401948"/>
                      <a:pt x="11041" y="402565"/>
                      <a:pt x="11041" y="403319"/>
                    </a:cubicBezTo>
                    <a:lnTo>
                      <a:pt x="10836" y="411343"/>
                    </a:lnTo>
                    <a:cubicBezTo>
                      <a:pt x="10836" y="412097"/>
                      <a:pt x="10218" y="412646"/>
                      <a:pt x="9464" y="412646"/>
                    </a:cubicBezTo>
                    <a:cubicBezTo>
                      <a:pt x="9464" y="412646"/>
                      <a:pt x="9464" y="412646"/>
                      <a:pt x="9464" y="412646"/>
                    </a:cubicBezTo>
                    <a:close/>
                    <a:moveTo>
                      <a:pt x="9876" y="396598"/>
                    </a:moveTo>
                    <a:cubicBezTo>
                      <a:pt x="9121" y="396598"/>
                      <a:pt x="8573" y="395981"/>
                      <a:pt x="8573" y="395227"/>
                    </a:cubicBezTo>
                    <a:lnTo>
                      <a:pt x="8778" y="387203"/>
                    </a:lnTo>
                    <a:cubicBezTo>
                      <a:pt x="8778" y="386449"/>
                      <a:pt x="9396" y="385900"/>
                      <a:pt x="10150" y="385900"/>
                    </a:cubicBezTo>
                    <a:cubicBezTo>
                      <a:pt x="10904" y="385900"/>
                      <a:pt x="11453" y="386517"/>
                      <a:pt x="11453" y="387271"/>
                    </a:cubicBezTo>
                    <a:lnTo>
                      <a:pt x="11247" y="395295"/>
                    </a:lnTo>
                    <a:cubicBezTo>
                      <a:pt x="11247" y="395981"/>
                      <a:pt x="10699" y="396598"/>
                      <a:pt x="9876" y="396598"/>
                    </a:cubicBezTo>
                    <a:cubicBezTo>
                      <a:pt x="9944" y="396598"/>
                      <a:pt x="9944" y="396598"/>
                      <a:pt x="9876" y="396598"/>
                    </a:cubicBezTo>
                    <a:close/>
                    <a:moveTo>
                      <a:pt x="10356" y="380482"/>
                    </a:moveTo>
                    <a:cubicBezTo>
                      <a:pt x="9601" y="380482"/>
                      <a:pt x="9053" y="379865"/>
                      <a:pt x="9053" y="379110"/>
                    </a:cubicBezTo>
                    <a:lnTo>
                      <a:pt x="9258" y="371087"/>
                    </a:lnTo>
                    <a:cubicBezTo>
                      <a:pt x="9258" y="370332"/>
                      <a:pt x="9876" y="369784"/>
                      <a:pt x="10630" y="369784"/>
                    </a:cubicBezTo>
                    <a:cubicBezTo>
                      <a:pt x="11384" y="369784"/>
                      <a:pt x="11933" y="370401"/>
                      <a:pt x="11933" y="371155"/>
                    </a:cubicBezTo>
                    <a:lnTo>
                      <a:pt x="11727" y="379179"/>
                    </a:lnTo>
                    <a:cubicBezTo>
                      <a:pt x="11727" y="379933"/>
                      <a:pt x="11110" y="380482"/>
                      <a:pt x="10356" y="380482"/>
                    </a:cubicBezTo>
                    <a:cubicBezTo>
                      <a:pt x="10424" y="380482"/>
                      <a:pt x="10356" y="380482"/>
                      <a:pt x="10356" y="380482"/>
                    </a:cubicBezTo>
                    <a:close/>
                    <a:moveTo>
                      <a:pt x="10836" y="364434"/>
                    </a:moveTo>
                    <a:cubicBezTo>
                      <a:pt x="10081" y="364434"/>
                      <a:pt x="9533" y="363817"/>
                      <a:pt x="9533" y="363063"/>
                    </a:cubicBezTo>
                    <a:lnTo>
                      <a:pt x="9738" y="355039"/>
                    </a:lnTo>
                    <a:cubicBezTo>
                      <a:pt x="9738" y="354285"/>
                      <a:pt x="10356" y="353667"/>
                      <a:pt x="11110" y="353736"/>
                    </a:cubicBezTo>
                    <a:cubicBezTo>
                      <a:pt x="11864" y="353736"/>
                      <a:pt x="12413" y="354353"/>
                      <a:pt x="12413" y="355107"/>
                    </a:cubicBezTo>
                    <a:lnTo>
                      <a:pt x="12207" y="363131"/>
                    </a:lnTo>
                    <a:cubicBezTo>
                      <a:pt x="12207" y="363817"/>
                      <a:pt x="11590" y="364434"/>
                      <a:pt x="10836" y="364434"/>
                    </a:cubicBezTo>
                    <a:cubicBezTo>
                      <a:pt x="10836" y="364434"/>
                      <a:pt x="10836" y="364434"/>
                      <a:pt x="10836" y="364434"/>
                    </a:cubicBezTo>
                    <a:close/>
                    <a:moveTo>
                      <a:pt x="11247" y="348318"/>
                    </a:moveTo>
                    <a:cubicBezTo>
                      <a:pt x="10493" y="348318"/>
                      <a:pt x="9944" y="347701"/>
                      <a:pt x="9944" y="346946"/>
                    </a:cubicBezTo>
                    <a:lnTo>
                      <a:pt x="10150" y="338923"/>
                    </a:lnTo>
                    <a:cubicBezTo>
                      <a:pt x="10150" y="338168"/>
                      <a:pt x="10836" y="337620"/>
                      <a:pt x="11521" y="337620"/>
                    </a:cubicBezTo>
                    <a:cubicBezTo>
                      <a:pt x="12276" y="337620"/>
                      <a:pt x="12825" y="338237"/>
                      <a:pt x="12825" y="338991"/>
                    </a:cubicBezTo>
                    <a:lnTo>
                      <a:pt x="12619" y="347015"/>
                    </a:lnTo>
                    <a:cubicBezTo>
                      <a:pt x="12619" y="347769"/>
                      <a:pt x="12070" y="348318"/>
                      <a:pt x="11247" y="348318"/>
                    </a:cubicBezTo>
                    <a:cubicBezTo>
                      <a:pt x="11316" y="348318"/>
                      <a:pt x="11316" y="348318"/>
                      <a:pt x="11247" y="348318"/>
                    </a:cubicBezTo>
                    <a:close/>
                    <a:moveTo>
                      <a:pt x="11727" y="332270"/>
                    </a:moveTo>
                    <a:cubicBezTo>
                      <a:pt x="10973" y="332270"/>
                      <a:pt x="10424" y="331653"/>
                      <a:pt x="10424" y="330899"/>
                    </a:cubicBezTo>
                    <a:lnTo>
                      <a:pt x="10630" y="322875"/>
                    </a:lnTo>
                    <a:cubicBezTo>
                      <a:pt x="10630" y="322120"/>
                      <a:pt x="11247" y="321572"/>
                      <a:pt x="12002" y="321572"/>
                    </a:cubicBezTo>
                    <a:cubicBezTo>
                      <a:pt x="12756" y="321572"/>
                      <a:pt x="13305" y="322189"/>
                      <a:pt x="13305" y="322943"/>
                    </a:cubicBezTo>
                    <a:lnTo>
                      <a:pt x="13099" y="330967"/>
                    </a:lnTo>
                    <a:cubicBezTo>
                      <a:pt x="13099" y="331653"/>
                      <a:pt x="12482" y="332270"/>
                      <a:pt x="11727" y="332270"/>
                    </a:cubicBezTo>
                    <a:cubicBezTo>
                      <a:pt x="11796" y="332270"/>
                      <a:pt x="11727" y="332270"/>
                      <a:pt x="11727" y="332270"/>
                    </a:cubicBezTo>
                    <a:close/>
                    <a:moveTo>
                      <a:pt x="12207" y="316154"/>
                    </a:moveTo>
                    <a:cubicBezTo>
                      <a:pt x="11453" y="316154"/>
                      <a:pt x="10904" y="315537"/>
                      <a:pt x="10904" y="314782"/>
                    </a:cubicBezTo>
                    <a:lnTo>
                      <a:pt x="11110" y="306759"/>
                    </a:lnTo>
                    <a:cubicBezTo>
                      <a:pt x="11110" y="306004"/>
                      <a:pt x="11727" y="305456"/>
                      <a:pt x="12482" y="305456"/>
                    </a:cubicBezTo>
                    <a:cubicBezTo>
                      <a:pt x="13236" y="305456"/>
                      <a:pt x="13785" y="306073"/>
                      <a:pt x="13785" y="306827"/>
                    </a:cubicBezTo>
                    <a:lnTo>
                      <a:pt x="13579" y="314851"/>
                    </a:lnTo>
                    <a:cubicBezTo>
                      <a:pt x="13579" y="315605"/>
                      <a:pt x="12962" y="316154"/>
                      <a:pt x="12207" y="316154"/>
                    </a:cubicBezTo>
                    <a:cubicBezTo>
                      <a:pt x="12207" y="316154"/>
                      <a:pt x="12207" y="316154"/>
                      <a:pt x="12207" y="316154"/>
                    </a:cubicBezTo>
                    <a:close/>
                    <a:moveTo>
                      <a:pt x="12687" y="300106"/>
                    </a:moveTo>
                    <a:cubicBezTo>
                      <a:pt x="11933" y="300106"/>
                      <a:pt x="11384" y="299489"/>
                      <a:pt x="11384" y="298734"/>
                    </a:cubicBezTo>
                    <a:lnTo>
                      <a:pt x="11590" y="290711"/>
                    </a:lnTo>
                    <a:cubicBezTo>
                      <a:pt x="11590" y="289956"/>
                      <a:pt x="12139" y="289408"/>
                      <a:pt x="12962" y="289408"/>
                    </a:cubicBezTo>
                    <a:cubicBezTo>
                      <a:pt x="13716" y="289408"/>
                      <a:pt x="14265" y="290025"/>
                      <a:pt x="14265" y="290779"/>
                    </a:cubicBezTo>
                    <a:lnTo>
                      <a:pt x="14059" y="298803"/>
                    </a:lnTo>
                    <a:cubicBezTo>
                      <a:pt x="13990" y="299558"/>
                      <a:pt x="13442" y="300106"/>
                      <a:pt x="12687" y="300106"/>
                    </a:cubicBezTo>
                    <a:cubicBezTo>
                      <a:pt x="12687" y="300106"/>
                      <a:pt x="12687" y="300106"/>
                      <a:pt x="12687" y="300106"/>
                    </a:cubicBezTo>
                    <a:close/>
                    <a:moveTo>
                      <a:pt x="13099" y="283990"/>
                    </a:moveTo>
                    <a:cubicBezTo>
                      <a:pt x="12344" y="283990"/>
                      <a:pt x="11796" y="283373"/>
                      <a:pt x="11796" y="282618"/>
                    </a:cubicBezTo>
                    <a:lnTo>
                      <a:pt x="12002" y="274595"/>
                    </a:lnTo>
                    <a:cubicBezTo>
                      <a:pt x="12002" y="273840"/>
                      <a:pt x="12687" y="273292"/>
                      <a:pt x="13373" y="273292"/>
                    </a:cubicBezTo>
                    <a:cubicBezTo>
                      <a:pt x="14128" y="273292"/>
                      <a:pt x="14676" y="273909"/>
                      <a:pt x="14676" y="274663"/>
                    </a:cubicBezTo>
                    <a:lnTo>
                      <a:pt x="14470" y="282687"/>
                    </a:lnTo>
                    <a:cubicBezTo>
                      <a:pt x="14470" y="283441"/>
                      <a:pt x="13853" y="283990"/>
                      <a:pt x="13099" y="283990"/>
                    </a:cubicBezTo>
                    <a:cubicBezTo>
                      <a:pt x="13167" y="283990"/>
                      <a:pt x="13099" y="283990"/>
                      <a:pt x="13099" y="283990"/>
                    </a:cubicBezTo>
                    <a:close/>
                    <a:moveTo>
                      <a:pt x="13579" y="267942"/>
                    </a:moveTo>
                    <a:cubicBezTo>
                      <a:pt x="12825" y="267942"/>
                      <a:pt x="12276" y="267325"/>
                      <a:pt x="12276" y="266571"/>
                    </a:cubicBezTo>
                    <a:lnTo>
                      <a:pt x="12482" y="258547"/>
                    </a:lnTo>
                    <a:cubicBezTo>
                      <a:pt x="12482" y="257792"/>
                      <a:pt x="13167" y="257244"/>
                      <a:pt x="13853" y="257244"/>
                    </a:cubicBezTo>
                    <a:cubicBezTo>
                      <a:pt x="14608" y="257244"/>
                      <a:pt x="15156" y="257861"/>
                      <a:pt x="15156" y="258615"/>
                    </a:cubicBezTo>
                    <a:lnTo>
                      <a:pt x="14950" y="266639"/>
                    </a:lnTo>
                    <a:cubicBezTo>
                      <a:pt x="14950" y="267394"/>
                      <a:pt x="14333" y="267942"/>
                      <a:pt x="13579" y="267942"/>
                    </a:cubicBezTo>
                    <a:cubicBezTo>
                      <a:pt x="13579" y="267942"/>
                      <a:pt x="13579" y="267942"/>
                      <a:pt x="13579" y="267942"/>
                    </a:cubicBezTo>
                    <a:close/>
                    <a:moveTo>
                      <a:pt x="14059" y="251895"/>
                    </a:moveTo>
                    <a:cubicBezTo>
                      <a:pt x="13305" y="251895"/>
                      <a:pt x="12756" y="251277"/>
                      <a:pt x="12756" y="250523"/>
                    </a:cubicBezTo>
                    <a:lnTo>
                      <a:pt x="12962" y="242499"/>
                    </a:lnTo>
                    <a:cubicBezTo>
                      <a:pt x="12962" y="241745"/>
                      <a:pt x="13579" y="241196"/>
                      <a:pt x="14333" y="241196"/>
                    </a:cubicBezTo>
                    <a:cubicBezTo>
                      <a:pt x="15088" y="241196"/>
                      <a:pt x="15636" y="241813"/>
                      <a:pt x="15636" y="242568"/>
                    </a:cubicBezTo>
                    <a:lnTo>
                      <a:pt x="15431" y="250592"/>
                    </a:lnTo>
                    <a:cubicBezTo>
                      <a:pt x="15362" y="251277"/>
                      <a:pt x="14813" y="251895"/>
                      <a:pt x="14059" y="251895"/>
                    </a:cubicBezTo>
                    <a:cubicBezTo>
                      <a:pt x="14059" y="251895"/>
                      <a:pt x="14059" y="251895"/>
                      <a:pt x="14059" y="251895"/>
                    </a:cubicBezTo>
                    <a:close/>
                    <a:moveTo>
                      <a:pt x="14470" y="235778"/>
                    </a:moveTo>
                    <a:cubicBezTo>
                      <a:pt x="13716" y="235778"/>
                      <a:pt x="13167" y="235161"/>
                      <a:pt x="13167" y="234407"/>
                    </a:cubicBezTo>
                    <a:lnTo>
                      <a:pt x="13373" y="226383"/>
                    </a:lnTo>
                    <a:cubicBezTo>
                      <a:pt x="13373" y="225628"/>
                      <a:pt x="13990" y="225148"/>
                      <a:pt x="14745" y="225080"/>
                    </a:cubicBezTo>
                    <a:cubicBezTo>
                      <a:pt x="15499" y="225080"/>
                      <a:pt x="16048" y="225697"/>
                      <a:pt x="16048" y="226451"/>
                    </a:cubicBezTo>
                    <a:lnTo>
                      <a:pt x="15842" y="234475"/>
                    </a:lnTo>
                    <a:cubicBezTo>
                      <a:pt x="15842" y="235230"/>
                      <a:pt x="15225" y="235778"/>
                      <a:pt x="14470" y="235778"/>
                    </a:cubicBezTo>
                    <a:cubicBezTo>
                      <a:pt x="14539" y="235778"/>
                      <a:pt x="14470" y="235778"/>
                      <a:pt x="14470" y="235778"/>
                    </a:cubicBezTo>
                    <a:close/>
                    <a:moveTo>
                      <a:pt x="14950" y="219731"/>
                    </a:moveTo>
                    <a:cubicBezTo>
                      <a:pt x="14196" y="219731"/>
                      <a:pt x="13647" y="219113"/>
                      <a:pt x="13647" y="218359"/>
                    </a:cubicBezTo>
                    <a:lnTo>
                      <a:pt x="13853" y="210335"/>
                    </a:lnTo>
                    <a:cubicBezTo>
                      <a:pt x="13853" y="209580"/>
                      <a:pt x="14539" y="209032"/>
                      <a:pt x="15225" y="209032"/>
                    </a:cubicBezTo>
                    <a:cubicBezTo>
                      <a:pt x="15979" y="209032"/>
                      <a:pt x="16528" y="209649"/>
                      <a:pt x="16528" y="210404"/>
                    </a:cubicBezTo>
                    <a:lnTo>
                      <a:pt x="16322" y="218428"/>
                    </a:lnTo>
                    <a:cubicBezTo>
                      <a:pt x="16322" y="219113"/>
                      <a:pt x="15705" y="219731"/>
                      <a:pt x="14950" y="219731"/>
                    </a:cubicBezTo>
                    <a:cubicBezTo>
                      <a:pt x="14950" y="219731"/>
                      <a:pt x="14950" y="219731"/>
                      <a:pt x="14950" y="219731"/>
                    </a:cubicBezTo>
                    <a:close/>
                    <a:moveTo>
                      <a:pt x="15431" y="203614"/>
                    </a:moveTo>
                    <a:cubicBezTo>
                      <a:pt x="14676" y="203614"/>
                      <a:pt x="14128" y="202997"/>
                      <a:pt x="14128" y="202243"/>
                    </a:cubicBezTo>
                    <a:lnTo>
                      <a:pt x="14333" y="194219"/>
                    </a:lnTo>
                    <a:cubicBezTo>
                      <a:pt x="14333" y="193464"/>
                      <a:pt x="15019" y="192916"/>
                      <a:pt x="15705" y="192916"/>
                    </a:cubicBezTo>
                    <a:cubicBezTo>
                      <a:pt x="16459" y="192916"/>
                      <a:pt x="17008" y="193533"/>
                      <a:pt x="17008" y="194287"/>
                    </a:cubicBezTo>
                    <a:lnTo>
                      <a:pt x="16802" y="202311"/>
                    </a:lnTo>
                    <a:cubicBezTo>
                      <a:pt x="16734" y="203066"/>
                      <a:pt x="16185" y="203614"/>
                      <a:pt x="15431" y="203614"/>
                    </a:cubicBezTo>
                    <a:cubicBezTo>
                      <a:pt x="15431" y="203614"/>
                      <a:pt x="15431" y="203614"/>
                      <a:pt x="15431" y="203614"/>
                    </a:cubicBezTo>
                    <a:close/>
                    <a:moveTo>
                      <a:pt x="15842" y="187567"/>
                    </a:moveTo>
                    <a:cubicBezTo>
                      <a:pt x="15088" y="187567"/>
                      <a:pt x="14539" y="186949"/>
                      <a:pt x="14539" y="186195"/>
                    </a:cubicBezTo>
                    <a:lnTo>
                      <a:pt x="14745" y="178171"/>
                    </a:lnTo>
                    <a:cubicBezTo>
                      <a:pt x="14745" y="177417"/>
                      <a:pt x="15362" y="176868"/>
                      <a:pt x="16116" y="176868"/>
                    </a:cubicBezTo>
                    <a:cubicBezTo>
                      <a:pt x="16871" y="176868"/>
                      <a:pt x="17419" y="177485"/>
                      <a:pt x="17419" y="178240"/>
                    </a:cubicBezTo>
                    <a:lnTo>
                      <a:pt x="17214" y="186264"/>
                    </a:lnTo>
                    <a:cubicBezTo>
                      <a:pt x="17214" y="186949"/>
                      <a:pt x="16596" y="187567"/>
                      <a:pt x="15842" y="187567"/>
                    </a:cubicBezTo>
                    <a:cubicBezTo>
                      <a:pt x="15911" y="187567"/>
                      <a:pt x="15911" y="187567"/>
                      <a:pt x="15842" y="187567"/>
                    </a:cubicBezTo>
                    <a:close/>
                    <a:moveTo>
                      <a:pt x="16322" y="171450"/>
                    </a:moveTo>
                    <a:cubicBezTo>
                      <a:pt x="15568" y="171450"/>
                      <a:pt x="15019" y="170833"/>
                      <a:pt x="15019" y="170079"/>
                    </a:cubicBezTo>
                    <a:lnTo>
                      <a:pt x="15225" y="162055"/>
                    </a:lnTo>
                    <a:cubicBezTo>
                      <a:pt x="15225" y="161300"/>
                      <a:pt x="15842" y="160752"/>
                      <a:pt x="16596" y="160752"/>
                    </a:cubicBezTo>
                    <a:cubicBezTo>
                      <a:pt x="17351" y="160752"/>
                      <a:pt x="17899" y="161369"/>
                      <a:pt x="17899" y="162123"/>
                    </a:cubicBezTo>
                    <a:lnTo>
                      <a:pt x="17694" y="170147"/>
                    </a:lnTo>
                    <a:cubicBezTo>
                      <a:pt x="17694" y="170902"/>
                      <a:pt x="17076" y="171450"/>
                      <a:pt x="16322" y="171450"/>
                    </a:cubicBezTo>
                    <a:cubicBezTo>
                      <a:pt x="16322" y="171450"/>
                      <a:pt x="16322" y="171450"/>
                      <a:pt x="16322" y="171450"/>
                    </a:cubicBezTo>
                    <a:close/>
                    <a:moveTo>
                      <a:pt x="16802" y="155403"/>
                    </a:moveTo>
                    <a:cubicBezTo>
                      <a:pt x="16048" y="155403"/>
                      <a:pt x="15499" y="154785"/>
                      <a:pt x="15499" y="154031"/>
                    </a:cubicBezTo>
                    <a:lnTo>
                      <a:pt x="15705" y="146007"/>
                    </a:lnTo>
                    <a:cubicBezTo>
                      <a:pt x="15705" y="145253"/>
                      <a:pt x="16322" y="144704"/>
                      <a:pt x="17076" y="144704"/>
                    </a:cubicBezTo>
                    <a:cubicBezTo>
                      <a:pt x="17831" y="144704"/>
                      <a:pt x="18379" y="145321"/>
                      <a:pt x="18379" y="146076"/>
                    </a:cubicBezTo>
                    <a:lnTo>
                      <a:pt x="18174" y="154099"/>
                    </a:lnTo>
                    <a:cubicBezTo>
                      <a:pt x="18174" y="154854"/>
                      <a:pt x="17557" y="155403"/>
                      <a:pt x="16802" y="155403"/>
                    </a:cubicBezTo>
                    <a:cubicBezTo>
                      <a:pt x="16802" y="155403"/>
                      <a:pt x="16802" y="155403"/>
                      <a:pt x="16802" y="155403"/>
                    </a:cubicBezTo>
                    <a:close/>
                    <a:moveTo>
                      <a:pt x="17214" y="139286"/>
                    </a:moveTo>
                    <a:cubicBezTo>
                      <a:pt x="16459" y="139286"/>
                      <a:pt x="15911" y="138669"/>
                      <a:pt x="15911" y="137915"/>
                    </a:cubicBezTo>
                    <a:lnTo>
                      <a:pt x="16116" y="129891"/>
                    </a:lnTo>
                    <a:cubicBezTo>
                      <a:pt x="16116" y="129136"/>
                      <a:pt x="16802" y="128588"/>
                      <a:pt x="17488" y="128588"/>
                    </a:cubicBezTo>
                    <a:cubicBezTo>
                      <a:pt x="18242" y="128588"/>
                      <a:pt x="18791" y="129205"/>
                      <a:pt x="18791" y="129959"/>
                    </a:cubicBezTo>
                    <a:lnTo>
                      <a:pt x="18585" y="137983"/>
                    </a:lnTo>
                    <a:cubicBezTo>
                      <a:pt x="18585" y="138738"/>
                      <a:pt x="18037" y="139286"/>
                      <a:pt x="17214" y="139286"/>
                    </a:cubicBezTo>
                    <a:cubicBezTo>
                      <a:pt x="17282" y="139286"/>
                      <a:pt x="17282" y="139286"/>
                      <a:pt x="17214" y="139286"/>
                    </a:cubicBezTo>
                    <a:close/>
                    <a:moveTo>
                      <a:pt x="17694" y="123238"/>
                    </a:moveTo>
                    <a:cubicBezTo>
                      <a:pt x="16939" y="123238"/>
                      <a:pt x="16391" y="122621"/>
                      <a:pt x="16391" y="121867"/>
                    </a:cubicBezTo>
                    <a:lnTo>
                      <a:pt x="16596" y="113843"/>
                    </a:lnTo>
                    <a:cubicBezTo>
                      <a:pt x="16596" y="113089"/>
                      <a:pt x="17214" y="112540"/>
                      <a:pt x="17968" y="112540"/>
                    </a:cubicBezTo>
                    <a:cubicBezTo>
                      <a:pt x="18722" y="112540"/>
                      <a:pt x="19271" y="113157"/>
                      <a:pt x="19271" y="113912"/>
                    </a:cubicBezTo>
                    <a:lnTo>
                      <a:pt x="19065" y="121935"/>
                    </a:lnTo>
                    <a:cubicBezTo>
                      <a:pt x="19065" y="122690"/>
                      <a:pt x="18448" y="123238"/>
                      <a:pt x="17694" y="123238"/>
                    </a:cubicBezTo>
                    <a:cubicBezTo>
                      <a:pt x="17694" y="123238"/>
                      <a:pt x="17694" y="123238"/>
                      <a:pt x="17694" y="123238"/>
                    </a:cubicBezTo>
                    <a:close/>
                    <a:moveTo>
                      <a:pt x="18174" y="107191"/>
                    </a:moveTo>
                    <a:cubicBezTo>
                      <a:pt x="17419" y="107191"/>
                      <a:pt x="16871" y="106574"/>
                      <a:pt x="16871" y="105819"/>
                    </a:cubicBezTo>
                    <a:lnTo>
                      <a:pt x="17076" y="97795"/>
                    </a:lnTo>
                    <a:cubicBezTo>
                      <a:pt x="17076" y="97041"/>
                      <a:pt x="17694" y="96492"/>
                      <a:pt x="18448" y="96492"/>
                    </a:cubicBezTo>
                    <a:cubicBezTo>
                      <a:pt x="19202" y="96492"/>
                      <a:pt x="19751" y="97110"/>
                      <a:pt x="19751" y="97864"/>
                    </a:cubicBezTo>
                    <a:lnTo>
                      <a:pt x="19545" y="105888"/>
                    </a:lnTo>
                    <a:cubicBezTo>
                      <a:pt x="19545" y="106574"/>
                      <a:pt x="18928" y="107191"/>
                      <a:pt x="18174" y="107191"/>
                    </a:cubicBezTo>
                    <a:cubicBezTo>
                      <a:pt x="18174" y="107191"/>
                      <a:pt x="18174" y="107191"/>
                      <a:pt x="18174" y="107191"/>
                    </a:cubicBezTo>
                    <a:close/>
                    <a:moveTo>
                      <a:pt x="18585" y="91074"/>
                    </a:moveTo>
                    <a:cubicBezTo>
                      <a:pt x="17831" y="91074"/>
                      <a:pt x="17282" y="90457"/>
                      <a:pt x="17282" y="89703"/>
                    </a:cubicBezTo>
                    <a:lnTo>
                      <a:pt x="17488" y="81679"/>
                    </a:lnTo>
                    <a:cubicBezTo>
                      <a:pt x="17488" y="80925"/>
                      <a:pt x="18105" y="80445"/>
                      <a:pt x="18860" y="80376"/>
                    </a:cubicBezTo>
                    <a:cubicBezTo>
                      <a:pt x="19614" y="80376"/>
                      <a:pt x="20163" y="80993"/>
                      <a:pt x="20163" y="81748"/>
                    </a:cubicBezTo>
                    <a:lnTo>
                      <a:pt x="19957" y="89771"/>
                    </a:lnTo>
                    <a:cubicBezTo>
                      <a:pt x="19957" y="90526"/>
                      <a:pt x="19408" y="91074"/>
                      <a:pt x="18585" y="91074"/>
                    </a:cubicBezTo>
                    <a:cubicBezTo>
                      <a:pt x="18654" y="91074"/>
                      <a:pt x="18654" y="91074"/>
                      <a:pt x="18585" y="91074"/>
                    </a:cubicBezTo>
                    <a:close/>
                    <a:moveTo>
                      <a:pt x="19065" y="75027"/>
                    </a:moveTo>
                    <a:cubicBezTo>
                      <a:pt x="18311" y="75027"/>
                      <a:pt x="17762" y="74410"/>
                      <a:pt x="17762" y="73655"/>
                    </a:cubicBezTo>
                    <a:lnTo>
                      <a:pt x="17968" y="65631"/>
                    </a:lnTo>
                    <a:cubicBezTo>
                      <a:pt x="17968" y="64877"/>
                      <a:pt x="18654" y="64328"/>
                      <a:pt x="19340" y="64328"/>
                    </a:cubicBezTo>
                    <a:cubicBezTo>
                      <a:pt x="20094" y="64328"/>
                      <a:pt x="20643" y="64945"/>
                      <a:pt x="20643" y="65700"/>
                    </a:cubicBezTo>
                    <a:lnTo>
                      <a:pt x="20437" y="73724"/>
                    </a:lnTo>
                    <a:cubicBezTo>
                      <a:pt x="20437" y="74410"/>
                      <a:pt x="19820" y="75027"/>
                      <a:pt x="19065" y="75027"/>
                    </a:cubicBezTo>
                    <a:cubicBezTo>
                      <a:pt x="19134" y="75027"/>
                      <a:pt x="19065" y="75027"/>
                      <a:pt x="19065" y="75027"/>
                    </a:cubicBezTo>
                    <a:close/>
                    <a:moveTo>
                      <a:pt x="19545" y="58910"/>
                    </a:moveTo>
                    <a:cubicBezTo>
                      <a:pt x="18791" y="58910"/>
                      <a:pt x="18242" y="58293"/>
                      <a:pt x="18242" y="57539"/>
                    </a:cubicBezTo>
                    <a:lnTo>
                      <a:pt x="18448" y="49515"/>
                    </a:lnTo>
                    <a:cubicBezTo>
                      <a:pt x="18448" y="48761"/>
                      <a:pt x="19134" y="48212"/>
                      <a:pt x="19820" y="48212"/>
                    </a:cubicBezTo>
                    <a:cubicBezTo>
                      <a:pt x="20574" y="48212"/>
                      <a:pt x="21123" y="48829"/>
                      <a:pt x="21123" y="49584"/>
                    </a:cubicBezTo>
                    <a:lnTo>
                      <a:pt x="20917" y="57607"/>
                    </a:lnTo>
                    <a:cubicBezTo>
                      <a:pt x="20917" y="58362"/>
                      <a:pt x="20300" y="58910"/>
                      <a:pt x="19545" y="58910"/>
                    </a:cubicBezTo>
                    <a:cubicBezTo>
                      <a:pt x="19545" y="58910"/>
                      <a:pt x="19545" y="58910"/>
                      <a:pt x="19545" y="58910"/>
                    </a:cubicBezTo>
                    <a:close/>
                    <a:moveTo>
                      <a:pt x="20025" y="42863"/>
                    </a:moveTo>
                    <a:cubicBezTo>
                      <a:pt x="19271" y="42863"/>
                      <a:pt x="18722" y="42246"/>
                      <a:pt x="18722" y="41491"/>
                    </a:cubicBezTo>
                    <a:lnTo>
                      <a:pt x="18928" y="33467"/>
                    </a:lnTo>
                    <a:cubicBezTo>
                      <a:pt x="18928" y="32713"/>
                      <a:pt x="19545" y="32164"/>
                      <a:pt x="20300" y="32164"/>
                    </a:cubicBezTo>
                    <a:cubicBezTo>
                      <a:pt x="21054" y="32164"/>
                      <a:pt x="21603" y="32781"/>
                      <a:pt x="21603" y="33536"/>
                    </a:cubicBezTo>
                    <a:lnTo>
                      <a:pt x="21397" y="41559"/>
                    </a:lnTo>
                    <a:cubicBezTo>
                      <a:pt x="21328" y="42246"/>
                      <a:pt x="20780" y="42863"/>
                      <a:pt x="20025" y="42863"/>
                    </a:cubicBezTo>
                    <a:cubicBezTo>
                      <a:pt x="20025" y="42863"/>
                      <a:pt x="20025" y="42863"/>
                      <a:pt x="20025" y="42863"/>
                    </a:cubicBezTo>
                    <a:close/>
                    <a:moveTo>
                      <a:pt x="20437" y="26746"/>
                    </a:moveTo>
                    <a:cubicBezTo>
                      <a:pt x="19683" y="26746"/>
                      <a:pt x="19134" y="26129"/>
                      <a:pt x="19134" y="25375"/>
                    </a:cubicBezTo>
                    <a:lnTo>
                      <a:pt x="19340" y="17351"/>
                    </a:lnTo>
                    <a:cubicBezTo>
                      <a:pt x="19340" y="16597"/>
                      <a:pt x="19957" y="16048"/>
                      <a:pt x="20711" y="16048"/>
                    </a:cubicBezTo>
                    <a:cubicBezTo>
                      <a:pt x="21466" y="16048"/>
                      <a:pt x="22014" y="16665"/>
                      <a:pt x="22014" y="17420"/>
                    </a:cubicBezTo>
                    <a:lnTo>
                      <a:pt x="21808" y="25443"/>
                    </a:lnTo>
                    <a:cubicBezTo>
                      <a:pt x="21808" y="26198"/>
                      <a:pt x="21191" y="26746"/>
                      <a:pt x="20437" y="26746"/>
                    </a:cubicBezTo>
                    <a:cubicBezTo>
                      <a:pt x="20505" y="26746"/>
                      <a:pt x="20437" y="26746"/>
                      <a:pt x="20437" y="26746"/>
                    </a:cubicBezTo>
                    <a:close/>
                    <a:moveTo>
                      <a:pt x="20917" y="10698"/>
                    </a:moveTo>
                    <a:cubicBezTo>
                      <a:pt x="20163" y="10698"/>
                      <a:pt x="19614" y="10081"/>
                      <a:pt x="19614" y="9327"/>
                    </a:cubicBezTo>
                    <a:lnTo>
                      <a:pt x="19820" y="1303"/>
                    </a:lnTo>
                    <a:cubicBezTo>
                      <a:pt x="19820" y="549"/>
                      <a:pt x="20505" y="0"/>
                      <a:pt x="21191" y="0"/>
                    </a:cubicBezTo>
                    <a:cubicBezTo>
                      <a:pt x="21946" y="0"/>
                      <a:pt x="22494" y="617"/>
                      <a:pt x="22494" y="1372"/>
                    </a:cubicBezTo>
                    <a:lnTo>
                      <a:pt x="22289" y="9396"/>
                    </a:lnTo>
                    <a:cubicBezTo>
                      <a:pt x="22289" y="10150"/>
                      <a:pt x="21671" y="10698"/>
                      <a:pt x="20917" y="10698"/>
                    </a:cubicBezTo>
                    <a:cubicBezTo>
                      <a:pt x="20917" y="10698"/>
                      <a:pt x="20917" y="10698"/>
                      <a:pt x="20917" y="10698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9ECA8624-5DF3-262F-B7C5-FBE5694D8397}"/>
                  </a:ext>
                </a:extLst>
              </p:cNvPr>
              <p:cNvSpPr/>
              <p:nvPr/>
            </p:nvSpPr>
            <p:spPr>
              <a:xfrm>
                <a:off x="978386" y="4770415"/>
                <a:ext cx="168706" cy="2742"/>
              </a:xfrm>
              <a:custGeom>
                <a:avLst/>
                <a:gdLst>
                  <a:gd name="connsiteX0" fmla="*/ 0 w 168706"/>
                  <a:gd name="connsiteY0" fmla="*/ 1371 h 2742"/>
                  <a:gd name="connsiteX1" fmla="*/ 1372 w 168706"/>
                  <a:gd name="connsiteY1" fmla="*/ 0 h 2742"/>
                  <a:gd name="connsiteX2" fmla="*/ 6515 w 168706"/>
                  <a:gd name="connsiteY2" fmla="*/ 0 h 2742"/>
                  <a:gd name="connsiteX3" fmla="*/ 7887 w 168706"/>
                  <a:gd name="connsiteY3" fmla="*/ 1371 h 2742"/>
                  <a:gd name="connsiteX4" fmla="*/ 6515 w 168706"/>
                  <a:gd name="connsiteY4" fmla="*/ 2743 h 2742"/>
                  <a:gd name="connsiteX5" fmla="*/ 1372 w 168706"/>
                  <a:gd name="connsiteY5" fmla="*/ 2743 h 2742"/>
                  <a:gd name="connsiteX6" fmla="*/ 0 w 168706"/>
                  <a:gd name="connsiteY6" fmla="*/ 1371 h 2742"/>
                  <a:gd name="connsiteX7" fmla="*/ 13167 w 168706"/>
                  <a:gd name="connsiteY7" fmla="*/ 1371 h 2742"/>
                  <a:gd name="connsiteX8" fmla="*/ 14539 w 168706"/>
                  <a:gd name="connsiteY8" fmla="*/ 0 h 2742"/>
                  <a:gd name="connsiteX9" fmla="*/ 22563 w 168706"/>
                  <a:gd name="connsiteY9" fmla="*/ 0 h 2742"/>
                  <a:gd name="connsiteX10" fmla="*/ 23934 w 168706"/>
                  <a:gd name="connsiteY10" fmla="*/ 1371 h 2742"/>
                  <a:gd name="connsiteX11" fmla="*/ 22563 w 168706"/>
                  <a:gd name="connsiteY11" fmla="*/ 2743 h 2742"/>
                  <a:gd name="connsiteX12" fmla="*/ 14539 w 168706"/>
                  <a:gd name="connsiteY12" fmla="*/ 2743 h 2742"/>
                  <a:gd name="connsiteX13" fmla="*/ 13167 w 168706"/>
                  <a:gd name="connsiteY13" fmla="*/ 1371 h 2742"/>
                  <a:gd name="connsiteX14" fmla="*/ 29284 w 168706"/>
                  <a:gd name="connsiteY14" fmla="*/ 1371 h 2742"/>
                  <a:gd name="connsiteX15" fmla="*/ 30655 w 168706"/>
                  <a:gd name="connsiteY15" fmla="*/ 0 h 2742"/>
                  <a:gd name="connsiteX16" fmla="*/ 38679 w 168706"/>
                  <a:gd name="connsiteY16" fmla="*/ 0 h 2742"/>
                  <a:gd name="connsiteX17" fmla="*/ 40051 w 168706"/>
                  <a:gd name="connsiteY17" fmla="*/ 1371 h 2742"/>
                  <a:gd name="connsiteX18" fmla="*/ 38679 w 168706"/>
                  <a:gd name="connsiteY18" fmla="*/ 2743 h 2742"/>
                  <a:gd name="connsiteX19" fmla="*/ 30655 w 168706"/>
                  <a:gd name="connsiteY19" fmla="*/ 2743 h 2742"/>
                  <a:gd name="connsiteX20" fmla="*/ 29284 w 168706"/>
                  <a:gd name="connsiteY20" fmla="*/ 1371 h 2742"/>
                  <a:gd name="connsiteX21" fmla="*/ 45331 w 168706"/>
                  <a:gd name="connsiteY21" fmla="*/ 1371 h 2742"/>
                  <a:gd name="connsiteX22" fmla="*/ 46703 w 168706"/>
                  <a:gd name="connsiteY22" fmla="*/ 0 h 2742"/>
                  <a:gd name="connsiteX23" fmla="*/ 54727 w 168706"/>
                  <a:gd name="connsiteY23" fmla="*/ 0 h 2742"/>
                  <a:gd name="connsiteX24" fmla="*/ 56098 w 168706"/>
                  <a:gd name="connsiteY24" fmla="*/ 1371 h 2742"/>
                  <a:gd name="connsiteX25" fmla="*/ 54727 w 168706"/>
                  <a:gd name="connsiteY25" fmla="*/ 2743 h 2742"/>
                  <a:gd name="connsiteX26" fmla="*/ 46703 w 168706"/>
                  <a:gd name="connsiteY26" fmla="*/ 2743 h 2742"/>
                  <a:gd name="connsiteX27" fmla="*/ 45331 w 168706"/>
                  <a:gd name="connsiteY27" fmla="*/ 1371 h 2742"/>
                  <a:gd name="connsiteX28" fmla="*/ 61448 w 168706"/>
                  <a:gd name="connsiteY28" fmla="*/ 1371 h 2742"/>
                  <a:gd name="connsiteX29" fmla="*/ 62819 w 168706"/>
                  <a:gd name="connsiteY29" fmla="*/ 0 h 2742"/>
                  <a:gd name="connsiteX30" fmla="*/ 70843 w 168706"/>
                  <a:gd name="connsiteY30" fmla="*/ 0 h 2742"/>
                  <a:gd name="connsiteX31" fmla="*/ 72215 w 168706"/>
                  <a:gd name="connsiteY31" fmla="*/ 1371 h 2742"/>
                  <a:gd name="connsiteX32" fmla="*/ 70843 w 168706"/>
                  <a:gd name="connsiteY32" fmla="*/ 2743 h 2742"/>
                  <a:gd name="connsiteX33" fmla="*/ 62819 w 168706"/>
                  <a:gd name="connsiteY33" fmla="*/ 2743 h 2742"/>
                  <a:gd name="connsiteX34" fmla="*/ 61448 w 168706"/>
                  <a:gd name="connsiteY34" fmla="*/ 1371 h 2742"/>
                  <a:gd name="connsiteX35" fmla="*/ 77495 w 168706"/>
                  <a:gd name="connsiteY35" fmla="*/ 1371 h 2742"/>
                  <a:gd name="connsiteX36" fmla="*/ 78867 w 168706"/>
                  <a:gd name="connsiteY36" fmla="*/ 0 h 2742"/>
                  <a:gd name="connsiteX37" fmla="*/ 86891 w 168706"/>
                  <a:gd name="connsiteY37" fmla="*/ 0 h 2742"/>
                  <a:gd name="connsiteX38" fmla="*/ 88262 w 168706"/>
                  <a:gd name="connsiteY38" fmla="*/ 1371 h 2742"/>
                  <a:gd name="connsiteX39" fmla="*/ 86891 w 168706"/>
                  <a:gd name="connsiteY39" fmla="*/ 2743 h 2742"/>
                  <a:gd name="connsiteX40" fmla="*/ 78867 w 168706"/>
                  <a:gd name="connsiteY40" fmla="*/ 2743 h 2742"/>
                  <a:gd name="connsiteX41" fmla="*/ 77495 w 168706"/>
                  <a:gd name="connsiteY41" fmla="*/ 1371 h 2742"/>
                  <a:gd name="connsiteX42" fmla="*/ 93612 w 168706"/>
                  <a:gd name="connsiteY42" fmla="*/ 1371 h 2742"/>
                  <a:gd name="connsiteX43" fmla="*/ 94983 w 168706"/>
                  <a:gd name="connsiteY43" fmla="*/ 0 h 2742"/>
                  <a:gd name="connsiteX44" fmla="*/ 103007 w 168706"/>
                  <a:gd name="connsiteY44" fmla="*/ 0 h 2742"/>
                  <a:gd name="connsiteX45" fmla="*/ 104379 w 168706"/>
                  <a:gd name="connsiteY45" fmla="*/ 1371 h 2742"/>
                  <a:gd name="connsiteX46" fmla="*/ 103007 w 168706"/>
                  <a:gd name="connsiteY46" fmla="*/ 2743 h 2742"/>
                  <a:gd name="connsiteX47" fmla="*/ 94983 w 168706"/>
                  <a:gd name="connsiteY47" fmla="*/ 2743 h 2742"/>
                  <a:gd name="connsiteX48" fmla="*/ 93612 w 168706"/>
                  <a:gd name="connsiteY48" fmla="*/ 1371 h 2742"/>
                  <a:gd name="connsiteX49" fmla="*/ 109659 w 168706"/>
                  <a:gd name="connsiteY49" fmla="*/ 1371 h 2742"/>
                  <a:gd name="connsiteX50" fmla="*/ 111031 w 168706"/>
                  <a:gd name="connsiteY50" fmla="*/ 0 h 2742"/>
                  <a:gd name="connsiteX51" fmla="*/ 119055 w 168706"/>
                  <a:gd name="connsiteY51" fmla="*/ 0 h 2742"/>
                  <a:gd name="connsiteX52" fmla="*/ 120426 w 168706"/>
                  <a:gd name="connsiteY52" fmla="*/ 1371 h 2742"/>
                  <a:gd name="connsiteX53" fmla="*/ 119055 w 168706"/>
                  <a:gd name="connsiteY53" fmla="*/ 2743 h 2742"/>
                  <a:gd name="connsiteX54" fmla="*/ 111031 w 168706"/>
                  <a:gd name="connsiteY54" fmla="*/ 2743 h 2742"/>
                  <a:gd name="connsiteX55" fmla="*/ 109659 w 168706"/>
                  <a:gd name="connsiteY55" fmla="*/ 1371 h 2742"/>
                  <a:gd name="connsiteX56" fmla="*/ 125776 w 168706"/>
                  <a:gd name="connsiteY56" fmla="*/ 1371 h 2742"/>
                  <a:gd name="connsiteX57" fmla="*/ 127147 w 168706"/>
                  <a:gd name="connsiteY57" fmla="*/ 0 h 2742"/>
                  <a:gd name="connsiteX58" fmla="*/ 135171 w 168706"/>
                  <a:gd name="connsiteY58" fmla="*/ 0 h 2742"/>
                  <a:gd name="connsiteX59" fmla="*/ 136543 w 168706"/>
                  <a:gd name="connsiteY59" fmla="*/ 1371 h 2742"/>
                  <a:gd name="connsiteX60" fmla="*/ 135171 w 168706"/>
                  <a:gd name="connsiteY60" fmla="*/ 2743 h 2742"/>
                  <a:gd name="connsiteX61" fmla="*/ 127147 w 168706"/>
                  <a:gd name="connsiteY61" fmla="*/ 2743 h 2742"/>
                  <a:gd name="connsiteX62" fmla="*/ 125776 w 168706"/>
                  <a:gd name="connsiteY62" fmla="*/ 1371 h 2742"/>
                  <a:gd name="connsiteX63" fmla="*/ 141823 w 168706"/>
                  <a:gd name="connsiteY63" fmla="*/ 1371 h 2742"/>
                  <a:gd name="connsiteX64" fmla="*/ 143195 w 168706"/>
                  <a:gd name="connsiteY64" fmla="*/ 0 h 2742"/>
                  <a:gd name="connsiteX65" fmla="*/ 151219 w 168706"/>
                  <a:gd name="connsiteY65" fmla="*/ 0 h 2742"/>
                  <a:gd name="connsiteX66" fmla="*/ 152591 w 168706"/>
                  <a:gd name="connsiteY66" fmla="*/ 1371 h 2742"/>
                  <a:gd name="connsiteX67" fmla="*/ 151219 w 168706"/>
                  <a:gd name="connsiteY67" fmla="*/ 2743 h 2742"/>
                  <a:gd name="connsiteX68" fmla="*/ 143195 w 168706"/>
                  <a:gd name="connsiteY68" fmla="*/ 2743 h 2742"/>
                  <a:gd name="connsiteX69" fmla="*/ 141823 w 168706"/>
                  <a:gd name="connsiteY69" fmla="*/ 1371 h 2742"/>
                  <a:gd name="connsiteX70" fmla="*/ 157940 w 168706"/>
                  <a:gd name="connsiteY70" fmla="*/ 1371 h 2742"/>
                  <a:gd name="connsiteX71" fmla="*/ 159311 w 168706"/>
                  <a:gd name="connsiteY71" fmla="*/ 0 h 2742"/>
                  <a:gd name="connsiteX72" fmla="*/ 167335 w 168706"/>
                  <a:gd name="connsiteY72" fmla="*/ 0 h 2742"/>
                  <a:gd name="connsiteX73" fmla="*/ 168707 w 168706"/>
                  <a:gd name="connsiteY73" fmla="*/ 1371 h 2742"/>
                  <a:gd name="connsiteX74" fmla="*/ 167335 w 168706"/>
                  <a:gd name="connsiteY74" fmla="*/ 2743 h 2742"/>
                  <a:gd name="connsiteX75" fmla="*/ 159311 w 168706"/>
                  <a:gd name="connsiteY75" fmla="*/ 2743 h 2742"/>
                  <a:gd name="connsiteX76" fmla="*/ 157940 w 168706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68706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6515" y="0"/>
                    </a:lnTo>
                    <a:cubicBezTo>
                      <a:pt x="7269" y="0"/>
                      <a:pt x="7887" y="617"/>
                      <a:pt x="7887" y="1371"/>
                    </a:cubicBezTo>
                    <a:cubicBezTo>
                      <a:pt x="7887" y="2126"/>
                      <a:pt x="7269" y="2743"/>
                      <a:pt x="651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3167" y="1371"/>
                    </a:moveTo>
                    <a:cubicBezTo>
                      <a:pt x="13167" y="617"/>
                      <a:pt x="13785" y="0"/>
                      <a:pt x="14539" y="0"/>
                    </a:cubicBezTo>
                    <a:lnTo>
                      <a:pt x="22563" y="0"/>
                    </a:lnTo>
                    <a:cubicBezTo>
                      <a:pt x="23317" y="0"/>
                      <a:pt x="23934" y="617"/>
                      <a:pt x="23934" y="1371"/>
                    </a:cubicBezTo>
                    <a:cubicBezTo>
                      <a:pt x="23934" y="2126"/>
                      <a:pt x="23317" y="2743"/>
                      <a:pt x="22563" y="2743"/>
                    </a:cubicBezTo>
                    <a:lnTo>
                      <a:pt x="14539" y="2743"/>
                    </a:lnTo>
                    <a:cubicBezTo>
                      <a:pt x="13785" y="2743"/>
                      <a:pt x="13167" y="2126"/>
                      <a:pt x="13167" y="1371"/>
                    </a:cubicBezTo>
                    <a:close/>
                    <a:moveTo>
                      <a:pt x="29284" y="1371"/>
                    </a:moveTo>
                    <a:cubicBezTo>
                      <a:pt x="29284" y="617"/>
                      <a:pt x="29901" y="0"/>
                      <a:pt x="30655" y="0"/>
                    </a:cubicBezTo>
                    <a:lnTo>
                      <a:pt x="38679" y="0"/>
                    </a:lnTo>
                    <a:cubicBezTo>
                      <a:pt x="39434" y="0"/>
                      <a:pt x="40051" y="617"/>
                      <a:pt x="40051" y="1371"/>
                    </a:cubicBezTo>
                    <a:cubicBezTo>
                      <a:pt x="40051" y="2126"/>
                      <a:pt x="39434" y="2743"/>
                      <a:pt x="38679" y="2743"/>
                    </a:cubicBezTo>
                    <a:lnTo>
                      <a:pt x="30655" y="2743"/>
                    </a:lnTo>
                    <a:cubicBezTo>
                      <a:pt x="29832" y="2743"/>
                      <a:pt x="29284" y="2126"/>
                      <a:pt x="29284" y="1371"/>
                    </a:cubicBezTo>
                    <a:close/>
                    <a:moveTo>
                      <a:pt x="45331" y="1371"/>
                    </a:moveTo>
                    <a:cubicBezTo>
                      <a:pt x="45331" y="617"/>
                      <a:pt x="45949" y="0"/>
                      <a:pt x="46703" y="0"/>
                    </a:cubicBezTo>
                    <a:lnTo>
                      <a:pt x="54727" y="0"/>
                    </a:lnTo>
                    <a:cubicBezTo>
                      <a:pt x="55481" y="0"/>
                      <a:pt x="56098" y="617"/>
                      <a:pt x="56098" y="1371"/>
                    </a:cubicBezTo>
                    <a:cubicBezTo>
                      <a:pt x="56098" y="2126"/>
                      <a:pt x="55481" y="2743"/>
                      <a:pt x="54727" y="2743"/>
                    </a:cubicBezTo>
                    <a:lnTo>
                      <a:pt x="46703" y="2743"/>
                    </a:lnTo>
                    <a:cubicBezTo>
                      <a:pt x="45949" y="2743"/>
                      <a:pt x="45331" y="2126"/>
                      <a:pt x="45331" y="1371"/>
                    </a:cubicBezTo>
                    <a:close/>
                    <a:moveTo>
                      <a:pt x="61448" y="1371"/>
                    </a:moveTo>
                    <a:cubicBezTo>
                      <a:pt x="61448" y="617"/>
                      <a:pt x="62065" y="0"/>
                      <a:pt x="62819" y="0"/>
                    </a:cubicBezTo>
                    <a:lnTo>
                      <a:pt x="70843" y="0"/>
                    </a:lnTo>
                    <a:cubicBezTo>
                      <a:pt x="71597" y="0"/>
                      <a:pt x="72215" y="617"/>
                      <a:pt x="72215" y="1371"/>
                    </a:cubicBezTo>
                    <a:cubicBezTo>
                      <a:pt x="72215" y="2126"/>
                      <a:pt x="71597" y="2743"/>
                      <a:pt x="70843" y="2743"/>
                    </a:cubicBezTo>
                    <a:lnTo>
                      <a:pt x="62819" y="2743"/>
                    </a:lnTo>
                    <a:cubicBezTo>
                      <a:pt x="62065" y="2743"/>
                      <a:pt x="61448" y="2126"/>
                      <a:pt x="61448" y="1371"/>
                    </a:cubicBezTo>
                    <a:close/>
                    <a:moveTo>
                      <a:pt x="77495" y="1371"/>
                    </a:moveTo>
                    <a:cubicBezTo>
                      <a:pt x="77495" y="617"/>
                      <a:pt x="78113" y="0"/>
                      <a:pt x="78867" y="0"/>
                    </a:cubicBezTo>
                    <a:lnTo>
                      <a:pt x="86891" y="0"/>
                    </a:lnTo>
                    <a:cubicBezTo>
                      <a:pt x="87645" y="0"/>
                      <a:pt x="88262" y="617"/>
                      <a:pt x="88262" y="1371"/>
                    </a:cubicBezTo>
                    <a:cubicBezTo>
                      <a:pt x="88262" y="2126"/>
                      <a:pt x="87645" y="2743"/>
                      <a:pt x="86891" y="2743"/>
                    </a:cubicBezTo>
                    <a:lnTo>
                      <a:pt x="78867" y="2743"/>
                    </a:lnTo>
                    <a:cubicBezTo>
                      <a:pt x="78113" y="2743"/>
                      <a:pt x="77495" y="2126"/>
                      <a:pt x="77495" y="1371"/>
                    </a:cubicBezTo>
                    <a:close/>
                    <a:moveTo>
                      <a:pt x="93612" y="1371"/>
                    </a:moveTo>
                    <a:cubicBezTo>
                      <a:pt x="93612" y="617"/>
                      <a:pt x="94229" y="0"/>
                      <a:pt x="94983" y="0"/>
                    </a:cubicBezTo>
                    <a:lnTo>
                      <a:pt x="103007" y="0"/>
                    </a:lnTo>
                    <a:cubicBezTo>
                      <a:pt x="103761" y="0"/>
                      <a:pt x="104379" y="617"/>
                      <a:pt x="104379" y="1371"/>
                    </a:cubicBezTo>
                    <a:cubicBezTo>
                      <a:pt x="104379" y="2126"/>
                      <a:pt x="103761" y="2743"/>
                      <a:pt x="103007" y="2743"/>
                    </a:cubicBezTo>
                    <a:lnTo>
                      <a:pt x="94983" y="2743"/>
                    </a:lnTo>
                    <a:cubicBezTo>
                      <a:pt x="94229" y="2743"/>
                      <a:pt x="93612" y="2126"/>
                      <a:pt x="93612" y="1371"/>
                    </a:cubicBezTo>
                    <a:close/>
                    <a:moveTo>
                      <a:pt x="109659" y="1371"/>
                    </a:moveTo>
                    <a:cubicBezTo>
                      <a:pt x="109659" y="617"/>
                      <a:pt x="110277" y="0"/>
                      <a:pt x="111031" y="0"/>
                    </a:cubicBezTo>
                    <a:lnTo>
                      <a:pt x="119055" y="0"/>
                    </a:lnTo>
                    <a:cubicBezTo>
                      <a:pt x="119809" y="0"/>
                      <a:pt x="120426" y="617"/>
                      <a:pt x="120426" y="1371"/>
                    </a:cubicBezTo>
                    <a:cubicBezTo>
                      <a:pt x="120426" y="2126"/>
                      <a:pt x="119809" y="2743"/>
                      <a:pt x="119055" y="2743"/>
                    </a:cubicBezTo>
                    <a:lnTo>
                      <a:pt x="111031" y="2743"/>
                    </a:lnTo>
                    <a:cubicBezTo>
                      <a:pt x="110277" y="2743"/>
                      <a:pt x="109659" y="2126"/>
                      <a:pt x="109659" y="1371"/>
                    </a:cubicBezTo>
                    <a:close/>
                    <a:moveTo>
                      <a:pt x="125776" y="1371"/>
                    </a:moveTo>
                    <a:cubicBezTo>
                      <a:pt x="125776" y="617"/>
                      <a:pt x="126393" y="0"/>
                      <a:pt x="127147" y="0"/>
                    </a:cubicBezTo>
                    <a:lnTo>
                      <a:pt x="135171" y="0"/>
                    </a:lnTo>
                    <a:cubicBezTo>
                      <a:pt x="135926" y="0"/>
                      <a:pt x="136543" y="617"/>
                      <a:pt x="136543" y="1371"/>
                    </a:cubicBezTo>
                    <a:cubicBezTo>
                      <a:pt x="136543" y="2126"/>
                      <a:pt x="135926" y="2743"/>
                      <a:pt x="135171" y="2743"/>
                    </a:cubicBezTo>
                    <a:lnTo>
                      <a:pt x="127147" y="2743"/>
                    </a:lnTo>
                    <a:cubicBezTo>
                      <a:pt x="126393" y="2743"/>
                      <a:pt x="125776" y="2126"/>
                      <a:pt x="125776" y="1371"/>
                    </a:cubicBezTo>
                    <a:close/>
                    <a:moveTo>
                      <a:pt x="141823" y="1371"/>
                    </a:moveTo>
                    <a:cubicBezTo>
                      <a:pt x="141823" y="617"/>
                      <a:pt x="142441" y="0"/>
                      <a:pt x="143195" y="0"/>
                    </a:cubicBezTo>
                    <a:lnTo>
                      <a:pt x="151219" y="0"/>
                    </a:lnTo>
                    <a:cubicBezTo>
                      <a:pt x="151973" y="0"/>
                      <a:pt x="152591" y="617"/>
                      <a:pt x="152591" y="1371"/>
                    </a:cubicBezTo>
                    <a:cubicBezTo>
                      <a:pt x="152591" y="2126"/>
                      <a:pt x="151973" y="2743"/>
                      <a:pt x="151219" y="2743"/>
                    </a:cubicBezTo>
                    <a:lnTo>
                      <a:pt x="143195" y="2743"/>
                    </a:lnTo>
                    <a:cubicBezTo>
                      <a:pt x="142441" y="2743"/>
                      <a:pt x="141823" y="2126"/>
                      <a:pt x="141823" y="1371"/>
                    </a:cubicBezTo>
                    <a:close/>
                    <a:moveTo>
                      <a:pt x="157940" y="1371"/>
                    </a:moveTo>
                    <a:cubicBezTo>
                      <a:pt x="157940" y="617"/>
                      <a:pt x="158557" y="0"/>
                      <a:pt x="159311" y="0"/>
                    </a:cubicBezTo>
                    <a:lnTo>
                      <a:pt x="167335" y="0"/>
                    </a:lnTo>
                    <a:cubicBezTo>
                      <a:pt x="168090" y="0"/>
                      <a:pt x="168707" y="617"/>
                      <a:pt x="168707" y="1371"/>
                    </a:cubicBezTo>
                    <a:cubicBezTo>
                      <a:pt x="168707" y="2126"/>
                      <a:pt x="168090" y="2743"/>
                      <a:pt x="167335" y="2743"/>
                    </a:cubicBezTo>
                    <a:lnTo>
                      <a:pt x="159311" y="2743"/>
                    </a:lnTo>
                    <a:cubicBezTo>
                      <a:pt x="158557" y="2743"/>
                      <a:pt x="157940" y="2126"/>
                      <a:pt x="15794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46046E39-D61F-E373-E86A-BE413898CA14}"/>
                  </a:ext>
                </a:extLst>
              </p:cNvPr>
              <p:cNvSpPr/>
              <p:nvPr/>
            </p:nvSpPr>
            <p:spPr>
              <a:xfrm>
                <a:off x="1002801" y="4009177"/>
                <a:ext cx="383087" cy="39433"/>
              </a:xfrm>
              <a:custGeom>
                <a:avLst/>
                <a:gdLst>
                  <a:gd name="connsiteX0" fmla="*/ 0 w 383087"/>
                  <a:gd name="connsiteY0" fmla="*/ 0 h 39433"/>
                  <a:gd name="connsiteX1" fmla="*/ 383088 w 383087"/>
                  <a:gd name="connsiteY1" fmla="*/ 39434 h 39433"/>
                  <a:gd name="connsiteX2" fmla="*/ 377876 w 383087"/>
                  <a:gd name="connsiteY2" fmla="*/ 0 h 3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3087" h="39433">
                    <a:moveTo>
                      <a:pt x="0" y="0"/>
                    </a:moveTo>
                    <a:lnTo>
                      <a:pt x="383088" y="39434"/>
                    </a:lnTo>
                    <a:lnTo>
                      <a:pt x="377876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4" name="图形 2">
              <a:extLst>
                <a:ext uri="{FF2B5EF4-FFF2-40B4-BE49-F238E27FC236}">
                  <a16:creationId xmlns:a16="http://schemas.microsoft.com/office/drawing/2014/main" id="{302E953F-11B7-94EB-D84C-A9444B361B67}"/>
                </a:ext>
              </a:extLst>
            </p:cNvPr>
            <p:cNvGrpSpPr/>
            <p:nvPr/>
          </p:nvGrpSpPr>
          <p:grpSpPr>
            <a:xfrm>
              <a:off x="777298" y="3275643"/>
              <a:ext cx="1114710" cy="942792"/>
              <a:chOff x="777298" y="3275643"/>
              <a:chExt cx="1114710" cy="942792"/>
            </a:xfrm>
          </p:grpSpPr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D38B6899-7246-C315-8005-99EBF5D08488}"/>
                  </a:ext>
                </a:extLst>
              </p:cNvPr>
              <p:cNvSpPr/>
              <p:nvPr/>
            </p:nvSpPr>
            <p:spPr>
              <a:xfrm>
                <a:off x="1114655" y="3466298"/>
                <a:ext cx="113431" cy="92445"/>
              </a:xfrm>
              <a:custGeom>
                <a:avLst/>
                <a:gdLst>
                  <a:gd name="connsiteX0" fmla="*/ 0 w 113431"/>
                  <a:gd name="connsiteY0" fmla="*/ 0 h 92445"/>
                  <a:gd name="connsiteX1" fmla="*/ 11521 w 113431"/>
                  <a:gd name="connsiteY1" fmla="*/ 92446 h 92445"/>
                  <a:gd name="connsiteX2" fmla="*/ 95395 w 113431"/>
                  <a:gd name="connsiteY2" fmla="*/ 79621 h 92445"/>
                  <a:gd name="connsiteX3" fmla="*/ 96012 w 113431"/>
                  <a:gd name="connsiteY3" fmla="*/ 77221 h 92445"/>
                  <a:gd name="connsiteX4" fmla="*/ 98961 w 113431"/>
                  <a:gd name="connsiteY4" fmla="*/ 65700 h 92445"/>
                  <a:gd name="connsiteX5" fmla="*/ 102116 w 113431"/>
                  <a:gd name="connsiteY5" fmla="*/ 53698 h 92445"/>
                  <a:gd name="connsiteX6" fmla="*/ 102116 w 113431"/>
                  <a:gd name="connsiteY6" fmla="*/ 53561 h 92445"/>
                  <a:gd name="connsiteX7" fmla="*/ 113431 w 113431"/>
                  <a:gd name="connsiteY7" fmla="*/ 9944 h 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431" h="92445">
                    <a:moveTo>
                      <a:pt x="0" y="0"/>
                    </a:moveTo>
                    <a:lnTo>
                      <a:pt x="11521" y="92446"/>
                    </a:lnTo>
                    <a:lnTo>
                      <a:pt x="95395" y="79621"/>
                    </a:lnTo>
                    <a:lnTo>
                      <a:pt x="96012" y="77221"/>
                    </a:lnTo>
                    <a:lnTo>
                      <a:pt x="98961" y="65700"/>
                    </a:lnTo>
                    <a:lnTo>
                      <a:pt x="102116" y="53698"/>
                    </a:lnTo>
                    <a:lnTo>
                      <a:pt x="102116" y="53561"/>
                    </a:lnTo>
                    <a:lnTo>
                      <a:pt x="113431" y="9944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47EE56A-1521-F7A5-B1C7-B255439AE36C}"/>
                  </a:ext>
                </a:extLst>
              </p:cNvPr>
              <p:cNvSpPr/>
              <p:nvPr/>
            </p:nvSpPr>
            <p:spPr>
              <a:xfrm>
                <a:off x="1108144" y="3333326"/>
                <a:ext cx="191450" cy="198726"/>
              </a:xfrm>
              <a:custGeom>
                <a:avLst/>
                <a:gdLst>
                  <a:gd name="connsiteX0" fmla="*/ 64 w 191450"/>
                  <a:gd name="connsiteY0" fmla="*/ 99025 h 198726"/>
                  <a:gd name="connsiteX1" fmla="*/ 87847 w 191450"/>
                  <a:gd name="connsiteY1" fmla="*/ 198672 h 198726"/>
                  <a:gd name="connsiteX2" fmla="*/ 191128 w 191450"/>
                  <a:gd name="connsiteY2" fmla="*/ 92167 h 198726"/>
                  <a:gd name="connsiteX3" fmla="*/ 92167 w 191450"/>
                  <a:gd name="connsiteY3" fmla="*/ 64 h 198726"/>
                  <a:gd name="connsiteX4" fmla="*/ 64 w 191450"/>
                  <a:gd name="connsiteY4" fmla="*/ 99025 h 198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50" h="198726">
                    <a:moveTo>
                      <a:pt x="64" y="99025"/>
                    </a:moveTo>
                    <a:cubicBezTo>
                      <a:pt x="1985" y="151763"/>
                      <a:pt x="35109" y="200592"/>
                      <a:pt x="87847" y="198672"/>
                    </a:cubicBezTo>
                    <a:cubicBezTo>
                      <a:pt x="140585" y="196752"/>
                      <a:pt x="181390" y="197026"/>
                      <a:pt x="191128" y="92167"/>
                    </a:cubicBezTo>
                    <a:cubicBezTo>
                      <a:pt x="195997" y="39566"/>
                      <a:pt x="144905" y="-1856"/>
                      <a:pt x="92167" y="64"/>
                    </a:cubicBezTo>
                    <a:cubicBezTo>
                      <a:pt x="39429" y="1916"/>
                      <a:pt x="-1856" y="46287"/>
                      <a:pt x="64" y="99025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5B2AD94-0CB9-F1F6-B965-2710029B9FE2}"/>
                  </a:ext>
                </a:extLst>
              </p:cNvPr>
              <p:cNvSpPr/>
              <p:nvPr/>
            </p:nvSpPr>
            <p:spPr>
              <a:xfrm>
                <a:off x="1092401" y="3275643"/>
                <a:ext cx="278467" cy="214932"/>
              </a:xfrm>
              <a:custGeom>
                <a:avLst/>
                <a:gdLst>
                  <a:gd name="connsiteX0" fmla="*/ 114905 w 278467"/>
                  <a:gd name="connsiteY0" fmla="*/ 105890 h 214932"/>
                  <a:gd name="connsiteX1" fmla="*/ 62921 w 278467"/>
                  <a:gd name="connsiteY1" fmla="*/ 102461 h 214932"/>
                  <a:gd name="connsiteX2" fmla="*/ 56132 w 278467"/>
                  <a:gd name="connsiteY2" fmla="*/ 105136 h 214932"/>
                  <a:gd name="connsiteX3" fmla="*/ 47559 w 278467"/>
                  <a:gd name="connsiteY3" fmla="*/ 138123 h 214932"/>
                  <a:gd name="connsiteX4" fmla="*/ 30277 w 278467"/>
                  <a:gd name="connsiteY4" fmla="*/ 145941 h 214932"/>
                  <a:gd name="connsiteX5" fmla="*/ 43581 w 278467"/>
                  <a:gd name="connsiteY5" fmla="*/ 167132 h 214932"/>
                  <a:gd name="connsiteX6" fmla="*/ 32266 w 278467"/>
                  <a:gd name="connsiteY6" fmla="*/ 214932 h 214932"/>
                  <a:gd name="connsiteX7" fmla="*/ 2091 w 278467"/>
                  <a:gd name="connsiteY7" fmla="*/ 134968 h 214932"/>
                  <a:gd name="connsiteX8" fmla="*/ 78763 w 278467"/>
                  <a:gd name="connsiteY8" fmla="*/ 22977 h 214932"/>
                  <a:gd name="connsiteX9" fmla="*/ 167094 w 278467"/>
                  <a:gd name="connsiteY9" fmla="*/ 3706 h 214932"/>
                  <a:gd name="connsiteX10" fmla="*/ 278468 w 278467"/>
                  <a:gd name="connsiteY10" fmla="*/ 27846 h 214932"/>
                  <a:gd name="connsiteX11" fmla="*/ 161951 w 278467"/>
                  <a:gd name="connsiteY11" fmla="*/ 122418 h 214932"/>
                  <a:gd name="connsiteX12" fmla="*/ 114905 w 278467"/>
                  <a:gd name="connsiteY12" fmla="*/ 105890 h 21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467" h="214932">
                    <a:moveTo>
                      <a:pt x="114905" y="105890"/>
                    </a:moveTo>
                    <a:cubicBezTo>
                      <a:pt x="98583" y="98209"/>
                      <a:pt x="79997" y="96769"/>
                      <a:pt x="62921" y="102461"/>
                    </a:cubicBezTo>
                    <a:cubicBezTo>
                      <a:pt x="60246" y="103353"/>
                      <a:pt x="57915" y="104244"/>
                      <a:pt x="56132" y="105136"/>
                    </a:cubicBezTo>
                    <a:cubicBezTo>
                      <a:pt x="46050" y="110073"/>
                      <a:pt x="47559" y="138123"/>
                      <a:pt x="47559" y="138123"/>
                    </a:cubicBezTo>
                    <a:cubicBezTo>
                      <a:pt x="47559" y="138123"/>
                      <a:pt x="34186" y="127561"/>
                      <a:pt x="30277" y="145941"/>
                    </a:cubicBezTo>
                    <a:cubicBezTo>
                      <a:pt x="26368" y="164320"/>
                      <a:pt x="43581" y="167132"/>
                      <a:pt x="43581" y="167132"/>
                    </a:cubicBezTo>
                    <a:lnTo>
                      <a:pt x="32266" y="214932"/>
                    </a:lnTo>
                    <a:cubicBezTo>
                      <a:pt x="32266" y="214932"/>
                      <a:pt x="14366" y="185786"/>
                      <a:pt x="2091" y="134968"/>
                    </a:cubicBezTo>
                    <a:cubicBezTo>
                      <a:pt x="-9774" y="85659"/>
                      <a:pt x="30620" y="7889"/>
                      <a:pt x="78763" y="22977"/>
                    </a:cubicBezTo>
                    <a:cubicBezTo>
                      <a:pt x="78763" y="22977"/>
                      <a:pt x="118814" y="-11039"/>
                      <a:pt x="167094" y="3706"/>
                    </a:cubicBezTo>
                    <a:cubicBezTo>
                      <a:pt x="219901" y="19822"/>
                      <a:pt x="256317" y="53358"/>
                      <a:pt x="278468" y="27846"/>
                    </a:cubicBezTo>
                    <a:cubicBezTo>
                      <a:pt x="278468" y="27846"/>
                      <a:pt x="263517" y="153279"/>
                      <a:pt x="161951" y="122418"/>
                    </a:cubicBezTo>
                    <a:lnTo>
                      <a:pt x="114905" y="105890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AB76354-E098-E0D4-5498-E413D644D3A6}"/>
                  </a:ext>
                </a:extLst>
              </p:cNvPr>
              <p:cNvSpPr/>
              <p:nvPr/>
            </p:nvSpPr>
            <p:spPr>
              <a:xfrm>
                <a:off x="1130977" y="3500039"/>
                <a:ext cx="82638" cy="56647"/>
              </a:xfrm>
              <a:custGeom>
                <a:avLst/>
                <a:gdLst>
                  <a:gd name="connsiteX0" fmla="*/ 76878 w 82638"/>
                  <a:gd name="connsiteY0" fmla="*/ 56647 h 56647"/>
                  <a:gd name="connsiteX1" fmla="*/ 82639 w 82638"/>
                  <a:gd name="connsiteY1" fmla="*/ 31959 h 56647"/>
                  <a:gd name="connsiteX2" fmla="*/ 0 w 82638"/>
                  <a:gd name="connsiteY2" fmla="*/ 0 h 56647"/>
                  <a:gd name="connsiteX3" fmla="*/ 76878 w 82638"/>
                  <a:gd name="connsiteY3" fmla="*/ 56647 h 5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38" h="56647">
                    <a:moveTo>
                      <a:pt x="76878" y="56647"/>
                    </a:moveTo>
                    <a:lnTo>
                      <a:pt x="82639" y="31959"/>
                    </a:lnTo>
                    <a:cubicBezTo>
                      <a:pt x="82639" y="31959"/>
                      <a:pt x="21808" y="36896"/>
                      <a:pt x="0" y="0"/>
                    </a:cubicBezTo>
                    <a:cubicBezTo>
                      <a:pt x="0" y="0"/>
                      <a:pt x="343" y="50201"/>
                      <a:pt x="76878" y="56647"/>
                    </a:cubicBez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6FB72D9F-0730-7374-0E66-33B531444135}"/>
                  </a:ext>
                </a:extLst>
              </p:cNvPr>
              <p:cNvSpPr/>
              <p:nvPr/>
            </p:nvSpPr>
            <p:spPr>
              <a:xfrm>
                <a:off x="987072" y="3544411"/>
                <a:ext cx="402396" cy="475877"/>
              </a:xfrm>
              <a:custGeom>
                <a:avLst/>
                <a:gdLst>
                  <a:gd name="connsiteX0" fmla="*/ 7910 w 402396"/>
                  <a:gd name="connsiteY0" fmla="*/ 316840 h 475877"/>
                  <a:gd name="connsiteX1" fmla="*/ 1258 w 402396"/>
                  <a:gd name="connsiteY1" fmla="*/ 197990 h 475877"/>
                  <a:gd name="connsiteX2" fmla="*/ 154123 w 402396"/>
                  <a:gd name="connsiteY2" fmla="*/ 2949 h 475877"/>
                  <a:gd name="connsiteX3" fmla="*/ 154740 w 402396"/>
                  <a:gd name="connsiteY3" fmla="*/ 2812 h 475877"/>
                  <a:gd name="connsiteX4" fmla="*/ 175931 w 402396"/>
                  <a:gd name="connsiteY4" fmla="*/ 137 h 475877"/>
                  <a:gd name="connsiteX5" fmla="*/ 178194 w 402396"/>
                  <a:gd name="connsiteY5" fmla="*/ 0 h 475877"/>
                  <a:gd name="connsiteX6" fmla="*/ 376116 w 402396"/>
                  <a:gd name="connsiteY6" fmla="*/ 176936 h 475877"/>
                  <a:gd name="connsiteX7" fmla="*/ 382357 w 402396"/>
                  <a:gd name="connsiteY7" fmla="*/ 288310 h 475877"/>
                  <a:gd name="connsiteX8" fmla="*/ 402245 w 402396"/>
                  <a:gd name="connsiteY8" fmla="*/ 452285 h 475877"/>
                  <a:gd name="connsiteX9" fmla="*/ 382906 w 402396"/>
                  <a:gd name="connsiteY9" fmla="*/ 474231 h 475877"/>
                  <a:gd name="connsiteX10" fmla="*/ 20666 w 402396"/>
                  <a:gd name="connsiteY10" fmla="*/ 475877 h 475877"/>
                  <a:gd name="connsiteX11" fmla="*/ 983 w 402396"/>
                  <a:gd name="connsiteY11" fmla="*/ 455303 h 475877"/>
                  <a:gd name="connsiteX12" fmla="*/ 7910 w 402396"/>
                  <a:gd name="connsiteY12" fmla="*/ 316840 h 47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2396" h="475877">
                    <a:moveTo>
                      <a:pt x="7910" y="316840"/>
                    </a:moveTo>
                    <a:lnTo>
                      <a:pt x="1258" y="197990"/>
                    </a:lnTo>
                    <a:cubicBezTo>
                      <a:pt x="-4091" y="102664"/>
                      <a:pt x="983" y="2880"/>
                      <a:pt x="154123" y="2949"/>
                    </a:cubicBezTo>
                    <a:cubicBezTo>
                      <a:pt x="154328" y="2880"/>
                      <a:pt x="154534" y="2880"/>
                      <a:pt x="154740" y="2812"/>
                    </a:cubicBezTo>
                    <a:cubicBezTo>
                      <a:pt x="164890" y="1166"/>
                      <a:pt x="172365" y="480"/>
                      <a:pt x="175931" y="137"/>
                    </a:cubicBezTo>
                    <a:cubicBezTo>
                      <a:pt x="177440" y="0"/>
                      <a:pt x="178194" y="0"/>
                      <a:pt x="178194" y="0"/>
                    </a:cubicBezTo>
                    <a:cubicBezTo>
                      <a:pt x="375705" y="0"/>
                      <a:pt x="370355" y="73381"/>
                      <a:pt x="376116" y="176936"/>
                    </a:cubicBezTo>
                    <a:lnTo>
                      <a:pt x="382357" y="288310"/>
                    </a:lnTo>
                    <a:lnTo>
                      <a:pt x="402245" y="452285"/>
                    </a:lnTo>
                    <a:cubicBezTo>
                      <a:pt x="403685" y="463944"/>
                      <a:pt x="394633" y="474162"/>
                      <a:pt x="382906" y="474231"/>
                    </a:cubicBezTo>
                    <a:lnTo>
                      <a:pt x="20666" y="475877"/>
                    </a:lnTo>
                    <a:cubicBezTo>
                      <a:pt x="9419" y="475945"/>
                      <a:pt x="435" y="466550"/>
                      <a:pt x="983" y="455303"/>
                    </a:cubicBezTo>
                    <a:lnTo>
                      <a:pt x="7910" y="316840"/>
                    </a:lnTo>
                    <a:close/>
                  </a:path>
                </a:pathLst>
              </a:custGeom>
              <a:solidFill>
                <a:srgbClr val="96D9C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3A90765-F34E-B302-E1A3-C38C79CC319F}"/>
                  </a:ext>
                </a:extLst>
              </p:cNvPr>
              <p:cNvSpPr/>
              <p:nvPr/>
            </p:nvSpPr>
            <p:spPr>
              <a:xfrm>
                <a:off x="1141744" y="3544616"/>
                <a:ext cx="21191" cy="2674"/>
              </a:xfrm>
              <a:custGeom>
                <a:avLst/>
                <a:gdLst>
                  <a:gd name="connsiteX0" fmla="*/ 21191 w 21191"/>
                  <a:gd name="connsiteY0" fmla="*/ 0 h 2674"/>
                  <a:gd name="connsiteX1" fmla="*/ 0 w 21191"/>
                  <a:gd name="connsiteY1" fmla="*/ 2675 h 2674"/>
                  <a:gd name="connsiteX2" fmla="*/ 21191 w 21191"/>
                  <a:gd name="connsiteY2" fmla="*/ 0 h 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1" h="2674">
                    <a:moveTo>
                      <a:pt x="21191" y="0"/>
                    </a:moveTo>
                    <a:cubicBezTo>
                      <a:pt x="17625" y="275"/>
                      <a:pt x="10150" y="960"/>
                      <a:pt x="0" y="2675"/>
                    </a:cubicBezTo>
                    <a:cubicBezTo>
                      <a:pt x="6927" y="1372"/>
                      <a:pt x="14059" y="480"/>
                      <a:pt x="21191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2">
                <a:extLst>
                  <a:ext uri="{FF2B5EF4-FFF2-40B4-BE49-F238E27FC236}">
                    <a16:creationId xmlns:a16="http://schemas.microsoft.com/office/drawing/2014/main" id="{490600FB-0861-3F89-B8EF-B433971EB928}"/>
                  </a:ext>
                </a:extLst>
              </p:cNvPr>
              <p:cNvGrpSpPr/>
              <p:nvPr/>
            </p:nvGrpSpPr>
            <p:grpSpPr>
              <a:xfrm>
                <a:off x="777298" y="3292859"/>
                <a:ext cx="1114710" cy="925575"/>
                <a:chOff x="777298" y="3292859"/>
                <a:chExt cx="1114710" cy="925575"/>
              </a:xfrm>
            </p:grpSpPr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A6198980-C370-1EA1-D9E3-EBEEC006C834}"/>
                    </a:ext>
                  </a:extLst>
                </p:cNvPr>
                <p:cNvSpPr/>
                <p:nvPr/>
              </p:nvSpPr>
              <p:spPr>
                <a:xfrm>
                  <a:off x="1603264" y="3292859"/>
                  <a:ext cx="288745" cy="242424"/>
                </a:xfrm>
                <a:custGeom>
                  <a:avLst/>
                  <a:gdLst>
                    <a:gd name="connsiteX0" fmla="*/ 288745 w 288745"/>
                    <a:gd name="connsiteY0" fmla="*/ 0 h 242424"/>
                    <a:gd name="connsiteX1" fmla="*/ 270640 w 288745"/>
                    <a:gd name="connsiteY1" fmla="*/ 39228 h 242424"/>
                    <a:gd name="connsiteX2" fmla="*/ 180046 w 288745"/>
                    <a:gd name="connsiteY2" fmla="*/ 234955 h 242424"/>
                    <a:gd name="connsiteX3" fmla="*/ 21215 w 288745"/>
                    <a:gd name="connsiteY3" fmla="*/ 198402 h 242424"/>
                    <a:gd name="connsiteX4" fmla="*/ 36302 w 288745"/>
                    <a:gd name="connsiteY4" fmla="*/ 56921 h 242424"/>
                    <a:gd name="connsiteX5" fmla="*/ 246569 w 288745"/>
                    <a:gd name="connsiteY5" fmla="*/ 9464 h 242424"/>
                    <a:gd name="connsiteX6" fmla="*/ 288745 w 288745"/>
                    <a:gd name="connsiteY6" fmla="*/ 0 h 242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745" h="242424">
                      <a:moveTo>
                        <a:pt x="288745" y="0"/>
                      </a:moveTo>
                      <a:lnTo>
                        <a:pt x="270640" y="39228"/>
                      </a:lnTo>
                      <a:lnTo>
                        <a:pt x="180046" y="234955"/>
                      </a:lnTo>
                      <a:cubicBezTo>
                        <a:pt x="180046" y="234955"/>
                        <a:pt x="76627" y="266982"/>
                        <a:pt x="21215" y="198402"/>
                      </a:cubicBezTo>
                      <a:cubicBezTo>
                        <a:pt x="-34129" y="129822"/>
                        <a:pt x="36302" y="56921"/>
                        <a:pt x="36302" y="56921"/>
                      </a:cubicBezTo>
                      <a:lnTo>
                        <a:pt x="246569" y="9464"/>
                      </a:lnTo>
                      <a:lnTo>
                        <a:pt x="288745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83C68DBB-1249-C40A-3B0C-50CF5F82AF12}"/>
                    </a:ext>
                  </a:extLst>
                </p:cNvPr>
                <p:cNvSpPr/>
                <p:nvPr/>
              </p:nvSpPr>
              <p:spPr>
                <a:xfrm>
                  <a:off x="1083862" y="3495170"/>
                  <a:ext cx="699447" cy="568322"/>
                </a:xfrm>
                <a:custGeom>
                  <a:avLst/>
                  <a:gdLst>
                    <a:gd name="connsiteX0" fmla="*/ 699447 w 699447"/>
                    <a:gd name="connsiteY0" fmla="*/ 32644 h 568322"/>
                    <a:gd name="connsiteX1" fmla="*/ 35799 w 699447"/>
                    <a:gd name="connsiteY1" fmla="*/ 568322 h 568322"/>
                    <a:gd name="connsiteX2" fmla="*/ 0 w 699447"/>
                    <a:gd name="connsiteY2" fmla="*/ 523745 h 568322"/>
                    <a:gd name="connsiteX3" fmla="*/ 648835 w 699447"/>
                    <a:gd name="connsiteY3" fmla="*/ 0 h 568322"/>
                    <a:gd name="connsiteX4" fmla="*/ 645955 w 699447"/>
                    <a:gd name="connsiteY4" fmla="*/ 26746 h 568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9447" h="568322">
                      <a:moveTo>
                        <a:pt x="699447" y="32644"/>
                      </a:moveTo>
                      <a:lnTo>
                        <a:pt x="35799" y="568322"/>
                      </a:lnTo>
                      <a:lnTo>
                        <a:pt x="0" y="523745"/>
                      </a:lnTo>
                      <a:lnTo>
                        <a:pt x="648835" y="0"/>
                      </a:lnTo>
                      <a:lnTo>
                        <a:pt x="645955" y="26746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E4425179-45EA-90D8-0E03-A8E648DF61DA}"/>
                    </a:ext>
                  </a:extLst>
                </p:cNvPr>
                <p:cNvSpPr/>
                <p:nvPr/>
              </p:nvSpPr>
              <p:spPr>
                <a:xfrm>
                  <a:off x="975917" y="3349781"/>
                  <a:ext cx="684702" cy="580049"/>
                </a:xfrm>
                <a:custGeom>
                  <a:avLst/>
                  <a:gdLst>
                    <a:gd name="connsiteX0" fmla="*/ 684703 w 684702"/>
                    <a:gd name="connsiteY0" fmla="*/ 56373 h 580049"/>
                    <a:gd name="connsiteX1" fmla="*/ 35867 w 684702"/>
                    <a:gd name="connsiteY1" fmla="*/ 580050 h 580049"/>
                    <a:gd name="connsiteX2" fmla="*/ 0 w 684702"/>
                    <a:gd name="connsiteY2" fmla="*/ 535678 h 580049"/>
                    <a:gd name="connsiteX3" fmla="*/ 663649 w 684702"/>
                    <a:gd name="connsiteY3" fmla="*/ 0 h 580049"/>
                    <a:gd name="connsiteX4" fmla="*/ 657956 w 684702"/>
                    <a:gd name="connsiteY4" fmla="*/ 53287 h 580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702" h="580049">
                      <a:moveTo>
                        <a:pt x="684703" y="56373"/>
                      </a:moveTo>
                      <a:lnTo>
                        <a:pt x="35867" y="580050"/>
                      </a:lnTo>
                      <a:lnTo>
                        <a:pt x="0" y="535678"/>
                      </a:lnTo>
                      <a:lnTo>
                        <a:pt x="663649" y="0"/>
                      </a:lnTo>
                      <a:lnTo>
                        <a:pt x="657956" y="53287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D99258DD-057E-D165-0160-8F8B108BDB53}"/>
                    </a:ext>
                  </a:extLst>
                </p:cNvPr>
                <p:cNvSpPr/>
                <p:nvPr/>
              </p:nvSpPr>
              <p:spPr>
                <a:xfrm>
                  <a:off x="1011785" y="3406153"/>
                  <a:ext cx="723519" cy="612762"/>
                </a:xfrm>
                <a:custGeom>
                  <a:avLst/>
                  <a:gdLst>
                    <a:gd name="connsiteX0" fmla="*/ 720913 w 723519"/>
                    <a:gd name="connsiteY0" fmla="*/ 89017 h 612762"/>
                    <a:gd name="connsiteX1" fmla="*/ 72078 w 723519"/>
                    <a:gd name="connsiteY1" fmla="*/ 612763 h 612762"/>
                    <a:gd name="connsiteX2" fmla="*/ 0 w 723519"/>
                    <a:gd name="connsiteY2" fmla="*/ 523677 h 612762"/>
                    <a:gd name="connsiteX3" fmla="*/ 648835 w 723519"/>
                    <a:gd name="connsiteY3" fmla="*/ 0 h 612762"/>
                    <a:gd name="connsiteX4" fmla="*/ 675582 w 723519"/>
                    <a:gd name="connsiteY4" fmla="*/ 2812 h 612762"/>
                    <a:gd name="connsiteX5" fmla="*/ 670095 w 723519"/>
                    <a:gd name="connsiteY5" fmla="*/ 56373 h 612762"/>
                    <a:gd name="connsiteX6" fmla="*/ 723519 w 723519"/>
                    <a:gd name="connsiteY6" fmla="*/ 62271 h 61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3519" h="612762">
                      <a:moveTo>
                        <a:pt x="720913" y="89017"/>
                      </a:moveTo>
                      <a:lnTo>
                        <a:pt x="72078" y="612763"/>
                      </a:lnTo>
                      <a:lnTo>
                        <a:pt x="0" y="523677"/>
                      </a:lnTo>
                      <a:lnTo>
                        <a:pt x="648835" y="0"/>
                      </a:lnTo>
                      <a:lnTo>
                        <a:pt x="675582" y="2812"/>
                      </a:lnTo>
                      <a:lnTo>
                        <a:pt x="670095" y="56373"/>
                      </a:lnTo>
                      <a:lnTo>
                        <a:pt x="723519" y="62271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87171327-5F4E-F75F-2E73-F7E52CA85C1D}"/>
                    </a:ext>
                  </a:extLst>
                </p:cNvPr>
                <p:cNvSpPr/>
                <p:nvPr/>
              </p:nvSpPr>
              <p:spPr>
                <a:xfrm>
                  <a:off x="939161" y="3882863"/>
                  <a:ext cx="181261" cy="213539"/>
                </a:xfrm>
                <a:custGeom>
                  <a:avLst/>
                  <a:gdLst>
                    <a:gd name="connsiteX0" fmla="*/ 4661 w 181261"/>
                    <a:gd name="connsiteY0" fmla="*/ 36955 h 213539"/>
                    <a:gd name="connsiteX1" fmla="*/ 7815 w 181261"/>
                    <a:gd name="connsiteY1" fmla="*/ 7671 h 213539"/>
                    <a:gd name="connsiteX2" fmla="*/ 11656 w 181261"/>
                    <a:gd name="connsiteY2" fmla="*/ 4585 h 213539"/>
                    <a:gd name="connsiteX3" fmla="*/ 41077 w 181261"/>
                    <a:gd name="connsiteY3" fmla="*/ 7877 h 213539"/>
                    <a:gd name="connsiteX4" fmla="*/ 72761 w 181261"/>
                    <a:gd name="connsiteY4" fmla="*/ 47105 h 213539"/>
                    <a:gd name="connsiteX5" fmla="*/ 108902 w 181261"/>
                    <a:gd name="connsiteY5" fmla="*/ 92162 h 213539"/>
                    <a:gd name="connsiteX6" fmla="*/ 176797 w 181261"/>
                    <a:gd name="connsiteY6" fmla="*/ 176584 h 213539"/>
                    <a:gd name="connsiteX7" fmla="*/ 173436 w 181261"/>
                    <a:gd name="connsiteY7" fmla="*/ 205867 h 213539"/>
                    <a:gd name="connsiteX8" fmla="*/ 169596 w 181261"/>
                    <a:gd name="connsiteY8" fmla="*/ 208954 h 213539"/>
                    <a:gd name="connsiteX9" fmla="*/ 140655 w 181261"/>
                    <a:gd name="connsiteY9" fmla="*/ 206279 h 213539"/>
                    <a:gd name="connsiteX10" fmla="*/ 139832 w 181261"/>
                    <a:gd name="connsiteY10" fmla="*/ 204976 h 213539"/>
                    <a:gd name="connsiteX11" fmla="*/ 72624 w 181261"/>
                    <a:gd name="connsiteY11" fmla="*/ 121445 h 213539"/>
                    <a:gd name="connsiteX12" fmla="*/ 4661 w 181261"/>
                    <a:gd name="connsiteY12" fmla="*/ 36955 h 21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261" h="213539">
                      <a:moveTo>
                        <a:pt x="4661" y="36955"/>
                      </a:moveTo>
                      <a:cubicBezTo>
                        <a:pt x="-2609" y="27971"/>
                        <a:pt x="-1237" y="14941"/>
                        <a:pt x="7815" y="7671"/>
                      </a:cubicBezTo>
                      <a:lnTo>
                        <a:pt x="11656" y="4585"/>
                      </a:lnTo>
                      <a:cubicBezTo>
                        <a:pt x="20640" y="-2684"/>
                        <a:pt x="33807" y="-1107"/>
                        <a:pt x="41077" y="7877"/>
                      </a:cubicBezTo>
                      <a:lnTo>
                        <a:pt x="72761" y="47105"/>
                      </a:lnTo>
                      <a:lnTo>
                        <a:pt x="108902" y="92162"/>
                      </a:lnTo>
                      <a:lnTo>
                        <a:pt x="176797" y="176584"/>
                      </a:lnTo>
                      <a:cubicBezTo>
                        <a:pt x="183792" y="185568"/>
                        <a:pt x="182489" y="198735"/>
                        <a:pt x="173436" y="205867"/>
                      </a:cubicBezTo>
                      <a:lnTo>
                        <a:pt x="169596" y="208954"/>
                      </a:lnTo>
                      <a:cubicBezTo>
                        <a:pt x="160886" y="215949"/>
                        <a:pt x="148062" y="214851"/>
                        <a:pt x="140655" y="206279"/>
                      </a:cubicBezTo>
                      <a:cubicBezTo>
                        <a:pt x="140449" y="205730"/>
                        <a:pt x="140175" y="205456"/>
                        <a:pt x="139832" y="204976"/>
                      </a:cubicBezTo>
                      <a:lnTo>
                        <a:pt x="72624" y="121445"/>
                      </a:lnTo>
                      <a:lnTo>
                        <a:pt x="4661" y="3695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7D6B0C3B-4434-0F18-2504-9102C24907BA}"/>
                    </a:ext>
                  </a:extLst>
                </p:cNvPr>
                <p:cNvSpPr/>
                <p:nvPr/>
              </p:nvSpPr>
              <p:spPr>
                <a:xfrm>
                  <a:off x="902297" y="3911101"/>
                  <a:ext cx="181142" cy="213515"/>
                </a:xfrm>
                <a:custGeom>
                  <a:avLst/>
                  <a:gdLst>
                    <a:gd name="connsiteX0" fmla="*/ 3874 w 181142"/>
                    <a:gd name="connsiteY0" fmla="*/ 35943 h 213515"/>
                    <a:gd name="connsiteX1" fmla="*/ 7715 w 181142"/>
                    <a:gd name="connsiteY1" fmla="*/ 7756 h 213515"/>
                    <a:gd name="connsiteX2" fmla="*/ 11692 w 181142"/>
                    <a:gd name="connsiteY2" fmla="*/ 4533 h 213515"/>
                    <a:gd name="connsiteX3" fmla="*/ 40839 w 181142"/>
                    <a:gd name="connsiteY3" fmla="*/ 7756 h 213515"/>
                    <a:gd name="connsiteX4" fmla="*/ 41524 w 181142"/>
                    <a:gd name="connsiteY4" fmla="*/ 8648 h 213515"/>
                    <a:gd name="connsiteX5" fmla="*/ 109419 w 181142"/>
                    <a:gd name="connsiteY5" fmla="*/ 93070 h 213515"/>
                    <a:gd name="connsiteX6" fmla="*/ 177039 w 181142"/>
                    <a:gd name="connsiteY6" fmla="*/ 177492 h 213515"/>
                    <a:gd name="connsiteX7" fmla="*/ 177381 w 181142"/>
                    <a:gd name="connsiteY7" fmla="*/ 177903 h 213515"/>
                    <a:gd name="connsiteX8" fmla="*/ 173335 w 181142"/>
                    <a:gd name="connsiteY8" fmla="*/ 205747 h 213515"/>
                    <a:gd name="connsiteX9" fmla="*/ 169495 w 181142"/>
                    <a:gd name="connsiteY9" fmla="*/ 208833 h 213515"/>
                    <a:gd name="connsiteX10" fmla="*/ 141240 w 181142"/>
                    <a:gd name="connsiteY10" fmla="*/ 207050 h 213515"/>
                    <a:gd name="connsiteX11" fmla="*/ 140348 w 181142"/>
                    <a:gd name="connsiteY11" fmla="*/ 205610 h 213515"/>
                    <a:gd name="connsiteX12" fmla="*/ 4491 w 181142"/>
                    <a:gd name="connsiteY12" fmla="*/ 36697 h 213515"/>
                    <a:gd name="connsiteX13" fmla="*/ 3874 w 181142"/>
                    <a:gd name="connsiteY13" fmla="*/ 35943 h 21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1142" h="213515">
                      <a:moveTo>
                        <a:pt x="3874" y="35943"/>
                      </a:moveTo>
                      <a:cubicBezTo>
                        <a:pt x="-2504" y="27439"/>
                        <a:pt x="-858" y="14683"/>
                        <a:pt x="7715" y="7756"/>
                      </a:cubicBezTo>
                      <a:lnTo>
                        <a:pt x="11692" y="4533"/>
                      </a:lnTo>
                      <a:cubicBezTo>
                        <a:pt x="20539" y="-2600"/>
                        <a:pt x="33844" y="-1159"/>
                        <a:pt x="40839" y="7756"/>
                      </a:cubicBezTo>
                      <a:lnTo>
                        <a:pt x="41524" y="8648"/>
                      </a:lnTo>
                      <a:lnTo>
                        <a:pt x="109419" y="93070"/>
                      </a:lnTo>
                      <a:lnTo>
                        <a:pt x="177039" y="177492"/>
                      </a:lnTo>
                      <a:cubicBezTo>
                        <a:pt x="177176" y="177629"/>
                        <a:pt x="177244" y="177766"/>
                        <a:pt x="177381" y="177903"/>
                      </a:cubicBezTo>
                      <a:cubicBezTo>
                        <a:pt x="183622" y="186544"/>
                        <a:pt x="181976" y="199026"/>
                        <a:pt x="173335" y="205747"/>
                      </a:cubicBezTo>
                      <a:lnTo>
                        <a:pt x="169495" y="208833"/>
                      </a:lnTo>
                      <a:cubicBezTo>
                        <a:pt x="160922" y="215759"/>
                        <a:pt x="148784" y="214868"/>
                        <a:pt x="141240" y="207050"/>
                      </a:cubicBezTo>
                      <a:cubicBezTo>
                        <a:pt x="141034" y="206501"/>
                        <a:pt x="140691" y="206021"/>
                        <a:pt x="140348" y="205610"/>
                      </a:cubicBezTo>
                      <a:lnTo>
                        <a:pt x="4491" y="36697"/>
                      </a:lnTo>
                      <a:cubicBezTo>
                        <a:pt x="4354" y="36491"/>
                        <a:pt x="4080" y="36217"/>
                        <a:pt x="3874" y="359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522CE4BB-40DC-F468-D48C-8BB4E64D9096}"/>
                    </a:ext>
                  </a:extLst>
                </p:cNvPr>
                <p:cNvSpPr/>
                <p:nvPr/>
              </p:nvSpPr>
              <p:spPr>
                <a:xfrm>
                  <a:off x="866040" y="3940253"/>
                  <a:ext cx="181277" cy="213544"/>
                </a:xfrm>
                <a:custGeom>
                  <a:avLst/>
                  <a:gdLst>
                    <a:gd name="connsiteX0" fmla="*/ 11671 w 181277"/>
                    <a:gd name="connsiteY0" fmla="*/ 4390 h 213544"/>
                    <a:gd name="connsiteX1" fmla="*/ 40132 w 181277"/>
                    <a:gd name="connsiteY1" fmla="*/ 6722 h 213544"/>
                    <a:gd name="connsiteX2" fmla="*/ 40680 w 181277"/>
                    <a:gd name="connsiteY2" fmla="*/ 7751 h 213544"/>
                    <a:gd name="connsiteX3" fmla="*/ 176400 w 181277"/>
                    <a:gd name="connsiteY3" fmla="*/ 176732 h 213544"/>
                    <a:gd name="connsiteX4" fmla="*/ 177634 w 181277"/>
                    <a:gd name="connsiteY4" fmla="*/ 177966 h 213544"/>
                    <a:gd name="connsiteX5" fmla="*/ 173451 w 181277"/>
                    <a:gd name="connsiteY5" fmla="*/ 205947 h 213544"/>
                    <a:gd name="connsiteX6" fmla="*/ 169611 w 181277"/>
                    <a:gd name="connsiteY6" fmla="*/ 209033 h 213544"/>
                    <a:gd name="connsiteX7" fmla="*/ 140464 w 181277"/>
                    <a:gd name="connsiteY7" fmla="*/ 205810 h 213544"/>
                    <a:gd name="connsiteX8" fmla="*/ 4401 w 181277"/>
                    <a:gd name="connsiteY8" fmla="*/ 37034 h 213544"/>
                    <a:gd name="connsiteX9" fmla="*/ 4058 w 181277"/>
                    <a:gd name="connsiteY9" fmla="*/ 36349 h 213544"/>
                    <a:gd name="connsiteX10" fmla="*/ 7693 w 181277"/>
                    <a:gd name="connsiteY10" fmla="*/ 7614 h 213544"/>
                    <a:gd name="connsiteX11" fmla="*/ 11671 w 181277"/>
                    <a:gd name="connsiteY11" fmla="*/ 4390 h 213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277" h="213544">
                      <a:moveTo>
                        <a:pt x="11671" y="4390"/>
                      </a:moveTo>
                      <a:cubicBezTo>
                        <a:pt x="20312" y="-2331"/>
                        <a:pt x="32999" y="-1165"/>
                        <a:pt x="40132" y="6722"/>
                      </a:cubicBezTo>
                      <a:cubicBezTo>
                        <a:pt x="40200" y="7134"/>
                        <a:pt x="40474" y="7408"/>
                        <a:pt x="40680" y="7751"/>
                      </a:cubicBezTo>
                      <a:lnTo>
                        <a:pt x="176400" y="176732"/>
                      </a:lnTo>
                      <a:cubicBezTo>
                        <a:pt x="176743" y="177143"/>
                        <a:pt x="177086" y="177623"/>
                        <a:pt x="177634" y="177966"/>
                      </a:cubicBezTo>
                      <a:cubicBezTo>
                        <a:pt x="183807" y="186813"/>
                        <a:pt x="181955" y="199020"/>
                        <a:pt x="173451" y="205947"/>
                      </a:cubicBezTo>
                      <a:lnTo>
                        <a:pt x="169611" y="209033"/>
                      </a:lnTo>
                      <a:cubicBezTo>
                        <a:pt x="160764" y="216165"/>
                        <a:pt x="147596" y="214657"/>
                        <a:pt x="140464" y="205810"/>
                      </a:cubicBezTo>
                      <a:lnTo>
                        <a:pt x="4401" y="37034"/>
                      </a:lnTo>
                      <a:lnTo>
                        <a:pt x="4058" y="36349"/>
                      </a:lnTo>
                      <a:cubicBezTo>
                        <a:pt x="-2525" y="27296"/>
                        <a:pt x="-948" y="14814"/>
                        <a:pt x="7693" y="7614"/>
                      </a:cubicBezTo>
                      <a:lnTo>
                        <a:pt x="11671" y="439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983E3F7A-78B2-AE98-4CE6-D2D095B15278}"/>
                    </a:ext>
                  </a:extLst>
                </p:cNvPr>
                <p:cNvSpPr/>
                <p:nvPr/>
              </p:nvSpPr>
              <p:spPr>
                <a:xfrm>
                  <a:off x="777298" y="3971733"/>
                  <a:ext cx="233251" cy="246702"/>
                </a:xfrm>
                <a:custGeom>
                  <a:avLst/>
                  <a:gdLst>
                    <a:gd name="connsiteX0" fmla="*/ 20928 w 233251"/>
                    <a:gd name="connsiteY0" fmla="*/ 54864 h 246702"/>
                    <a:gd name="connsiteX1" fmla="*/ 88891 w 233251"/>
                    <a:gd name="connsiteY1" fmla="*/ 0 h 246702"/>
                    <a:gd name="connsiteX2" fmla="*/ 92800 w 233251"/>
                    <a:gd name="connsiteY2" fmla="*/ 4869 h 246702"/>
                    <a:gd name="connsiteX3" fmla="*/ 93143 w 233251"/>
                    <a:gd name="connsiteY3" fmla="*/ 5555 h 246702"/>
                    <a:gd name="connsiteX4" fmla="*/ 229137 w 233251"/>
                    <a:gd name="connsiteY4" fmla="*/ 174330 h 246702"/>
                    <a:gd name="connsiteX5" fmla="*/ 233252 w 233251"/>
                    <a:gd name="connsiteY5" fmla="*/ 179748 h 246702"/>
                    <a:gd name="connsiteX6" fmla="*/ 165152 w 233251"/>
                    <a:gd name="connsiteY6" fmla="*/ 234475 h 246702"/>
                    <a:gd name="connsiteX7" fmla="*/ 87245 w 233251"/>
                    <a:gd name="connsiteY7" fmla="*/ 226040 h 246702"/>
                    <a:gd name="connsiteX8" fmla="*/ 12150 w 233251"/>
                    <a:gd name="connsiteY8" fmla="*/ 133045 h 246702"/>
                    <a:gd name="connsiteX9" fmla="*/ 20928 w 233251"/>
                    <a:gd name="connsiteY9" fmla="*/ 54864 h 24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3251" h="246702">
                      <a:moveTo>
                        <a:pt x="20928" y="54864"/>
                      </a:moveTo>
                      <a:lnTo>
                        <a:pt x="88891" y="0"/>
                      </a:lnTo>
                      <a:lnTo>
                        <a:pt x="92800" y="4869"/>
                      </a:lnTo>
                      <a:lnTo>
                        <a:pt x="93143" y="5555"/>
                      </a:lnTo>
                      <a:lnTo>
                        <a:pt x="229137" y="174330"/>
                      </a:lnTo>
                      <a:lnTo>
                        <a:pt x="233252" y="179748"/>
                      </a:lnTo>
                      <a:lnTo>
                        <a:pt x="165152" y="234475"/>
                      </a:lnTo>
                      <a:cubicBezTo>
                        <a:pt x="141149" y="253609"/>
                        <a:pt x="106242" y="249906"/>
                        <a:pt x="87245" y="226040"/>
                      </a:cubicBezTo>
                      <a:lnTo>
                        <a:pt x="12150" y="133045"/>
                      </a:lnTo>
                      <a:cubicBezTo>
                        <a:pt x="-6915" y="108974"/>
                        <a:pt x="-3212" y="74066"/>
                        <a:pt x="20928" y="54864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2B1B02B2-4E37-E183-ADE4-BB1C7D1831E9}"/>
                    </a:ext>
                  </a:extLst>
                </p:cNvPr>
                <p:cNvSpPr/>
                <p:nvPr/>
              </p:nvSpPr>
              <p:spPr>
                <a:xfrm>
                  <a:off x="1849832" y="3292859"/>
                  <a:ext cx="42176" cy="39227"/>
                </a:xfrm>
                <a:custGeom>
                  <a:avLst/>
                  <a:gdLst>
                    <a:gd name="connsiteX0" fmla="*/ 42177 w 42176"/>
                    <a:gd name="connsiteY0" fmla="*/ 0 h 39227"/>
                    <a:gd name="connsiteX1" fmla="*/ 24071 w 42176"/>
                    <a:gd name="connsiteY1" fmla="*/ 39228 h 39227"/>
                    <a:gd name="connsiteX2" fmla="*/ 0 w 42176"/>
                    <a:gd name="connsiteY2" fmla="*/ 9395 h 39227"/>
                    <a:gd name="connsiteX3" fmla="*/ 42177 w 42176"/>
                    <a:gd name="connsiteY3" fmla="*/ 0 h 39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176" h="39227">
                      <a:moveTo>
                        <a:pt x="42177" y="0"/>
                      </a:moveTo>
                      <a:lnTo>
                        <a:pt x="24071" y="39228"/>
                      </a:lnTo>
                      <a:cubicBezTo>
                        <a:pt x="11933" y="33536"/>
                        <a:pt x="3017" y="22494"/>
                        <a:pt x="0" y="9395"/>
                      </a:cubicBezTo>
                      <a:lnTo>
                        <a:pt x="42177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2">
                <a:extLst>
                  <a:ext uri="{FF2B5EF4-FFF2-40B4-BE49-F238E27FC236}">
                    <a16:creationId xmlns:a16="http://schemas.microsoft.com/office/drawing/2014/main" id="{E4ABF673-9AB2-807B-187F-0BD09EE246FD}"/>
                  </a:ext>
                </a:extLst>
              </p:cNvPr>
              <p:cNvGrpSpPr/>
              <p:nvPr/>
            </p:nvGrpSpPr>
            <p:grpSpPr>
              <a:xfrm>
                <a:off x="1289437" y="3768888"/>
                <a:ext cx="115756" cy="104254"/>
                <a:chOff x="1289437" y="3768888"/>
                <a:chExt cx="115756" cy="104254"/>
              </a:xfrm>
            </p:grpSpPr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CFE0F9D-F7EA-2E90-9932-8BDCB684F68E}"/>
                    </a:ext>
                  </a:extLst>
                </p:cNvPr>
                <p:cNvSpPr/>
                <p:nvPr/>
              </p:nvSpPr>
              <p:spPr>
                <a:xfrm>
                  <a:off x="1289437" y="3796345"/>
                  <a:ext cx="90429" cy="76797"/>
                </a:xfrm>
                <a:custGeom>
                  <a:avLst/>
                  <a:gdLst>
                    <a:gd name="connsiteX0" fmla="*/ 57772 w 90429"/>
                    <a:gd name="connsiteY0" fmla="*/ 74506 h 76797"/>
                    <a:gd name="connsiteX1" fmla="*/ 42136 w 90429"/>
                    <a:gd name="connsiteY1" fmla="*/ 76495 h 76797"/>
                    <a:gd name="connsiteX2" fmla="*/ 302 w 90429"/>
                    <a:gd name="connsiteY2" fmla="*/ 44125 h 76797"/>
                    <a:gd name="connsiteX3" fmla="*/ 302 w 90429"/>
                    <a:gd name="connsiteY3" fmla="*/ 44125 h 76797"/>
                    <a:gd name="connsiteX4" fmla="*/ 32672 w 90429"/>
                    <a:gd name="connsiteY4" fmla="*/ 2291 h 76797"/>
                    <a:gd name="connsiteX5" fmla="*/ 48308 w 90429"/>
                    <a:gd name="connsiteY5" fmla="*/ 302 h 76797"/>
                    <a:gd name="connsiteX6" fmla="*/ 90142 w 90429"/>
                    <a:gd name="connsiteY6" fmla="*/ 32672 h 76797"/>
                    <a:gd name="connsiteX7" fmla="*/ 90142 w 90429"/>
                    <a:gd name="connsiteY7" fmla="*/ 32672 h 76797"/>
                    <a:gd name="connsiteX8" fmla="*/ 57772 w 90429"/>
                    <a:gd name="connsiteY8" fmla="*/ 74506 h 7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429" h="76797">
                      <a:moveTo>
                        <a:pt x="57772" y="74506"/>
                      </a:moveTo>
                      <a:lnTo>
                        <a:pt x="42136" y="76495"/>
                      </a:lnTo>
                      <a:cubicBezTo>
                        <a:pt x="21768" y="79101"/>
                        <a:pt x="2908" y="64562"/>
                        <a:pt x="302" y="44125"/>
                      </a:cubicBezTo>
                      <a:lnTo>
                        <a:pt x="302" y="44125"/>
                      </a:lnTo>
                      <a:cubicBezTo>
                        <a:pt x="-2304" y="23757"/>
                        <a:pt x="12235" y="4897"/>
                        <a:pt x="32672" y="2291"/>
                      </a:cubicBezTo>
                      <a:lnTo>
                        <a:pt x="48308" y="302"/>
                      </a:lnTo>
                      <a:cubicBezTo>
                        <a:pt x="68676" y="-2304"/>
                        <a:pt x="87536" y="12235"/>
                        <a:pt x="90142" y="32672"/>
                      </a:cubicBezTo>
                      <a:lnTo>
                        <a:pt x="90142" y="32672"/>
                      </a:lnTo>
                      <a:cubicBezTo>
                        <a:pt x="92679" y="53109"/>
                        <a:pt x="78141" y="71968"/>
                        <a:pt x="57772" y="7450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AFC554DB-0897-2BB9-A9F0-566B8596D287}"/>
                    </a:ext>
                  </a:extLst>
                </p:cNvPr>
                <p:cNvSpPr/>
                <p:nvPr/>
              </p:nvSpPr>
              <p:spPr>
                <a:xfrm>
                  <a:off x="1297379" y="3768888"/>
                  <a:ext cx="55369" cy="45694"/>
                </a:xfrm>
                <a:custGeom>
                  <a:avLst/>
                  <a:gdLst>
                    <a:gd name="connsiteX0" fmla="*/ 14032 w 55369"/>
                    <a:gd name="connsiteY0" fmla="*/ 42024 h 45694"/>
                    <a:gd name="connsiteX1" fmla="*/ 14032 w 55369"/>
                    <a:gd name="connsiteY1" fmla="*/ 42024 h 45694"/>
                    <a:gd name="connsiteX2" fmla="*/ 1139 w 55369"/>
                    <a:gd name="connsiteY2" fmla="*/ 39487 h 45694"/>
                    <a:gd name="connsiteX3" fmla="*/ 33165 w 55369"/>
                    <a:gd name="connsiteY3" fmla="*/ 3893 h 45694"/>
                    <a:gd name="connsiteX4" fmla="*/ 51476 w 55369"/>
                    <a:gd name="connsiteY4" fmla="*/ 3619 h 45694"/>
                    <a:gd name="connsiteX5" fmla="*/ 51476 w 55369"/>
                    <a:gd name="connsiteY5" fmla="*/ 3619 h 45694"/>
                    <a:gd name="connsiteX6" fmla="*/ 51751 w 55369"/>
                    <a:gd name="connsiteY6" fmla="*/ 21861 h 45694"/>
                    <a:gd name="connsiteX7" fmla="*/ 32411 w 55369"/>
                    <a:gd name="connsiteY7" fmla="*/ 41750 h 45694"/>
                    <a:gd name="connsiteX8" fmla="*/ 14032 w 55369"/>
                    <a:gd name="connsiteY8" fmla="*/ 42024 h 45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369" h="45694">
                      <a:moveTo>
                        <a:pt x="14032" y="42024"/>
                      </a:moveTo>
                      <a:lnTo>
                        <a:pt x="14032" y="42024"/>
                      </a:lnTo>
                      <a:cubicBezTo>
                        <a:pt x="8957" y="37086"/>
                        <a:pt x="-3868" y="44561"/>
                        <a:pt x="1139" y="39487"/>
                      </a:cubicBezTo>
                      <a:lnTo>
                        <a:pt x="33165" y="3893"/>
                      </a:lnTo>
                      <a:cubicBezTo>
                        <a:pt x="38103" y="-1181"/>
                        <a:pt x="46333" y="-1319"/>
                        <a:pt x="51476" y="3619"/>
                      </a:cubicBezTo>
                      <a:lnTo>
                        <a:pt x="51476" y="3619"/>
                      </a:lnTo>
                      <a:cubicBezTo>
                        <a:pt x="56551" y="8557"/>
                        <a:pt x="56688" y="16787"/>
                        <a:pt x="51751" y="21861"/>
                      </a:cubicBezTo>
                      <a:lnTo>
                        <a:pt x="32411" y="41750"/>
                      </a:lnTo>
                      <a:cubicBezTo>
                        <a:pt x="27405" y="46893"/>
                        <a:pt x="19175" y="47030"/>
                        <a:pt x="14032" y="4202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44A43EC6-FB0F-7951-FA3B-419DAC639C01}"/>
                    </a:ext>
                  </a:extLst>
                </p:cNvPr>
                <p:cNvSpPr/>
                <p:nvPr/>
              </p:nvSpPr>
              <p:spPr>
                <a:xfrm>
                  <a:off x="1332362" y="3792362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EAADA0E3-B1D1-95DB-A182-802C416D022F}"/>
                    </a:ext>
                  </a:extLst>
                </p:cNvPr>
                <p:cNvSpPr/>
                <p:nvPr/>
              </p:nvSpPr>
              <p:spPr>
                <a:xfrm>
                  <a:off x="1351770" y="380607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0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0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3052F890-AE88-90BF-CADC-CCE5C958386F}"/>
                    </a:ext>
                  </a:extLst>
                </p:cNvPr>
                <p:cNvSpPr/>
                <p:nvPr/>
              </p:nvSpPr>
              <p:spPr>
                <a:xfrm>
                  <a:off x="1347244" y="382294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4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708D5BF1-2F13-1F23-B489-CC42452E753D}"/>
                    </a:ext>
                  </a:extLst>
                </p:cNvPr>
                <p:cNvSpPr/>
                <p:nvPr/>
              </p:nvSpPr>
              <p:spPr>
                <a:xfrm>
                  <a:off x="1333528" y="3840916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1063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C865DE73-AA1C-6D6D-F558-CCF5FEBD4284}"/>
                    </a:ext>
                  </a:extLst>
                </p:cNvPr>
                <p:cNvSpPr/>
                <p:nvPr/>
              </p:nvSpPr>
              <p:spPr>
                <a:xfrm rot="-613140">
                  <a:off x="1343909" y="3809201"/>
                  <a:ext cx="42039" cy="2674"/>
                </a:xfrm>
                <a:custGeom>
                  <a:avLst/>
                  <a:gdLst>
                    <a:gd name="connsiteX0" fmla="*/ 0 w 42039"/>
                    <a:gd name="connsiteY0" fmla="*/ 0 h 2674"/>
                    <a:gd name="connsiteX1" fmla="*/ 42040 w 42039"/>
                    <a:gd name="connsiteY1" fmla="*/ 0 h 2674"/>
                    <a:gd name="connsiteX2" fmla="*/ 42040 w 42039"/>
                    <a:gd name="connsiteY2" fmla="*/ 2675 h 2674"/>
                    <a:gd name="connsiteX3" fmla="*/ 0 w 42039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039" h="2674">
                      <a:moveTo>
                        <a:pt x="0" y="0"/>
                      </a:moveTo>
                      <a:lnTo>
                        <a:pt x="42040" y="0"/>
                      </a:lnTo>
                      <a:lnTo>
                        <a:pt x="42040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84D046D8-8525-631F-94A3-15F17937BD73}"/>
                    </a:ext>
                  </a:extLst>
                </p:cNvPr>
                <p:cNvSpPr/>
                <p:nvPr/>
              </p:nvSpPr>
              <p:spPr>
                <a:xfrm rot="-613140">
                  <a:off x="1358365" y="3832206"/>
                  <a:ext cx="41216" cy="2674"/>
                </a:xfrm>
                <a:custGeom>
                  <a:avLst/>
                  <a:gdLst>
                    <a:gd name="connsiteX0" fmla="*/ 0 w 41216"/>
                    <a:gd name="connsiteY0" fmla="*/ 0 h 2674"/>
                    <a:gd name="connsiteX1" fmla="*/ 41217 w 41216"/>
                    <a:gd name="connsiteY1" fmla="*/ 0 h 2674"/>
                    <a:gd name="connsiteX2" fmla="*/ 41217 w 41216"/>
                    <a:gd name="connsiteY2" fmla="*/ 2675 h 2674"/>
                    <a:gd name="connsiteX3" fmla="*/ 0 w 41216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216" h="2674">
                      <a:moveTo>
                        <a:pt x="0" y="0"/>
                      </a:moveTo>
                      <a:lnTo>
                        <a:pt x="41217" y="0"/>
                      </a:lnTo>
                      <a:lnTo>
                        <a:pt x="4121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0932F3CB-5D5B-A2B1-9B5A-AA013371EF2C}"/>
                    </a:ext>
                  </a:extLst>
                </p:cNvPr>
                <p:cNvSpPr/>
                <p:nvPr/>
              </p:nvSpPr>
              <p:spPr>
                <a:xfrm rot="-613140">
                  <a:off x="1350085" y="3850998"/>
                  <a:ext cx="35387" cy="2674"/>
                </a:xfrm>
                <a:custGeom>
                  <a:avLst/>
                  <a:gdLst>
                    <a:gd name="connsiteX0" fmla="*/ 0 w 35387"/>
                    <a:gd name="connsiteY0" fmla="*/ 0 h 2674"/>
                    <a:gd name="connsiteX1" fmla="*/ 35387 w 35387"/>
                    <a:gd name="connsiteY1" fmla="*/ 0 h 2674"/>
                    <a:gd name="connsiteX2" fmla="*/ 35387 w 35387"/>
                    <a:gd name="connsiteY2" fmla="*/ 2675 h 2674"/>
                    <a:gd name="connsiteX3" fmla="*/ 0 w 35387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387" h="2674">
                      <a:moveTo>
                        <a:pt x="0" y="0"/>
                      </a:moveTo>
                      <a:lnTo>
                        <a:pt x="35387" y="0"/>
                      </a:lnTo>
                      <a:lnTo>
                        <a:pt x="3538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A6EC574-5665-2787-D597-F0632EE12903}"/>
                  </a:ext>
                </a:extLst>
              </p:cNvPr>
              <p:cNvSpPr/>
              <p:nvPr/>
            </p:nvSpPr>
            <p:spPr>
              <a:xfrm>
                <a:off x="990892" y="3571488"/>
                <a:ext cx="323055" cy="327417"/>
              </a:xfrm>
              <a:custGeom>
                <a:avLst/>
                <a:gdLst>
                  <a:gd name="connsiteX0" fmla="*/ 73836 w 323055"/>
                  <a:gd name="connsiteY0" fmla="*/ 12 h 327417"/>
                  <a:gd name="connsiteX1" fmla="*/ 318 w 323055"/>
                  <a:gd name="connsiteY1" fmla="*/ 82033 h 327417"/>
                  <a:gd name="connsiteX2" fmla="*/ 4982 w 323055"/>
                  <a:gd name="connsiteY2" fmla="*/ 123867 h 327417"/>
                  <a:gd name="connsiteX3" fmla="*/ 7999 w 323055"/>
                  <a:gd name="connsiteY3" fmla="*/ 139160 h 327417"/>
                  <a:gd name="connsiteX4" fmla="*/ 11428 w 323055"/>
                  <a:gd name="connsiteY4" fmla="*/ 154522 h 327417"/>
                  <a:gd name="connsiteX5" fmla="*/ 15269 w 323055"/>
                  <a:gd name="connsiteY5" fmla="*/ 169953 h 327417"/>
                  <a:gd name="connsiteX6" fmla="*/ 19658 w 323055"/>
                  <a:gd name="connsiteY6" fmla="*/ 185589 h 327417"/>
                  <a:gd name="connsiteX7" fmla="*/ 22127 w 323055"/>
                  <a:gd name="connsiteY7" fmla="*/ 193475 h 327417"/>
                  <a:gd name="connsiteX8" fmla="*/ 24801 w 323055"/>
                  <a:gd name="connsiteY8" fmla="*/ 201431 h 327417"/>
                  <a:gd name="connsiteX9" fmla="*/ 27476 w 323055"/>
                  <a:gd name="connsiteY9" fmla="*/ 209317 h 327417"/>
                  <a:gd name="connsiteX10" fmla="*/ 30631 w 323055"/>
                  <a:gd name="connsiteY10" fmla="*/ 217478 h 327417"/>
                  <a:gd name="connsiteX11" fmla="*/ 33854 w 323055"/>
                  <a:gd name="connsiteY11" fmla="*/ 225571 h 327417"/>
                  <a:gd name="connsiteX12" fmla="*/ 35500 w 323055"/>
                  <a:gd name="connsiteY12" fmla="*/ 229617 h 327417"/>
                  <a:gd name="connsiteX13" fmla="*/ 37420 w 323055"/>
                  <a:gd name="connsiteY13" fmla="*/ 233801 h 327417"/>
                  <a:gd name="connsiteX14" fmla="*/ 41329 w 323055"/>
                  <a:gd name="connsiteY14" fmla="*/ 242168 h 327417"/>
                  <a:gd name="connsiteX15" fmla="*/ 43318 w 323055"/>
                  <a:gd name="connsiteY15" fmla="*/ 246351 h 327417"/>
                  <a:gd name="connsiteX16" fmla="*/ 44278 w 323055"/>
                  <a:gd name="connsiteY16" fmla="*/ 248408 h 327417"/>
                  <a:gd name="connsiteX17" fmla="*/ 45924 w 323055"/>
                  <a:gd name="connsiteY17" fmla="*/ 251563 h 327417"/>
                  <a:gd name="connsiteX18" fmla="*/ 53468 w 323055"/>
                  <a:gd name="connsiteY18" fmla="*/ 264181 h 327417"/>
                  <a:gd name="connsiteX19" fmla="*/ 62314 w 323055"/>
                  <a:gd name="connsiteY19" fmla="*/ 275771 h 327417"/>
                  <a:gd name="connsiteX20" fmla="*/ 72053 w 323055"/>
                  <a:gd name="connsiteY20" fmla="*/ 285922 h 327417"/>
                  <a:gd name="connsiteX21" fmla="*/ 82340 w 323055"/>
                  <a:gd name="connsiteY21" fmla="*/ 294563 h 327417"/>
                  <a:gd name="connsiteX22" fmla="*/ 124036 w 323055"/>
                  <a:gd name="connsiteY22" fmla="*/ 316439 h 327417"/>
                  <a:gd name="connsiteX23" fmla="*/ 134049 w 323055"/>
                  <a:gd name="connsiteY23" fmla="*/ 319594 h 327417"/>
                  <a:gd name="connsiteX24" fmla="*/ 143788 w 323055"/>
                  <a:gd name="connsiteY24" fmla="*/ 322063 h 327417"/>
                  <a:gd name="connsiteX25" fmla="*/ 162510 w 323055"/>
                  <a:gd name="connsiteY25" fmla="*/ 325286 h 327417"/>
                  <a:gd name="connsiteX26" fmla="*/ 197691 w 323055"/>
                  <a:gd name="connsiteY26" fmla="*/ 327412 h 327417"/>
                  <a:gd name="connsiteX27" fmla="*/ 262225 w 323055"/>
                  <a:gd name="connsiteY27" fmla="*/ 320760 h 327417"/>
                  <a:gd name="connsiteX28" fmla="*/ 292675 w 323055"/>
                  <a:gd name="connsiteY28" fmla="*/ 313696 h 327417"/>
                  <a:gd name="connsiteX29" fmla="*/ 307625 w 323055"/>
                  <a:gd name="connsiteY29" fmla="*/ 309376 h 327417"/>
                  <a:gd name="connsiteX30" fmla="*/ 315100 w 323055"/>
                  <a:gd name="connsiteY30" fmla="*/ 306907 h 327417"/>
                  <a:gd name="connsiteX31" fmla="*/ 323056 w 323055"/>
                  <a:gd name="connsiteY31" fmla="*/ 304164 h 327417"/>
                  <a:gd name="connsiteX32" fmla="*/ 309888 w 323055"/>
                  <a:gd name="connsiteY32" fmla="*/ 231469 h 327417"/>
                  <a:gd name="connsiteX33" fmla="*/ 307008 w 323055"/>
                  <a:gd name="connsiteY33" fmla="*/ 231194 h 327417"/>
                  <a:gd name="connsiteX34" fmla="*/ 303785 w 323055"/>
                  <a:gd name="connsiteY34" fmla="*/ 230989 h 327417"/>
                  <a:gd name="connsiteX35" fmla="*/ 297201 w 323055"/>
                  <a:gd name="connsiteY35" fmla="*/ 230509 h 327417"/>
                  <a:gd name="connsiteX36" fmla="*/ 283965 w 323055"/>
                  <a:gd name="connsiteY36" fmla="*/ 229480 h 327417"/>
                  <a:gd name="connsiteX37" fmla="*/ 257768 w 323055"/>
                  <a:gd name="connsiteY37" fmla="*/ 226737 h 327417"/>
                  <a:gd name="connsiteX38" fmla="*/ 208801 w 323055"/>
                  <a:gd name="connsiteY38" fmla="*/ 217822 h 327417"/>
                  <a:gd name="connsiteX39" fmla="*/ 187953 w 323055"/>
                  <a:gd name="connsiteY39" fmla="*/ 211101 h 327417"/>
                  <a:gd name="connsiteX40" fmla="*/ 183427 w 323055"/>
                  <a:gd name="connsiteY40" fmla="*/ 209181 h 327417"/>
                  <a:gd name="connsiteX41" fmla="*/ 179243 w 323055"/>
                  <a:gd name="connsiteY41" fmla="*/ 207191 h 327417"/>
                  <a:gd name="connsiteX42" fmla="*/ 175540 w 323055"/>
                  <a:gd name="connsiteY42" fmla="*/ 205134 h 327417"/>
                  <a:gd name="connsiteX43" fmla="*/ 172317 w 323055"/>
                  <a:gd name="connsiteY43" fmla="*/ 203008 h 327417"/>
                  <a:gd name="connsiteX44" fmla="*/ 166350 w 323055"/>
                  <a:gd name="connsiteY44" fmla="*/ 190801 h 327417"/>
                  <a:gd name="connsiteX45" fmla="*/ 165047 w 323055"/>
                  <a:gd name="connsiteY45" fmla="*/ 185932 h 327417"/>
                  <a:gd name="connsiteX46" fmla="*/ 164362 w 323055"/>
                  <a:gd name="connsiteY46" fmla="*/ 183532 h 327417"/>
                  <a:gd name="connsiteX47" fmla="*/ 163813 w 323055"/>
                  <a:gd name="connsiteY47" fmla="*/ 180857 h 327417"/>
                  <a:gd name="connsiteX48" fmla="*/ 162647 w 323055"/>
                  <a:gd name="connsiteY48" fmla="*/ 175439 h 327417"/>
                  <a:gd name="connsiteX49" fmla="*/ 161413 w 323055"/>
                  <a:gd name="connsiteY49" fmla="*/ 170090 h 327417"/>
                  <a:gd name="connsiteX50" fmla="*/ 160384 w 323055"/>
                  <a:gd name="connsiteY50" fmla="*/ 164261 h 327417"/>
                  <a:gd name="connsiteX51" fmla="*/ 158327 w 323055"/>
                  <a:gd name="connsiteY51" fmla="*/ 152602 h 327417"/>
                  <a:gd name="connsiteX52" fmla="*/ 150165 w 323055"/>
                  <a:gd name="connsiteY52" fmla="*/ 68728 h 327417"/>
                  <a:gd name="connsiteX53" fmla="*/ 73836 w 323055"/>
                  <a:gd name="connsiteY53" fmla="*/ 12 h 327417"/>
                  <a:gd name="connsiteX54" fmla="*/ 73836 w 323055"/>
                  <a:gd name="connsiteY54" fmla="*/ 12 h 32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23055" h="327417">
                    <a:moveTo>
                      <a:pt x="73836" y="12"/>
                    </a:moveTo>
                    <a:cubicBezTo>
                      <a:pt x="30150" y="766"/>
                      <a:pt x="-3659" y="38485"/>
                      <a:pt x="318" y="82033"/>
                    </a:cubicBezTo>
                    <a:cubicBezTo>
                      <a:pt x="2033" y="100618"/>
                      <a:pt x="3747" y="116940"/>
                      <a:pt x="4982" y="123867"/>
                    </a:cubicBezTo>
                    <a:cubicBezTo>
                      <a:pt x="5805" y="128942"/>
                      <a:pt x="6970" y="134085"/>
                      <a:pt x="7999" y="139160"/>
                    </a:cubicBezTo>
                    <a:cubicBezTo>
                      <a:pt x="9028" y="144235"/>
                      <a:pt x="10125" y="149379"/>
                      <a:pt x="11428" y="154522"/>
                    </a:cubicBezTo>
                    <a:cubicBezTo>
                      <a:pt x="12663" y="159666"/>
                      <a:pt x="13828" y="164809"/>
                      <a:pt x="15269" y="169953"/>
                    </a:cubicBezTo>
                    <a:lnTo>
                      <a:pt x="19658" y="185589"/>
                    </a:lnTo>
                    <a:cubicBezTo>
                      <a:pt x="20344" y="188195"/>
                      <a:pt x="21235" y="190801"/>
                      <a:pt x="22127" y="193475"/>
                    </a:cubicBezTo>
                    <a:lnTo>
                      <a:pt x="24801" y="201431"/>
                    </a:lnTo>
                    <a:lnTo>
                      <a:pt x="27476" y="209317"/>
                    </a:lnTo>
                    <a:lnTo>
                      <a:pt x="30631" y="217478"/>
                    </a:lnTo>
                    <a:lnTo>
                      <a:pt x="33854" y="225571"/>
                    </a:lnTo>
                    <a:cubicBezTo>
                      <a:pt x="34402" y="226943"/>
                      <a:pt x="34882" y="228246"/>
                      <a:pt x="35500" y="229617"/>
                    </a:cubicBezTo>
                    <a:lnTo>
                      <a:pt x="37420" y="233801"/>
                    </a:lnTo>
                    <a:lnTo>
                      <a:pt x="41329" y="242168"/>
                    </a:lnTo>
                    <a:lnTo>
                      <a:pt x="43318" y="246351"/>
                    </a:lnTo>
                    <a:lnTo>
                      <a:pt x="44278" y="248408"/>
                    </a:lnTo>
                    <a:lnTo>
                      <a:pt x="45924" y="251563"/>
                    </a:lnTo>
                    <a:cubicBezTo>
                      <a:pt x="48324" y="255884"/>
                      <a:pt x="50724" y="260204"/>
                      <a:pt x="53468" y="264181"/>
                    </a:cubicBezTo>
                    <a:cubicBezTo>
                      <a:pt x="56280" y="268159"/>
                      <a:pt x="59228" y="272000"/>
                      <a:pt x="62314" y="275771"/>
                    </a:cubicBezTo>
                    <a:cubicBezTo>
                      <a:pt x="65469" y="279269"/>
                      <a:pt x="68761" y="282629"/>
                      <a:pt x="72053" y="285922"/>
                    </a:cubicBezTo>
                    <a:cubicBezTo>
                      <a:pt x="75413" y="289007"/>
                      <a:pt x="78842" y="291751"/>
                      <a:pt x="82340" y="294563"/>
                    </a:cubicBezTo>
                    <a:cubicBezTo>
                      <a:pt x="96399" y="305055"/>
                      <a:pt x="110595" y="311845"/>
                      <a:pt x="124036" y="316439"/>
                    </a:cubicBezTo>
                    <a:cubicBezTo>
                      <a:pt x="127328" y="317468"/>
                      <a:pt x="130826" y="318771"/>
                      <a:pt x="134049" y="319594"/>
                    </a:cubicBezTo>
                    <a:lnTo>
                      <a:pt x="143788" y="322063"/>
                    </a:lnTo>
                    <a:cubicBezTo>
                      <a:pt x="150097" y="323366"/>
                      <a:pt x="156475" y="324532"/>
                      <a:pt x="162510" y="325286"/>
                    </a:cubicBezTo>
                    <a:cubicBezTo>
                      <a:pt x="174717" y="326864"/>
                      <a:pt x="186444" y="327481"/>
                      <a:pt x="197691" y="327412"/>
                    </a:cubicBezTo>
                    <a:cubicBezTo>
                      <a:pt x="220323" y="327275"/>
                      <a:pt x="241583" y="324532"/>
                      <a:pt x="262225" y="320760"/>
                    </a:cubicBezTo>
                    <a:cubicBezTo>
                      <a:pt x="272512" y="318703"/>
                      <a:pt x="282662" y="316439"/>
                      <a:pt x="292675" y="313696"/>
                    </a:cubicBezTo>
                    <a:cubicBezTo>
                      <a:pt x="297681" y="312325"/>
                      <a:pt x="302619" y="310884"/>
                      <a:pt x="307625" y="309376"/>
                    </a:cubicBezTo>
                    <a:lnTo>
                      <a:pt x="315100" y="306907"/>
                    </a:lnTo>
                    <a:lnTo>
                      <a:pt x="323056" y="304164"/>
                    </a:lnTo>
                    <a:lnTo>
                      <a:pt x="309888" y="231469"/>
                    </a:lnTo>
                    <a:cubicBezTo>
                      <a:pt x="309271" y="231332"/>
                      <a:pt x="308037" y="231263"/>
                      <a:pt x="307008" y="231194"/>
                    </a:cubicBezTo>
                    <a:lnTo>
                      <a:pt x="303785" y="230989"/>
                    </a:lnTo>
                    <a:lnTo>
                      <a:pt x="297201" y="230509"/>
                    </a:lnTo>
                    <a:cubicBezTo>
                      <a:pt x="292812" y="230235"/>
                      <a:pt x="288354" y="229891"/>
                      <a:pt x="283965" y="229480"/>
                    </a:cubicBezTo>
                    <a:cubicBezTo>
                      <a:pt x="275118" y="228657"/>
                      <a:pt x="266409" y="227903"/>
                      <a:pt x="257768" y="226737"/>
                    </a:cubicBezTo>
                    <a:cubicBezTo>
                      <a:pt x="240554" y="224680"/>
                      <a:pt x="223889" y="221730"/>
                      <a:pt x="208801" y="217822"/>
                    </a:cubicBezTo>
                    <a:cubicBezTo>
                      <a:pt x="201258" y="215901"/>
                      <a:pt x="194262" y="213569"/>
                      <a:pt x="187953" y="211101"/>
                    </a:cubicBezTo>
                    <a:cubicBezTo>
                      <a:pt x="186444" y="210415"/>
                      <a:pt x="184730" y="209866"/>
                      <a:pt x="183427" y="209181"/>
                    </a:cubicBezTo>
                    <a:cubicBezTo>
                      <a:pt x="182055" y="208495"/>
                      <a:pt x="180615" y="207809"/>
                      <a:pt x="179243" y="207191"/>
                    </a:cubicBezTo>
                    <a:lnTo>
                      <a:pt x="175540" y="205134"/>
                    </a:lnTo>
                    <a:cubicBezTo>
                      <a:pt x="174237" y="204517"/>
                      <a:pt x="173414" y="203694"/>
                      <a:pt x="172317" y="203008"/>
                    </a:cubicBezTo>
                    <a:cubicBezTo>
                      <a:pt x="168339" y="200197"/>
                      <a:pt x="166350" y="190801"/>
                      <a:pt x="166350" y="190801"/>
                    </a:cubicBezTo>
                    <a:lnTo>
                      <a:pt x="165047" y="185932"/>
                    </a:lnTo>
                    <a:lnTo>
                      <a:pt x="164362" y="183532"/>
                    </a:lnTo>
                    <a:cubicBezTo>
                      <a:pt x="164156" y="182708"/>
                      <a:pt x="163950" y="181749"/>
                      <a:pt x="163813" y="180857"/>
                    </a:cubicBezTo>
                    <a:lnTo>
                      <a:pt x="162647" y="175439"/>
                    </a:lnTo>
                    <a:lnTo>
                      <a:pt x="161413" y="170090"/>
                    </a:lnTo>
                    <a:lnTo>
                      <a:pt x="160384" y="164261"/>
                    </a:lnTo>
                    <a:cubicBezTo>
                      <a:pt x="159698" y="160352"/>
                      <a:pt x="158944" y="156717"/>
                      <a:pt x="158327" y="152602"/>
                    </a:cubicBezTo>
                    <a:cubicBezTo>
                      <a:pt x="156955" y="144578"/>
                      <a:pt x="153389" y="105488"/>
                      <a:pt x="150165" y="68728"/>
                    </a:cubicBezTo>
                    <a:cubicBezTo>
                      <a:pt x="146531" y="29295"/>
                      <a:pt x="113269" y="-675"/>
                      <a:pt x="73836" y="12"/>
                    </a:cubicBezTo>
                    <a:lnTo>
                      <a:pt x="73836" y="12"/>
                    </a:lnTo>
                    <a:close/>
                  </a:path>
                </a:pathLst>
              </a:custGeom>
              <a:solidFill>
                <a:srgbClr val="50BFA5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4" name="图形 2">
                <a:extLst>
                  <a:ext uri="{FF2B5EF4-FFF2-40B4-BE49-F238E27FC236}">
                    <a16:creationId xmlns:a16="http://schemas.microsoft.com/office/drawing/2014/main" id="{4707A293-F945-6832-D7E8-744A7083A8EE}"/>
                  </a:ext>
                </a:extLst>
              </p:cNvPr>
              <p:cNvGrpSpPr/>
              <p:nvPr/>
            </p:nvGrpSpPr>
            <p:grpSpPr>
              <a:xfrm>
                <a:off x="1515621" y="3671331"/>
                <a:ext cx="81926" cy="85194"/>
                <a:chOff x="1515621" y="3671331"/>
                <a:chExt cx="81926" cy="85194"/>
              </a:xfrm>
            </p:grpSpPr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1A15EFF-D9B6-A2F8-E387-51F5D49C22FF}"/>
                    </a:ext>
                  </a:extLst>
                </p:cNvPr>
                <p:cNvSpPr/>
                <p:nvPr/>
              </p:nvSpPr>
              <p:spPr>
                <a:xfrm>
                  <a:off x="1515621" y="3710216"/>
                  <a:ext cx="44550" cy="46309"/>
                </a:xfrm>
                <a:custGeom>
                  <a:avLst/>
                  <a:gdLst>
                    <a:gd name="connsiteX0" fmla="*/ 4205 w 44550"/>
                    <a:gd name="connsiteY0" fmla="*/ 3382 h 46309"/>
                    <a:gd name="connsiteX1" fmla="*/ 4205 w 44550"/>
                    <a:gd name="connsiteY1" fmla="*/ 3382 h 46309"/>
                    <a:gd name="connsiteX2" fmla="*/ 3382 w 44550"/>
                    <a:gd name="connsiteY2" fmla="*/ 21624 h 46309"/>
                    <a:gd name="connsiteX3" fmla="*/ 22104 w 44550"/>
                    <a:gd name="connsiteY3" fmla="*/ 42129 h 46309"/>
                    <a:gd name="connsiteX4" fmla="*/ 40346 w 44550"/>
                    <a:gd name="connsiteY4" fmla="*/ 42952 h 46309"/>
                    <a:gd name="connsiteX5" fmla="*/ 40346 w 44550"/>
                    <a:gd name="connsiteY5" fmla="*/ 42952 h 46309"/>
                    <a:gd name="connsiteX6" fmla="*/ 41169 w 44550"/>
                    <a:gd name="connsiteY6" fmla="*/ 24710 h 46309"/>
                    <a:gd name="connsiteX7" fmla="*/ 22447 w 44550"/>
                    <a:gd name="connsiteY7" fmla="*/ 4205 h 46309"/>
                    <a:gd name="connsiteX8" fmla="*/ 4205 w 44550"/>
                    <a:gd name="connsiteY8" fmla="*/ 3382 h 46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50" h="46309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2104" y="42129"/>
                      </a:lnTo>
                      <a:cubicBezTo>
                        <a:pt x="26905" y="47342"/>
                        <a:pt x="35134" y="47753"/>
                        <a:pt x="40346" y="42952"/>
                      </a:cubicBezTo>
                      <a:lnTo>
                        <a:pt x="40346" y="42952"/>
                      </a:lnTo>
                      <a:cubicBezTo>
                        <a:pt x="45627" y="38152"/>
                        <a:pt x="45970" y="29922"/>
                        <a:pt x="41169" y="24710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E735E070-F559-41EE-E4F5-5A3E532F227A}"/>
                    </a:ext>
                  </a:extLst>
                </p:cNvPr>
                <p:cNvSpPr/>
                <p:nvPr/>
              </p:nvSpPr>
              <p:spPr>
                <a:xfrm>
                  <a:off x="1525839" y="3688407"/>
                  <a:ext cx="49944" cy="52232"/>
                </a:xfrm>
                <a:custGeom>
                  <a:avLst/>
                  <a:gdLst>
                    <a:gd name="connsiteX0" fmla="*/ 4205 w 49944"/>
                    <a:gd name="connsiteY0" fmla="*/ 3382 h 52232"/>
                    <a:gd name="connsiteX1" fmla="*/ 4205 w 49944"/>
                    <a:gd name="connsiteY1" fmla="*/ 3382 h 52232"/>
                    <a:gd name="connsiteX2" fmla="*/ 3382 w 49944"/>
                    <a:gd name="connsiteY2" fmla="*/ 21624 h 52232"/>
                    <a:gd name="connsiteX3" fmla="*/ 27522 w 49944"/>
                    <a:gd name="connsiteY3" fmla="*/ 48027 h 52232"/>
                    <a:gd name="connsiteX4" fmla="*/ 45764 w 49944"/>
                    <a:gd name="connsiteY4" fmla="*/ 48850 h 52232"/>
                    <a:gd name="connsiteX5" fmla="*/ 45764 w 49944"/>
                    <a:gd name="connsiteY5" fmla="*/ 48850 h 52232"/>
                    <a:gd name="connsiteX6" fmla="*/ 46587 w 49944"/>
                    <a:gd name="connsiteY6" fmla="*/ 30608 h 52232"/>
                    <a:gd name="connsiteX7" fmla="*/ 22447 w 49944"/>
                    <a:gd name="connsiteY7" fmla="*/ 4205 h 52232"/>
                    <a:gd name="connsiteX8" fmla="*/ 4205 w 49944"/>
                    <a:gd name="connsiteY8" fmla="*/ 3382 h 5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944" h="52232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7522" y="48027"/>
                      </a:lnTo>
                      <a:cubicBezTo>
                        <a:pt x="32322" y="53308"/>
                        <a:pt x="40552" y="53651"/>
                        <a:pt x="45764" y="48850"/>
                      </a:cubicBezTo>
                      <a:lnTo>
                        <a:pt x="45764" y="48850"/>
                      </a:lnTo>
                      <a:cubicBezTo>
                        <a:pt x="50976" y="44050"/>
                        <a:pt x="51388" y="35820"/>
                        <a:pt x="46587" y="30608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A34E574-DDEA-A22D-406A-1D859BD50669}"/>
                    </a:ext>
                  </a:extLst>
                </p:cNvPr>
                <p:cNvSpPr/>
                <p:nvPr/>
              </p:nvSpPr>
              <p:spPr>
                <a:xfrm>
                  <a:off x="1545203" y="3680109"/>
                  <a:ext cx="44526" cy="46333"/>
                </a:xfrm>
                <a:custGeom>
                  <a:avLst/>
                  <a:gdLst>
                    <a:gd name="connsiteX0" fmla="*/ 4180 w 44526"/>
                    <a:gd name="connsiteY0" fmla="*/ 3381 h 46333"/>
                    <a:gd name="connsiteX1" fmla="*/ 4180 w 44526"/>
                    <a:gd name="connsiteY1" fmla="*/ 3381 h 46333"/>
                    <a:gd name="connsiteX2" fmla="*/ 3358 w 44526"/>
                    <a:gd name="connsiteY2" fmla="*/ 21624 h 46333"/>
                    <a:gd name="connsiteX3" fmla="*/ 22080 w 44526"/>
                    <a:gd name="connsiteY3" fmla="*/ 42129 h 46333"/>
                    <a:gd name="connsiteX4" fmla="*/ 40322 w 44526"/>
                    <a:gd name="connsiteY4" fmla="*/ 42952 h 46333"/>
                    <a:gd name="connsiteX5" fmla="*/ 40322 w 44526"/>
                    <a:gd name="connsiteY5" fmla="*/ 42952 h 46333"/>
                    <a:gd name="connsiteX6" fmla="*/ 41145 w 44526"/>
                    <a:gd name="connsiteY6" fmla="*/ 24710 h 46333"/>
                    <a:gd name="connsiteX7" fmla="*/ 22423 w 44526"/>
                    <a:gd name="connsiteY7" fmla="*/ 4205 h 46333"/>
                    <a:gd name="connsiteX8" fmla="*/ 4180 w 44526"/>
                    <a:gd name="connsiteY8" fmla="*/ 3381 h 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26" h="46333">
                      <a:moveTo>
                        <a:pt x="4180" y="3381"/>
                      </a:moveTo>
                      <a:lnTo>
                        <a:pt x="4180" y="3381"/>
                      </a:lnTo>
                      <a:cubicBezTo>
                        <a:pt x="-1032" y="8182"/>
                        <a:pt x="-1443" y="16412"/>
                        <a:pt x="3358" y="21624"/>
                      </a:cubicBezTo>
                      <a:lnTo>
                        <a:pt x="22080" y="42129"/>
                      </a:lnTo>
                      <a:cubicBezTo>
                        <a:pt x="26880" y="47410"/>
                        <a:pt x="35110" y="47753"/>
                        <a:pt x="40322" y="42952"/>
                      </a:cubicBezTo>
                      <a:lnTo>
                        <a:pt x="40322" y="42952"/>
                      </a:lnTo>
                      <a:cubicBezTo>
                        <a:pt x="45603" y="38151"/>
                        <a:pt x="45946" y="29922"/>
                        <a:pt x="41145" y="24710"/>
                      </a:cubicBezTo>
                      <a:lnTo>
                        <a:pt x="22423" y="4205"/>
                      </a:lnTo>
                      <a:cubicBezTo>
                        <a:pt x="17691" y="-1076"/>
                        <a:pt x="9461" y="-1419"/>
                        <a:pt x="4180" y="338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2EEC6D1-1F42-50CD-CAB5-881E1BB165A4}"/>
                    </a:ext>
                  </a:extLst>
                </p:cNvPr>
                <p:cNvSpPr/>
                <p:nvPr/>
              </p:nvSpPr>
              <p:spPr>
                <a:xfrm>
                  <a:off x="1563421" y="3671331"/>
                  <a:ext cx="34126" cy="34881"/>
                </a:xfrm>
                <a:custGeom>
                  <a:avLst/>
                  <a:gdLst>
                    <a:gd name="connsiteX0" fmla="*/ 4205 w 34126"/>
                    <a:gd name="connsiteY0" fmla="*/ 3382 h 34881"/>
                    <a:gd name="connsiteX1" fmla="*/ 4205 w 34126"/>
                    <a:gd name="connsiteY1" fmla="*/ 3382 h 34881"/>
                    <a:gd name="connsiteX2" fmla="*/ 3382 w 34126"/>
                    <a:gd name="connsiteY2" fmla="*/ 21624 h 34881"/>
                    <a:gd name="connsiteX3" fmla="*/ 11680 w 34126"/>
                    <a:gd name="connsiteY3" fmla="*/ 30676 h 34881"/>
                    <a:gd name="connsiteX4" fmla="*/ 29922 w 34126"/>
                    <a:gd name="connsiteY4" fmla="*/ 31499 h 34881"/>
                    <a:gd name="connsiteX5" fmla="*/ 29922 w 34126"/>
                    <a:gd name="connsiteY5" fmla="*/ 31499 h 34881"/>
                    <a:gd name="connsiteX6" fmla="*/ 30745 w 34126"/>
                    <a:gd name="connsiteY6" fmla="*/ 13257 h 34881"/>
                    <a:gd name="connsiteX7" fmla="*/ 22447 w 34126"/>
                    <a:gd name="connsiteY7" fmla="*/ 4205 h 34881"/>
                    <a:gd name="connsiteX8" fmla="*/ 4205 w 34126"/>
                    <a:gd name="connsiteY8" fmla="*/ 3382 h 34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26" h="34881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343"/>
                        <a:pt x="3382" y="21624"/>
                      </a:cubicBezTo>
                      <a:lnTo>
                        <a:pt x="11680" y="30676"/>
                      </a:lnTo>
                      <a:cubicBezTo>
                        <a:pt x="16480" y="35957"/>
                        <a:pt x="24641" y="36300"/>
                        <a:pt x="29922" y="31499"/>
                      </a:cubicBezTo>
                      <a:lnTo>
                        <a:pt x="29922" y="31499"/>
                      </a:lnTo>
                      <a:cubicBezTo>
                        <a:pt x="35203" y="26699"/>
                        <a:pt x="35546" y="18538"/>
                        <a:pt x="30745" y="13257"/>
                      </a:cubicBezTo>
                      <a:lnTo>
                        <a:pt x="22447" y="4205"/>
                      </a:lnTo>
                      <a:cubicBezTo>
                        <a:pt x="17646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01FE84D0-EA37-ED77-8C94-7C2E645D0D19}"/>
                    </a:ext>
                  </a:extLst>
                </p:cNvPr>
                <p:cNvSpPr/>
                <p:nvPr/>
              </p:nvSpPr>
              <p:spPr>
                <a:xfrm rot="-2718000">
                  <a:off x="1543172" y="3703629"/>
                  <a:ext cx="2674" cy="42931"/>
                </a:xfrm>
                <a:custGeom>
                  <a:avLst/>
                  <a:gdLst>
                    <a:gd name="connsiteX0" fmla="*/ 0 w 2674"/>
                    <a:gd name="connsiteY0" fmla="*/ 0 h 42931"/>
                    <a:gd name="connsiteX1" fmla="*/ 2675 w 2674"/>
                    <a:gd name="connsiteY1" fmla="*/ 0 h 42931"/>
                    <a:gd name="connsiteX2" fmla="*/ 2675 w 2674"/>
                    <a:gd name="connsiteY2" fmla="*/ 42931 h 42931"/>
                    <a:gd name="connsiteX3" fmla="*/ 0 w 2674"/>
                    <a:gd name="connsiteY3" fmla="*/ 42931 h 4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2931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2931"/>
                      </a:lnTo>
                      <a:lnTo>
                        <a:pt x="0" y="4293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ECE948CB-5CA7-7BC3-258C-136B01250BC2}"/>
                    </a:ext>
                  </a:extLst>
                </p:cNvPr>
                <p:cNvSpPr/>
                <p:nvPr/>
              </p:nvSpPr>
              <p:spPr>
                <a:xfrm rot="-2576220">
                  <a:off x="1559852" y="3684312"/>
                  <a:ext cx="2674" cy="46222"/>
                </a:xfrm>
                <a:custGeom>
                  <a:avLst/>
                  <a:gdLst>
                    <a:gd name="connsiteX0" fmla="*/ 0 w 2674"/>
                    <a:gd name="connsiteY0" fmla="*/ 0 h 46222"/>
                    <a:gd name="connsiteX1" fmla="*/ 2675 w 2674"/>
                    <a:gd name="connsiteY1" fmla="*/ 0 h 46222"/>
                    <a:gd name="connsiteX2" fmla="*/ 2675 w 2674"/>
                    <a:gd name="connsiteY2" fmla="*/ 46223 h 46222"/>
                    <a:gd name="connsiteX3" fmla="*/ 0 w 2674"/>
                    <a:gd name="connsiteY3" fmla="*/ 46223 h 46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6222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6223"/>
                      </a:lnTo>
                      <a:lnTo>
                        <a:pt x="0" y="46223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2EFD499C-2B54-8403-FCAB-506C20482C50}"/>
                    </a:ext>
                  </a:extLst>
                </p:cNvPr>
                <p:cNvSpPr/>
                <p:nvPr/>
              </p:nvSpPr>
              <p:spPr>
                <a:xfrm rot="-2645160">
                  <a:off x="1573593" y="3676955"/>
                  <a:ext cx="2674" cy="32506"/>
                </a:xfrm>
                <a:custGeom>
                  <a:avLst/>
                  <a:gdLst>
                    <a:gd name="connsiteX0" fmla="*/ 0 w 2674"/>
                    <a:gd name="connsiteY0" fmla="*/ 0 h 32506"/>
                    <a:gd name="connsiteX1" fmla="*/ 2675 w 2674"/>
                    <a:gd name="connsiteY1" fmla="*/ 0 h 32506"/>
                    <a:gd name="connsiteX2" fmla="*/ 2675 w 2674"/>
                    <a:gd name="connsiteY2" fmla="*/ 32507 h 32506"/>
                    <a:gd name="connsiteX3" fmla="*/ 0 w 2674"/>
                    <a:gd name="connsiteY3" fmla="*/ 32507 h 32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32506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32507"/>
                      </a:lnTo>
                      <a:lnTo>
                        <a:pt x="0" y="32507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F0867AD2-3CCA-B81A-CFBD-3B5CDBCA584C}"/>
              </a:ext>
            </a:extLst>
          </p:cNvPr>
          <p:cNvGrpSpPr/>
          <p:nvPr/>
        </p:nvGrpSpPr>
        <p:grpSpPr>
          <a:xfrm>
            <a:off x="1036951" y="779251"/>
            <a:ext cx="1079206" cy="867879"/>
            <a:chOff x="3259139" y="1804193"/>
            <a:chExt cx="1079206" cy="867879"/>
          </a:xfrm>
        </p:grpSpPr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419EA51F-0791-1D76-3870-44FD9638A5C6}"/>
                </a:ext>
              </a:extLst>
            </p:cNvPr>
            <p:cNvSpPr/>
            <p:nvPr/>
          </p:nvSpPr>
          <p:spPr>
            <a:xfrm>
              <a:off x="3316553" y="180419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4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4" y="39159"/>
                    <a:pt x="174604" y="87302"/>
                  </a:cubicBezTo>
                  <a:cubicBezTo>
                    <a:pt x="174673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82" y="50818"/>
                    <a:pt x="123787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6" name="图形 2">
              <a:extLst>
                <a:ext uri="{FF2B5EF4-FFF2-40B4-BE49-F238E27FC236}">
                  <a16:creationId xmlns:a16="http://schemas.microsoft.com/office/drawing/2014/main" id="{0CDBED7F-D530-7AF9-D054-A4789CCA5095}"/>
                </a:ext>
              </a:extLst>
            </p:cNvPr>
            <p:cNvGrpSpPr/>
            <p:nvPr/>
          </p:nvGrpSpPr>
          <p:grpSpPr>
            <a:xfrm>
              <a:off x="3259139" y="1840871"/>
              <a:ext cx="1079206" cy="831201"/>
              <a:chOff x="3259139" y="1840871"/>
              <a:chExt cx="1079206" cy="831201"/>
            </a:xfrm>
            <a:solidFill>
              <a:srgbClr val="99BBDD"/>
            </a:solidFill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B618A945-6B06-5388-EDF2-F6178FE355C8}"/>
                  </a:ext>
                </a:extLst>
              </p:cNvPr>
              <p:cNvSpPr/>
              <p:nvPr/>
            </p:nvSpPr>
            <p:spPr>
              <a:xfrm>
                <a:off x="3316553" y="2009110"/>
                <a:ext cx="1021793" cy="662962"/>
              </a:xfrm>
              <a:custGeom>
                <a:avLst/>
                <a:gdLst>
                  <a:gd name="connsiteX0" fmla="*/ 169118 w 1021793"/>
                  <a:gd name="connsiteY0" fmla="*/ 662963 h 662962"/>
                  <a:gd name="connsiteX1" fmla="*/ 94709 w 1021793"/>
                  <a:gd name="connsiteY1" fmla="*/ 605356 h 662962"/>
                  <a:gd name="connsiteX2" fmla="*/ 0 w 1021793"/>
                  <a:gd name="connsiteY2" fmla="*/ 239276 h 662962"/>
                  <a:gd name="connsiteX3" fmla="*/ 20505 w 1021793"/>
                  <a:gd name="connsiteY3" fmla="*/ 233995 h 662962"/>
                  <a:gd name="connsiteX4" fmla="*/ 115214 w 1021793"/>
                  <a:gd name="connsiteY4" fmla="*/ 600075 h 662962"/>
                  <a:gd name="connsiteX5" fmla="*/ 183040 w 1021793"/>
                  <a:gd name="connsiteY5" fmla="*/ 639988 h 662962"/>
                  <a:gd name="connsiteX6" fmla="*/ 958886 w 1021793"/>
                  <a:gd name="connsiteY6" fmla="*/ 439186 h 662962"/>
                  <a:gd name="connsiteX7" fmla="*/ 992901 w 1021793"/>
                  <a:gd name="connsiteY7" fmla="*/ 413537 h 662962"/>
                  <a:gd name="connsiteX8" fmla="*/ 998799 w 1021793"/>
                  <a:gd name="connsiteY8" fmla="*/ 371361 h 662962"/>
                  <a:gd name="connsiteX9" fmla="*/ 904090 w 1021793"/>
                  <a:gd name="connsiteY9" fmla="*/ 5281 h 662962"/>
                  <a:gd name="connsiteX10" fmla="*/ 924596 w 1021793"/>
                  <a:gd name="connsiteY10" fmla="*/ 0 h 662962"/>
                  <a:gd name="connsiteX11" fmla="*/ 1019305 w 1021793"/>
                  <a:gd name="connsiteY11" fmla="*/ 366080 h 662962"/>
                  <a:gd name="connsiteX12" fmla="*/ 1011144 w 1021793"/>
                  <a:gd name="connsiteY12" fmla="*/ 424304 h 662962"/>
                  <a:gd name="connsiteX13" fmla="*/ 964166 w 1021793"/>
                  <a:gd name="connsiteY13" fmla="*/ 459692 h 662962"/>
                  <a:gd name="connsiteX14" fmla="*/ 188320 w 1021793"/>
                  <a:gd name="connsiteY14" fmla="*/ 660494 h 662962"/>
                  <a:gd name="connsiteX15" fmla="*/ 169118 w 1021793"/>
                  <a:gd name="connsiteY15" fmla="*/ 662963 h 66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1793" h="662962">
                    <a:moveTo>
                      <a:pt x="169118" y="662963"/>
                    </a:moveTo>
                    <a:cubicBezTo>
                      <a:pt x="134965" y="662963"/>
                      <a:pt x="103693" y="639988"/>
                      <a:pt x="94709" y="605356"/>
                    </a:cubicBezTo>
                    <a:lnTo>
                      <a:pt x="0" y="239276"/>
                    </a:lnTo>
                    <a:lnTo>
                      <a:pt x="20505" y="233995"/>
                    </a:lnTo>
                    <a:lnTo>
                      <a:pt x="115214" y="600075"/>
                    </a:lnTo>
                    <a:cubicBezTo>
                      <a:pt x="122895" y="629770"/>
                      <a:pt x="153345" y="647670"/>
                      <a:pt x="183040" y="639988"/>
                    </a:cubicBezTo>
                    <a:lnTo>
                      <a:pt x="958886" y="439186"/>
                    </a:lnTo>
                    <a:cubicBezTo>
                      <a:pt x="973287" y="435483"/>
                      <a:pt x="985357" y="426362"/>
                      <a:pt x="992901" y="413537"/>
                    </a:cubicBezTo>
                    <a:cubicBezTo>
                      <a:pt x="1000445" y="400713"/>
                      <a:pt x="1002571" y="385763"/>
                      <a:pt x="998799" y="371361"/>
                    </a:cubicBezTo>
                    <a:lnTo>
                      <a:pt x="904090" y="5281"/>
                    </a:lnTo>
                    <a:lnTo>
                      <a:pt x="924596" y="0"/>
                    </a:lnTo>
                    <a:lnTo>
                      <a:pt x="1019305" y="366080"/>
                    </a:lnTo>
                    <a:cubicBezTo>
                      <a:pt x="1024448" y="385968"/>
                      <a:pt x="1021567" y="406611"/>
                      <a:pt x="1011144" y="424304"/>
                    </a:cubicBezTo>
                    <a:cubicBezTo>
                      <a:pt x="1000719" y="441998"/>
                      <a:pt x="984054" y="454548"/>
                      <a:pt x="964166" y="459692"/>
                    </a:cubicBezTo>
                    <a:lnTo>
                      <a:pt x="188320" y="660494"/>
                    </a:lnTo>
                    <a:cubicBezTo>
                      <a:pt x="181943" y="662140"/>
                      <a:pt x="175496" y="662963"/>
                      <a:pt x="169118" y="66296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478364C-C77A-8FEC-C321-E290A0522121}"/>
                  </a:ext>
                </a:extLst>
              </p:cNvPr>
              <p:cNvSpPr/>
              <p:nvPr/>
            </p:nvSpPr>
            <p:spPr>
              <a:xfrm>
                <a:off x="3259139" y="1840871"/>
                <a:ext cx="996022" cy="449211"/>
              </a:xfrm>
              <a:custGeom>
                <a:avLst/>
                <a:gdLst>
                  <a:gd name="connsiteX0" fmla="*/ 561477 w 996022"/>
                  <a:gd name="connsiteY0" fmla="*/ 449211 h 449211"/>
                  <a:gd name="connsiteX1" fmla="*/ 80045 w 996022"/>
                  <a:gd name="connsiteY1" fmla="*/ 418007 h 449211"/>
                  <a:gd name="connsiteX2" fmla="*/ 23741 w 996022"/>
                  <a:gd name="connsiteY2" fmla="*/ 371441 h 449211"/>
                  <a:gd name="connsiteX3" fmla="*/ 1452 w 996022"/>
                  <a:gd name="connsiteY3" fmla="*/ 285236 h 449211"/>
                  <a:gd name="connsiteX4" fmla="*/ 6321 w 996022"/>
                  <a:gd name="connsiteY4" fmla="*/ 250741 h 449211"/>
                  <a:gd name="connsiteX5" fmla="*/ 34165 w 996022"/>
                  <a:gd name="connsiteY5" fmla="*/ 229755 h 449211"/>
                  <a:gd name="connsiteX6" fmla="*/ 916241 w 996022"/>
                  <a:gd name="connsiteY6" fmla="*/ 1452 h 449211"/>
                  <a:gd name="connsiteX7" fmla="*/ 950737 w 996022"/>
                  <a:gd name="connsiteY7" fmla="*/ 6321 h 449211"/>
                  <a:gd name="connsiteX8" fmla="*/ 971722 w 996022"/>
                  <a:gd name="connsiteY8" fmla="*/ 34165 h 449211"/>
                  <a:gd name="connsiteX9" fmla="*/ 994011 w 996022"/>
                  <a:gd name="connsiteY9" fmla="*/ 120370 h 449211"/>
                  <a:gd name="connsiteX10" fmla="*/ 967333 w 996022"/>
                  <a:gd name="connsiteY10" fmla="*/ 188401 h 449211"/>
                  <a:gd name="connsiteX11" fmla="*/ 961641 w 996022"/>
                  <a:gd name="connsiteY11" fmla="*/ 179486 h 449211"/>
                  <a:gd name="connsiteX12" fmla="*/ 967333 w 996022"/>
                  <a:gd name="connsiteY12" fmla="*/ 188401 h 449211"/>
                  <a:gd name="connsiteX13" fmla="*/ 561477 w 996022"/>
                  <a:gd name="connsiteY13" fmla="*/ 449211 h 449211"/>
                  <a:gd name="connsiteX14" fmla="*/ 927625 w 996022"/>
                  <a:gd name="connsiteY14" fmla="*/ 21203 h 449211"/>
                  <a:gd name="connsiteX15" fmla="*/ 921453 w 996022"/>
                  <a:gd name="connsiteY15" fmla="*/ 21958 h 449211"/>
                  <a:gd name="connsiteX16" fmla="*/ 39377 w 996022"/>
                  <a:gd name="connsiteY16" fmla="*/ 250260 h 449211"/>
                  <a:gd name="connsiteX17" fmla="*/ 24495 w 996022"/>
                  <a:gd name="connsiteY17" fmla="*/ 261507 h 449211"/>
                  <a:gd name="connsiteX18" fmla="*/ 21889 w 996022"/>
                  <a:gd name="connsiteY18" fmla="*/ 279955 h 449211"/>
                  <a:gd name="connsiteX19" fmla="*/ 44177 w 996022"/>
                  <a:gd name="connsiteY19" fmla="*/ 366161 h 449211"/>
                  <a:gd name="connsiteX20" fmla="*/ 81348 w 996022"/>
                  <a:gd name="connsiteY20" fmla="*/ 396953 h 449211"/>
                  <a:gd name="connsiteX21" fmla="*/ 555784 w 996022"/>
                  <a:gd name="connsiteY21" fmla="*/ 427677 h 449211"/>
                  <a:gd name="connsiteX22" fmla="*/ 955743 w 996022"/>
                  <a:gd name="connsiteY22" fmla="*/ 170639 h 449211"/>
                  <a:gd name="connsiteX23" fmla="*/ 973368 w 996022"/>
                  <a:gd name="connsiteY23" fmla="*/ 125719 h 449211"/>
                  <a:gd name="connsiteX24" fmla="*/ 951079 w 996022"/>
                  <a:gd name="connsiteY24" fmla="*/ 39514 h 449211"/>
                  <a:gd name="connsiteX25" fmla="*/ 939832 w 996022"/>
                  <a:gd name="connsiteY25" fmla="*/ 24632 h 449211"/>
                  <a:gd name="connsiteX26" fmla="*/ 927625 w 996022"/>
                  <a:gd name="connsiteY26" fmla="*/ 21203 h 4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6022" h="449211">
                    <a:moveTo>
                      <a:pt x="561477" y="449211"/>
                    </a:moveTo>
                    <a:lnTo>
                      <a:pt x="80045" y="418007"/>
                    </a:lnTo>
                    <a:cubicBezTo>
                      <a:pt x="53093" y="416293"/>
                      <a:pt x="30461" y="397570"/>
                      <a:pt x="23741" y="371441"/>
                    </a:cubicBezTo>
                    <a:lnTo>
                      <a:pt x="1452" y="285236"/>
                    </a:lnTo>
                    <a:cubicBezTo>
                      <a:pt x="-1565" y="273441"/>
                      <a:pt x="149" y="261233"/>
                      <a:pt x="6321" y="250741"/>
                    </a:cubicBezTo>
                    <a:cubicBezTo>
                      <a:pt x="12493" y="240248"/>
                      <a:pt x="22369" y="232841"/>
                      <a:pt x="34165" y="229755"/>
                    </a:cubicBezTo>
                    <a:lnTo>
                      <a:pt x="916241" y="1452"/>
                    </a:lnTo>
                    <a:cubicBezTo>
                      <a:pt x="928037" y="-1565"/>
                      <a:pt x="940244" y="149"/>
                      <a:pt x="950737" y="6321"/>
                    </a:cubicBezTo>
                    <a:cubicBezTo>
                      <a:pt x="961229" y="12493"/>
                      <a:pt x="968636" y="22369"/>
                      <a:pt x="971722" y="34165"/>
                    </a:cubicBezTo>
                    <a:lnTo>
                      <a:pt x="994011" y="120370"/>
                    </a:lnTo>
                    <a:cubicBezTo>
                      <a:pt x="1000800" y="146499"/>
                      <a:pt x="990033" y="173862"/>
                      <a:pt x="967333" y="188401"/>
                    </a:cubicBezTo>
                    <a:lnTo>
                      <a:pt x="961641" y="179486"/>
                    </a:lnTo>
                    <a:lnTo>
                      <a:pt x="967333" y="188401"/>
                    </a:lnTo>
                    <a:lnTo>
                      <a:pt x="561477" y="449211"/>
                    </a:lnTo>
                    <a:close/>
                    <a:moveTo>
                      <a:pt x="927625" y="21203"/>
                    </a:moveTo>
                    <a:cubicBezTo>
                      <a:pt x="925568" y="21203"/>
                      <a:pt x="923510" y="21477"/>
                      <a:pt x="921453" y="21958"/>
                    </a:cubicBezTo>
                    <a:lnTo>
                      <a:pt x="39377" y="250260"/>
                    </a:lnTo>
                    <a:cubicBezTo>
                      <a:pt x="33067" y="251906"/>
                      <a:pt x="27787" y="255884"/>
                      <a:pt x="24495" y="261507"/>
                    </a:cubicBezTo>
                    <a:cubicBezTo>
                      <a:pt x="21203" y="267131"/>
                      <a:pt x="20243" y="273646"/>
                      <a:pt x="21889" y="279955"/>
                    </a:cubicBezTo>
                    <a:lnTo>
                      <a:pt x="44177" y="366161"/>
                    </a:lnTo>
                    <a:cubicBezTo>
                      <a:pt x="48635" y="383374"/>
                      <a:pt x="63586" y="395787"/>
                      <a:pt x="81348" y="396953"/>
                    </a:cubicBezTo>
                    <a:lnTo>
                      <a:pt x="555784" y="427677"/>
                    </a:lnTo>
                    <a:lnTo>
                      <a:pt x="955743" y="170639"/>
                    </a:lnTo>
                    <a:cubicBezTo>
                      <a:pt x="970762" y="161038"/>
                      <a:pt x="977825" y="142933"/>
                      <a:pt x="973368" y="125719"/>
                    </a:cubicBezTo>
                    <a:lnTo>
                      <a:pt x="951079" y="39514"/>
                    </a:lnTo>
                    <a:cubicBezTo>
                      <a:pt x="949434" y="33205"/>
                      <a:pt x="945456" y="27924"/>
                      <a:pt x="939832" y="24632"/>
                    </a:cubicBezTo>
                    <a:cubicBezTo>
                      <a:pt x="936129" y="22301"/>
                      <a:pt x="931946" y="21203"/>
                      <a:pt x="927625" y="2120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902D214-8C11-D9C6-C34E-A23B34B67E1F}"/>
                  </a:ext>
                </a:extLst>
              </p:cNvPr>
              <p:cNvSpPr/>
              <p:nvPr/>
            </p:nvSpPr>
            <p:spPr>
              <a:xfrm>
                <a:off x="3592967" y="1843252"/>
                <a:ext cx="272225" cy="166200"/>
              </a:xfrm>
              <a:custGeom>
                <a:avLst/>
                <a:gdLst>
                  <a:gd name="connsiteX0" fmla="*/ 21154 w 272225"/>
                  <a:gd name="connsiteY0" fmla="*/ 166201 h 166200"/>
                  <a:gd name="connsiteX1" fmla="*/ 992 w 272225"/>
                  <a:gd name="connsiteY1" fmla="*/ 88157 h 166200"/>
                  <a:gd name="connsiteX2" fmla="*/ 4284 w 272225"/>
                  <a:gd name="connsiteY2" fmla="*/ 64703 h 166200"/>
                  <a:gd name="connsiteX3" fmla="*/ 23212 w 272225"/>
                  <a:gd name="connsiteY3" fmla="*/ 50438 h 166200"/>
                  <a:gd name="connsiteX4" fmla="*/ 214344 w 272225"/>
                  <a:gd name="connsiteY4" fmla="*/ 992 h 166200"/>
                  <a:gd name="connsiteX5" fmla="*/ 237798 w 272225"/>
                  <a:gd name="connsiteY5" fmla="*/ 4284 h 166200"/>
                  <a:gd name="connsiteX6" fmla="*/ 252063 w 272225"/>
                  <a:gd name="connsiteY6" fmla="*/ 23212 h 166200"/>
                  <a:gd name="connsiteX7" fmla="*/ 272226 w 272225"/>
                  <a:gd name="connsiteY7" fmla="*/ 101256 h 166200"/>
                  <a:gd name="connsiteX8" fmla="*/ 21154 w 272225"/>
                  <a:gd name="connsiteY8" fmla="*/ 166201 h 166200"/>
                  <a:gd name="connsiteX9" fmla="*/ 222025 w 272225"/>
                  <a:gd name="connsiteY9" fmla="*/ 21223 h 166200"/>
                  <a:gd name="connsiteX10" fmla="*/ 219556 w 272225"/>
                  <a:gd name="connsiteY10" fmla="*/ 21566 h 166200"/>
                  <a:gd name="connsiteX11" fmla="*/ 28424 w 272225"/>
                  <a:gd name="connsiteY11" fmla="*/ 71012 h 166200"/>
                  <a:gd name="connsiteX12" fmla="*/ 22457 w 272225"/>
                  <a:gd name="connsiteY12" fmla="*/ 75469 h 166200"/>
                  <a:gd name="connsiteX13" fmla="*/ 21429 w 272225"/>
                  <a:gd name="connsiteY13" fmla="*/ 82876 h 166200"/>
                  <a:gd name="connsiteX14" fmla="*/ 36310 w 272225"/>
                  <a:gd name="connsiteY14" fmla="*/ 140415 h 166200"/>
                  <a:gd name="connsiteX15" fmla="*/ 246302 w 272225"/>
                  <a:gd name="connsiteY15" fmla="*/ 86099 h 166200"/>
                  <a:gd name="connsiteX16" fmla="*/ 231421 w 272225"/>
                  <a:gd name="connsiteY16" fmla="*/ 28561 h 166200"/>
                  <a:gd name="connsiteX17" fmla="*/ 226963 w 272225"/>
                  <a:gd name="connsiteY17" fmla="*/ 22594 h 166200"/>
                  <a:gd name="connsiteX18" fmla="*/ 222025 w 272225"/>
                  <a:gd name="connsiteY18" fmla="*/ 21223 h 16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2225" h="166200">
                    <a:moveTo>
                      <a:pt x="21154" y="166201"/>
                    </a:moveTo>
                    <a:lnTo>
                      <a:pt x="992" y="88157"/>
                    </a:lnTo>
                    <a:cubicBezTo>
                      <a:pt x="-1066" y="80133"/>
                      <a:pt x="100" y="71835"/>
                      <a:pt x="4284" y="64703"/>
                    </a:cubicBezTo>
                    <a:cubicBezTo>
                      <a:pt x="8467" y="57570"/>
                      <a:pt x="15188" y="52495"/>
                      <a:pt x="23212" y="50438"/>
                    </a:cubicBezTo>
                    <a:lnTo>
                      <a:pt x="214344" y="992"/>
                    </a:lnTo>
                    <a:cubicBezTo>
                      <a:pt x="222368" y="-1066"/>
                      <a:pt x="230666" y="100"/>
                      <a:pt x="237798" y="4284"/>
                    </a:cubicBezTo>
                    <a:cubicBezTo>
                      <a:pt x="244931" y="8467"/>
                      <a:pt x="250006" y="15188"/>
                      <a:pt x="252063" y="23212"/>
                    </a:cubicBezTo>
                    <a:lnTo>
                      <a:pt x="272226" y="101256"/>
                    </a:lnTo>
                    <a:lnTo>
                      <a:pt x="21154" y="166201"/>
                    </a:lnTo>
                    <a:close/>
                    <a:moveTo>
                      <a:pt x="222025" y="21223"/>
                    </a:moveTo>
                    <a:cubicBezTo>
                      <a:pt x="221202" y="21223"/>
                      <a:pt x="220379" y="21360"/>
                      <a:pt x="219556" y="21566"/>
                    </a:cubicBezTo>
                    <a:lnTo>
                      <a:pt x="28424" y="71012"/>
                    </a:lnTo>
                    <a:cubicBezTo>
                      <a:pt x="25886" y="71698"/>
                      <a:pt x="23760" y="73275"/>
                      <a:pt x="22457" y="75469"/>
                    </a:cubicBezTo>
                    <a:cubicBezTo>
                      <a:pt x="21154" y="77733"/>
                      <a:pt x="20743" y="80339"/>
                      <a:pt x="21429" y="82876"/>
                    </a:cubicBezTo>
                    <a:lnTo>
                      <a:pt x="36310" y="140415"/>
                    </a:lnTo>
                    <a:lnTo>
                      <a:pt x="246302" y="86099"/>
                    </a:lnTo>
                    <a:lnTo>
                      <a:pt x="231421" y="28561"/>
                    </a:lnTo>
                    <a:cubicBezTo>
                      <a:pt x="230803" y="26023"/>
                      <a:pt x="229157" y="23897"/>
                      <a:pt x="226963" y="22594"/>
                    </a:cubicBezTo>
                    <a:cubicBezTo>
                      <a:pt x="225385" y="21703"/>
                      <a:pt x="223740" y="21223"/>
                      <a:pt x="222025" y="2122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7" name="组合 526">
            <a:extLst>
              <a:ext uri="{FF2B5EF4-FFF2-40B4-BE49-F238E27FC236}">
                <a16:creationId xmlns:a16="http://schemas.microsoft.com/office/drawing/2014/main" id="{0EAD6679-CD3F-A3C2-43A6-EE186C073770}"/>
              </a:ext>
            </a:extLst>
          </p:cNvPr>
          <p:cNvGrpSpPr/>
          <p:nvPr/>
        </p:nvGrpSpPr>
        <p:grpSpPr>
          <a:xfrm rot="19276356">
            <a:off x="2435278" y="853058"/>
            <a:ext cx="1026334" cy="1206860"/>
            <a:chOff x="4784131" y="2129890"/>
            <a:chExt cx="1026334" cy="1206860"/>
          </a:xfrm>
        </p:grpSpPr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EAC88A46-6497-6620-103E-1607C77E6DD6}"/>
                </a:ext>
              </a:extLst>
            </p:cNvPr>
            <p:cNvSpPr/>
            <p:nvPr/>
          </p:nvSpPr>
          <p:spPr>
            <a:xfrm>
              <a:off x="5095861" y="3269062"/>
              <a:ext cx="158145" cy="67688"/>
            </a:xfrm>
            <a:custGeom>
              <a:avLst/>
              <a:gdLst>
                <a:gd name="connsiteX0" fmla="*/ 118369 w 158145"/>
                <a:gd name="connsiteY0" fmla="*/ 67688 h 67688"/>
                <a:gd name="connsiteX1" fmla="*/ 113637 w 158145"/>
                <a:gd name="connsiteY1" fmla="*/ 67209 h 67688"/>
                <a:gd name="connsiteX2" fmla="*/ 27775 w 158145"/>
                <a:gd name="connsiteY2" fmla="*/ 50886 h 67688"/>
                <a:gd name="connsiteX3" fmla="*/ 7750 w 158145"/>
                <a:gd name="connsiteY3" fmla="*/ 31821 h 67688"/>
                <a:gd name="connsiteX4" fmla="*/ 0 w 158145"/>
                <a:gd name="connsiteY4" fmla="*/ 0 h 67688"/>
                <a:gd name="connsiteX5" fmla="*/ 158145 w 158145"/>
                <a:gd name="connsiteY5" fmla="*/ 30107 h 67688"/>
                <a:gd name="connsiteX6" fmla="*/ 139286 w 158145"/>
                <a:gd name="connsiteY6" fmla="*/ 56853 h 67688"/>
                <a:gd name="connsiteX7" fmla="*/ 118369 w 158145"/>
                <a:gd name="connsiteY7" fmla="*/ 67688 h 67688"/>
                <a:gd name="connsiteX8" fmla="*/ 31753 w 158145"/>
                <a:gd name="connsiteY8" fmla="*/ 30107 h 67688"/>
                <a:gd name="connsiteX9" fmla="*/ 117614 w 158145"/>
                <a:gd name="connsiteY9" fmla="*/ 46429 h 67688"/>
                <a:gd name="connsiteX10" fmla="*/ 121866 w 158145"/>
                <a:gd name="connsiteY10" fmla="*/ 44783 h 67688"/>
                <a:gd name="connsiteX11" fmla="*/ 28324 w 158145"/>
                <a:gd name="connsiteY11" fmla="*/ 26952 h 67688"/>
                <a:gd name="connsiteX12" fmla="*/ 31753 w 158145"/>
                <a:gd name="connsiteY12" fmla="*/ 30107 h 67688"/>
                <a:gd name="connsiteX13" fmla="*/ 31753 w 158145"/>
                <a:gd name="connsiteY13" fmla="*/ 30107 h 6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145" h="67688">
                  <a:moveTo>
                    <a:pt x="118369" y="67688"/>
                  </a:moveTo>
                  <a:cubicBezTo>
                    <a:pt x="116792" y="67688"/>
                    <a:pt x="115214" y="67551"/>
                    <a:pt x="113637" y="67209"/>
                  </a:cubicBezTo>
                  <a:lnTo>
                    <a:pt x="27775" y="50886"/>
                  </a:lnTo>
                  <a:cubicBezTo>
                    <a:pt x="17968" y="49035"/>
                    <a:pt x="10081" y="41559"/>
                    <a:pt x="7750" y="31821"/>
                  </a:cubicBezTo>
                  <a:lnTo>
                    <a:pt x="0" y="0"/>
                  </a:lnTo>
                  <a:lnTo>
                    <a:pt x="158145" y="30107"/>
                  </a:lnTo>
                  <a:lnTo>
                    <a:pt x="139286" y="56853"/>
                  </a:lnTo>
                  <a:cubicBezTo>
                    <a:pt x="134417" y="63711"/>
                    <a:pt x="126598" y="67688"/>
                    <a:pt x="118369" y="67688"/>
                  </a:cubicBezTo>
                  <a:close/>
                  <a:moveTo>
                    <a:pt x="31753" y="30107"/>
                  </a:moveTo>
                  <a:lnTo>
                    <a:pt x="117614" y="46429"/>
                  </a:lnTo>
                  <a:cubicBezTo>
                    <a:pt x="119260" y="46771"/>
                    <a:pt x="120907" y="46086"/>
                    <a:pt x="121866" y="44783"/>
                  </a:cubicBezTo>
                  <a:lnTo>
                    <a:pt x="28324" y="26952"/>
                  </a:lnTo>
                  <a:cubicBezTo>
                    <a:pt x="28803" y="28598"/>
                    <a:pt x="30106" y="29832"/>
                    <a:pt x="31753" y="30107"/>
                  </a:cubicBezTo>
                  <a:lnTo>
                    <a:pt x="31753" y="30107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C4E00789-C6C4-CBBB-C9A0-EB8C66B56F76}"/>
                </a:ext>
              </a:extLst>
            </p:cNvPr>
            <p:cNvSpPr/>
            <p:nvPr/>
          </p:nvSpPr>
          <p:spPr>
            <a:xfrm>
              <a:off x="5035377" y="3045354"/>
              <a:ext cx="333089" cy="272057"/>
            </a:xfrm>
            <a:custGeom>
              <a:avLst/>
              <a:gdLst>
                <a:gd name="connsiteX0" fmla="*/ 206491 w 333089"/>
                <a:gd name="connsiteY0" fmla="*/ 272057 h 272057"/>
                <a:gd name="connsiteX1" fmla="*/ 195449 w 333089"/>
                <a:gd name="connsiteY1" fmla="*/ 271028 h 272057"/>
                <a:gd name="connsiteX2" fmla="*/ 75708 w 333089"/>
                <a:gd name="connsiteY2" fmla="*/ 248260 h 272057"/>
                <a:gd name="connsiteX3" fmla="*/ 35795 w 333089"/>
                <a:gd name="connsiteY3" fmla="*/ 219868 h 272057"/>
                <a:gd name="connsiteX4" fmla="*/ 7815 w 333089"/>
                <a:gd name="connsiteY4" fmla="*/ 171244 h 272057"/>
                <a:gd name="connsiteX5" fmla="*/ 1025 w 333089"/>
                <a:gd name="connsiteY5" fmla="*/ 130919 h 272057"/>
                <a:gd name="connsiteX6" fmla="*/ 25988 w 333089"/>
                <a:gd name="connsiteY6" fmla="*/ 0 h 272057"/>
                <a:gd name="connsiteX7" fmla="*/ 333089 w 333089"/>
                <a:gd name="connsiteY7" fmla="*/ 58499 h 272057"/>
                <a:gd name="connsiteX8" fmla="*/ 308126 w 333089"/>
                <a:gd name="connsiteY8" fmla="*/ 189418 h 272057"/>
                <a:gd name="connsiteX9" fmla="*/ 287003 w 333089"/>
                <a:gd name="connsiteY9" fmla="*/ 224394 h 272057"/>
                <a:gd name="connsiteX10" fmla="*/ 243113 w 333089"/>
                <a:gd name="connsiteY10" fmla="*/ 259301 h 272057"/>
                <a:gd name="connsiteX11" fmla="*/ 206491 w 333089"/>
                <a:gd name="connsiteY11" fmla="*/ 272057 h 272057"/>
                <a:gd name="connsiteX12" fmla="*/ 42790 w 333089"/>
                <a:gd name="connsiteY12" fmla="*/ 24689 h 272057"/>
                <a:gd name="connsiteX13" fmla="*/ 21805 w 333089"/>
                <a:gd name="connsiteY13" fmla="*/ 134828 h 272057"/>
                <a:gd name="connsiteX14" fmla="*/ 26125 w 333089"/>
                <a:gd name="connsiteY14" fmla="*/ 160614 h 272057"/>
                <a:gd name="connsiteX15" fmla="*/ 54106 w 333089"/>
                <a:gd name="connsiteY15" fmla="*/ 209238 h 272057"/>
                <a:gd name="connsiteX16" fmla="*/ 79686 w 333089"/>
                <a:gd name="connsiteY16" fmla="*/ 227411 h 272057"/>
                <a:gd name="connsiteX17" fmla="*/ 199427 w 333089"/>
                <a:gd name="connsiteY17" fmla="*/ 250180 h 272057"/>
                <a:gd name="connsiteX18" fmla="*/ 229876 w 333089"/>
                <a:gd name="connsiteY18" fmla="*/ 242636 h 272057"/>
                <a:gd name="connsiteX19" fmla="*/ 273768 w 333089"/>
                <a:gd name="connsiteY19" fmla="*/ 207729 h 272057"/>
                <a:gd name="connsiteX20" fmla="*/ 287278 w 333089"/>
                <a:gd name="connsiteY20" fmla="*/ 185372 h 272057"/>
                <a:gd name="connsiteX21" fmla="*/ 308264 w 333089"/>
                <a:gd name="connsiteY21" fmla="*/ 75232 h 272057"/>
                <a:gd name="connsiteX22" fmla="*/ 42790 w 333089"/>
                <a:gd name="connsiteY22" fmla="*/ 24689 h 2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3089" h="272057">
                  <a:moveTo>
                    <a:pt x="206491" y="272057"/>
                  </a:moveTo>
                  <a:cubicBezTo>
                    <a:pt x="202856" y="272057"/>
                    <a:pt x="199153" y="271714"/>
                    <a:pt x="195449" y="271028"/>
                  </a:cubicBezTo>
                  <a:lnTo>
                    <a:pt x="75708" y="248260"/>
                  </a:lnTo>
                  <a:cubicBezTo>
                    <a:pt x="58906" y="245037"/>
                    <a:pt x="44299" y="234681"/>
                    <a:pt x="35795" y="219868"/>
                  </a:cubicBezTo>
                  <a:lnTo>
                    <a:pt x="7815" y="171244"/>
                  </a:lnTo>
                  <a:cubicBezTo>
                    <a:pt x="819" y="159037"/>
                    <a:pt x="-1581" y="144772"/>
                    <a:pt x="1025" y="130919"/>
                  </a:cubicBezTo>
                  <a:lnTo>
                    <a:pt x="25988" y="0"/>
                  </a:lnTo>
                  <a:lnTo>
                    <a:pt x="333089" y="58499"/>
                  </a:lnTo>
                  <a:lnTo>
                    <a:pt x="308126" y="189418"/>
                  </a:lnTo>
                  <a:cubicBezTo>
                    <a:pt x="305520" y="203203"/>
                    <a:pt x="297977" y="215684"/>
                    <a:pt x="287003" y="224394"/>
                  </a:cubicBezTo>
                  <a:lnTo>
                    <a:pt x="243113" y="259301"/>
                  </a:lnTo>
                  <a:cubicBezTo>
                    <a:pt x="232551" y="267599"/>
                    <a:pt x="219658" y="272057"/>
                    <a:pt x="206491" y="272057"/>
                  </a:cubicBezTo>
                  <a:close/>
                  <a:moveTo>
                    <a:pt x="42790" y="24689"/>
                  </a:moveTo>
                  <a:lnTo>
                    <a:pt x="21805" y="134828"/>
                  </a:lnTo>
                  <a:cubicBezTo>
                    <a:pt x="20090" y="143675"/>
                    <a:pt x="21667" y="152796"/>
                    <a:pt x="26125" y="160614"/>
                  </a:cubicBezTo>
                  <a:lnTo>
                    <a:pt x="54106" y="209238"/>
                  </a:lnTo>
                  <a:cubicBezTo>
                    <a:pt x="59592" y="218770"/>
                    <a:pt x="68919" y="225354"/>
                    <a:pt x="79686" y="227411"/>
                  </a:cubicBezTo>
                  <a:lnTo>
                    <a:pt x="199427" y="250180"/>
                  </a:lnTo>
                  <a:cubicBezTo>
                    <a:pt x="210194" y="252237"/>
                    <a:pt x="221304" y="249494"/>
                    <a:pt x="229876" y="242636"/>
                  </a:cubicBezTo>
                  <a:lnTo>
                    <a:pt x="273768" y="207729"/>
                  </a:lnTo>
                  <a:cubicBezTo>
                    <a:pt x="280832" y="202105"/>
                    <a:pt x="285632" y="194150"/>
                    <a:pt x="287278" y="185372"/>
                  </a:cubicBezTo>
                  <a:lnTo>
                    <a:pt x="308264" y="75232"/>
                  </a:lnTo>
                  <a:lnTo>
                    <a:pt x="42790" y="2468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9E81015E-ADE7-E3B2-26A2-AEB2771AD03E}"/>
                </a:ext>
              </a:extLst>
            </p:cNvPr>
            <p:cNvSpPr/>
            <p:nvPr/>
          </p:nvSpPr>
          <p:spPr>
            <a:xfrm>
              <a:off x="4938028" y="2284253"/>
              <a:ext cx="717860" cy="837773"/>
            </a:xfrm>
            <a:custGeom>
              <a:avLst/>
              <a:gdLst>
                <a:gd name="connsiteX0" fmla="*/ 416654 w 717860"/>
                <a:gd name="connsiteY0" fmla="*/ 837773 h 837773"/>
                <a:gd name="connsiteX1" fmla="*/ 410550 w 717860"/>
                <a:gd name="connsiteY1" fmla="*/ 837293 h 837773"/>
                <a:gd name="connsiteX2" fmla="*/ 134173 w 717860"/>
                <a:gd name="connsiteY2" fmla="*/ 784692 h 837773"/>
                <a:gd name="connsiteX3" fmla="*/ 104821 w 717860"/>
                <a:gd name="connsiteY3" fmla="*/ 744916 h 837773"/>
                <a:gd name="connsiteX4" fmla="*/ 104889 w 717860"/>
                <a:gd name="connsiteY4" fmla="*/ 744299 h 837773"/>
                <a:gd name="connsiteX5" fmla="*/ 69227 w 717860"/>
                <a:gd name="connsiteY5" fmla="*/ 581490 h 837773"/>
                <a:gd name="connsiteX6" fmla="*/ 25885 w 717860"/>
                <a:gd name="connsiteY6" fmla="*/ 493022 h 837773"/>
                <a:gd name="connsiteX7" fmla="*/ 25062 w 717860"/>
                <a:gd name="connsiteY7" fmla="*/ 490964 h 837773"/>
                <a:gd name="connsiteX8" fmla="*/ 22730 w 717860"/>
                <a:gd name="connsiteY8" fmla="*/ 484929 h 837773"/>
                <a:gd name="connsiteX9" fmla="*/ 22113 w 717860"/>
                <a:gd name="connsiteY9" fmla="*/ 483215 h 837773"/>
                <a:gd name="connsiteX10" fmla="*/ 20124 w 717860"/>
                <a:gd name="connsiteY10" fmla="*/ 477591 h 837773"/>
                <a:gd name="connsiteX11" fmla="*/ 19301 w 717860"/>
                <a:gd name="connsiteY11" fmla="*/ 475191 h 837773"/>
                <a:gd name="connsiteX12" fmla="*/ 17312 w 717860"/>
                <a:gd name="connsiteY12" fmla="*/ 469156 h 837773"/>
                <a:gd name="connsiteX13" fmla="*/ 16901 w 717860"/>
                <a:gd name="connsiteY13" fmla="*/ 467784 h 837773"/>
                <a:gd name="connsiteX14" fmla="*/ 14707 w 717860"/>
                <a:gd name="connsiteY14" fmla="*/ 460583 h 837773"/>
                <a:gd name="connsiteX15" fmla="*/ 14021 w 717860"/>
                <a:gd name="connsiteY15" fmla="*/ 458320 h 837773"/>
                <a:gd name="connsiteX16" fmla="*/ 12443 w 717860"/>
                <a:gd name="connsiteY16" fmla="*/ 452765 h 837773"/>
                <a:gd name="connsiteX17" fmla="*/ 11895 w 717860"/>
                <a:gd name="connsiteY17" fmla="*/ 450639 h 837773"/>
                <a:gd name="connsiteX18" fmla="*/ 10043 w 717860"/>
                <a:gd name="connsiteY18" fmla="*/ 443301 h 837773"/>
                <a:gd name="connsiteX19" fmla="*/ 9631 w 717860"/>
                <a:gd name="connsiteY19" fmla="*/ 441587 h 837773"/>
                <a:gd name="connsiteX20" fmla="*/ 8260 w 717860"/>
                <a:gd name="connsiteY20" fmla="*/ 435620 h 837773"/>
                <a:gd name="connsiteX21" fmla="*/ 7780 w 717860"/>
                <a:gd name="connsiteY21" fmla="*/ 433288 h 837773"/>
                <a:gd name="connsiteX22" fmla="*/ 6408 w 717860"/>
                <a:gd name="connsiteY22" fmla="*/ 426636 h 837773"/>
                <a:gd name="connsiteX23" fmla="*/ 6202 w 717860"/>
                <a:gd name="connsiteY23" fmla="*/ 425676 h 837773"/>
                <a:gd name="connsiteX24" fmla="*/ 4831 w 717860"/>
                <a:gd name="connsiteY24" fmla="*/ 418064 h 837773"/>
                <a:gd name="connsiteX25" fmla="*/ 4488 w 717860"/>
                <a:gd name="connsiteY25" fmla="*/ 415801 h 837773"/>
                <a:gd name="connsiteX26" fmla="*/ 3596 w 717860"/>
                <a:gd name="connsiteY26" fmla="*/ 409834 h 837773"/>
                <a:gd name="connsiteX27" fmla="*/ 3322 w 717860"/>
                <a:gd name="connsiteY27" fmla="*/ 407845 h 837773"/>
                <a:gd name="connsiteX28" fmla="*/ 2362 w 717860"/>
                <a:gd name="connsiteY28" fmla="*/ 400164 h 837773"/>
                <a:gd name="connsiteX29" fmla="*/ 2156 w 717860"/>
                <a:gd name="connsiteY29" fmla="*/ 398518 h 837773"/>
                <a:gd name="connsiteX30" fmla="*/ 1539 w 717860"/>
                <a:gd name="connsiteY30" fmla="*/ 392140 h 837773"/>
                <a:gd name="connsiteX31" fmla="*/ 1334 w 717860"/>
                <a:gd name="connsiteY31" fmla="*/ 389877 h 837773"/>
                <a:gd name="connsiteX32" fmla="*/ 785 w 717860"/>
                <a:gd name="connsiteY32" fmla="*/ 382608 h 837773"/>
                <a:gd name="connsiteX33" fmla="*/ 716 w 717860"/>
                <a:gd name="connsiteY33" fmla="*/ 381922 h 837773"/>
                <a:gd name="connsiteX34" fmla="*/ 305 w 717860"/>
                <a:gd name="connsiteY34" fmla="*/ 374104 h 837773"/>
                <a:gd name="connsiteX35" fmla="*/ 236 w 717860"/>
                <a:gd name="connsiteY35" fmla="*/ 371909 h 837773"/>
                <a:gd name="connsiteX36" fmla="*/ 99 w 717860"/>
                <a:gd name="connsiteY36" fmla="*/ 365600 h 837773"/>
                <a:gd name="connsiteX37" fmla="*/ 31 w 717860"/>
                <a:gd name="connsiteY37" fmla="*/ 363748 h 837773"/>
                <a:gd name="connsiteX38" fmla="*/ 31 w 717860"/>
                <a:gd name="connsiteY38" fmla="*/ 355793 h 837773"/>
                <a:gd name="connsiteX39" fmla="*/ 31 w 717860"/>
                <a:gd name="connsiteY39" fmla="*/ 354147 h 837773"/>
                <a:gd name="connsiteX40" fmla="*/ 167 w 717860"/>
                <a:gd name="connsiteY40" fmla="*/ 347632 h 837773"/>
                <a:gd name="connsiteX41" fmla="*/ 236 w 717860"/>
                <a:gd name="connsiteY41" fmla="*/ 345369 h 837773"/>
                <a:gd name="connsiteX42" fmla="*/ 647 w 717860"/>
                <a:gd name="connsiteY42" fmla="*/ 337551 h 837773"/>
                <a:gd name="connsiteX43" fmla="*/ 647 w 717860"/>
                <a:gd name="connsiteY43" fmla="*/ 337276 h 837773"/>
                <a:gd name="connsiteX44" fmla="*/ 1265 w 717860"/>
                <a:gd name="connsiteY44" fmla="*/ 329184 h 837773"/>
                <a:gd name="connsiteX45" fmla="*/ 1470 w 717860"/>
                <a:gd name="connsiteY45" fmla="*/ 326989 h 837773"/>
                <a:gd name="connsiteX46" fmla="*/ 2156 w 717860"/>
                <a:gd name="connsiteY46" fmla="*/ 320474 h 837773"/>
                <a:gd name="connsiteX47" fmla="*/ 2362 w 717860"/>
                <a:gd name="connsiteY47" fmla="*/ 318691 h 837773"/>
                <a:gd name="connsiteX48" fmla="*/ 3391 w 717860"/>
                <a:gd name="connsiteY48" fmla="*/ 310599 h 837773"/>
                <a:gd name="connsiteX49" fmla="*/ 3665 w 717860"/>
                <a:gd name="connsiteY49" fmla="*/ 308884 h 837773"/>
                <a:gd name="connsiteX50" fmla="*/ 4694 w 717860"/>
                <a:gd name="connsiteY50" fmla="*/ 302301 h 837773"/>
                <a:gd name="connsiteX51" fmla="*/ 5037 w 717860"/>
                <a:gd name="connsiteY51" fmla="*/ 300106 h 837773"/>
                <a:gd name="connsiteX52" fmla="*/ 6477 w 717860"/>
                <a:gd name="connsiteY52" fmla="*/ 291945 h 837773"/>
                <a:gd name="connsiteX53" fmla="*/ 8260 w 717860"/>
                <a:gd name="connsiteY53" fmla="*/ 283030 h 837773"/>
                <a:gd name="connsiteX54" fmla="*/ 8672 w 717860"/>
                <a:gd name="connsiteY54" fmla="*/ 281315 h 837773"/>
                <a:gd name="connsiteX55" fmla="*/ 9014 w 717860"/>
                <a:gd name="connsiteY55" fmla="*/ 279738 h 837773"/>
                <a:gd name="connsiteX56" fmla="*/ 10249 w 717860"/>
                <a:gd name="connsiteY56" fmla="*/ 274251 h 837773"/>
                <a:gd name="connsiteX57" fmla="*/ 10798 w 717860"/>
                <a:gd name="connsiteY57" fmla="*/ 271988 h 837773"/>
                <a:gd name="connsiteX58" fmla="*/ 11278 w 717860"/>
                <a:gd name="connsiteY58" fmla="*/ 270137 h 837773"/>
                <a:gd name="connsiteX59" fmla="*/ 12443 w 717860"/>
                <a:gd name="connsiteY59" fmla="*/ 265542 h 837773"/>
                <a:gd name="connsiteX60" fmla="*/ 13129 w 717860"/>
                <a:gd name="connsiteY60" fmla="*/ 263141 h 837773"/>
                <a:gd name="connsiteX61" fmla="*/ 13678 w 717860"/>
                <a:gd name="connsiteY61" fmla="*/ 261084 h 837773"/>
                <a:gd name="connsiteX62" fmla="*/ 14844 w 717860"/>
                <a:gd name="connsiteY62" fmla="*/ 256901 h 837773"/>
                <a:gd name="connsiteX63" fmla="*/ 15667 w 717860"/>
                <a:gd name="connsiteY63" fmla="*/ 254295 h 837773"/>
                <a:gd name="connsiteX64" fmla="*/ 16215 w 717860"/>
                <a:gd name="connsiteY64" fmla="*/ 252443 h 837773"/>
                <a:gd name="connsiteX65" fmla="*/ 17450 w 717860"/>
                <a:gd name="connsiteY65" fmla="*/ 248397 h 837773"/>
                <a:gd name="connsiteX66" fmla="*/ 18410 w 717860"/>
                <a:gd name="connsiteY66" fmla="*/ 245516 h 837773"/>
                <a:gd name="connsiteX67" fmla="*/ 18959 w 717860"/>
                <a:gd name="connsiteY67" fmla="*/ 243870 h 837773"/>
                <a:gd name="connsiteX68" fmla="*/ 20262 w 717860"/>
                <a:gd name="connsiteY68" fmla="*/ 239961 h 837773"/>
                <a:gd name="connsiteX69" fmla="*/ 21359 w 717860"/>
                <a:gd name="connsiteY69" fmla="*/ 236944 h 837773"/>
                <a:gd name="connsiteX70" fmla="*/ 21770 w 717860"/>
                <a:gd name="connsiteY70" fmla="*/ 235847 h 837773"/>
                <a:gd name="connsiteX71" fmla="*/ 23279 w 717860"/>
                <a:gd name="connsiteY71" fmla="*/ 231663 h 837773"/>
                <a:gd name="connsiteX72" fmla="*/ 24514 w 717860"/>
                <a:gd name="connsiteY72" fmla="*/ 228509 h 837773"/>
                <a:gd name="connsiteX73" fmla="*/ 24788 w 717860"/>
                <a:gd name="connsiteY73" fmla="*/ 227891 h 837773"/>
                <a:gd name="connsiteX74" fmla="*/ 26571 w 717860"/>
                <a:gd name="connsiteY74" fmla="*/ 223502 h 837773"/>
                <a:gd name="connsiteX75" fmla="*/ 28011 w 717860"/>
                <a:gd name="connsiteY75" fmla="*/ 220073 h 837773"/>
                <a:gd name="connsiteX76" fmla="*/ 28148 w 717860"/>
                <a:gd name="connsiteY76" fmla="*/ 219799 h 837773"/>
                <a:gd name="connsiteX77" fmla="*/ 30000 w 717860"/>
                <a:gd name="connsiteY77" fmla="*/ 215478 h 837773"/>
                <a:gd name="connsiteX78" fmla="*/ 31508 w 717860"/>
                <a:gd name="connsiteY78" fmla="*/ 212049 h 837773"/>
                <a:gd name="connsiteX79" fmla="*/ 31646 w 717860"/>
                <a:gd name="connsiteY79" fmla="*/ 211775 h 837773"/>
                <a:gd name="connsiteX80" fmla="*/ 33566 w 717860"/>
                <a:gd name="connsiteY80" fmla="*/ 207523 h 837773"/>
                <a:gd name="connsiteX81" fmla="*/ 35349 w 717860"/>
                <a:gd name="connsiteY81" fmla="*/ 203820 h 837773"/>
                <a:gd name="connsiteX82" fmla="*/ 37407 w 717860"/>
                <a:gd name="connsiteY82" fmla="*/ 199636 h 837773"/>
                <a:gd name="connsiteX83" fmla="*/ 39258 w 717860"/>
                <a:gd name="connsiteY83" fmla="*/ 196002 h 837773"/>
                <a:gd name="connsiteX84" fmla="*/ 41384 w 717860"/>
                <a:gd name="connsiteY84" fmla="*/ 191887 h 837773"/>
                <a:gd name="connsiteX85" fmla="*/ 43304 w 717860"/>
                <a:gd name="connsiteY85" fmla="*/ 188321 h 837773"/>
                <a:gd name="connsiteX86" fmla="*/ 45499 w 717860"/>
                <a:gd name="connsiteY86" fmla="*/ 184274 h 837773"/>
                <a:gd name="connsiteX87" fmla="*/ 47488 w 717860"/>
                <a:gd name="connsiteY87" fmla="*/ 180708 h 837773"/>
                <a:gd name="connsiteX88" fmla="*/ 49820 w 717860"/>
                <a:gd name="connsiteY88" fmla="*/ 176731 h 837773"/>
                <a:gd name="connsiteX89" fmla="*/ 51877 w 717860"/>
                <a:gd name="connsiteY89" fmla="*/ 173233 h 837773"/>
                <a:gd name="connsiteX90" fmla="*/ 54277 w 717860"/>
                <a:gd name="connsiteY90" fmla="*/ 169324 h 837773"/>
                <a:gd name="connsiteX91" fmla="*/ 56403 w 717860"/>
                <a:gd name="connsiteY91" fmla="*/ 165895 h 837773"/>
                <a:gd name="connsiteX92" fmla="*/ 58872 w 717860"/>
                <a:gd name="connsiteY92" fmla="*/ 162055 h 837773"/>
                <a:gd name="connsiteX93" fmla="*/ 59078 w 717860"/>
                <a:gd name="connsiteY93" fmla="*/ 161780 h 837773"/>
                <a:gd name="connsiteX94" fmla="*/ 61135 w 717860"/>
                <a:gd name="connsiteY94" fmla="*/ 158694 h 837773"/>
                <a:gd name="connsiteX95" fmla="*/ 63741 w 717860"/>
                <a:gd name="connsiteY95" fmla="*/ 154922 h 837773"/>
                <a:gd name="connsiteX96" fmla="*/ 64016 w 717860"/>
                <a:gd name="connsiteY96" fmla="*/ 154511 h 837773"/>
                <a:gd name="connsiteX97" fmla="*/ 66004 w 717860"/>
                <a:gd name="connsiteY97" fmla="*/ 151630 h 837773"/>
                <a:gd name="connsiteX98" fmla="*/ 68679 w 717860"/>
                <a:gd name="connsiteY98" fmla="*/ 147927 h 837773"/>
                <a:gd name="connsiteX99" fmla="*/ 68953 w 717860"/>
                <a:gd name="connsiteY99" fmla="*/ 147516 h 837773"/>
                <a:gd name="connsiteX100" fmla="*/ 71011 w 717860"/>
                <a:gd name="connsiteY100" fmla="*/ 144704 h 837773"/>
                <a:gd name="connsiteX101" fmla="*/ 73548 w 717860"/>
                <a:gd name="connsiteY101" fmla="*/ 141343 h 837773"/>
                <a:gd name="connsiteX102" fmla="*/ 74303 w 717860"/>
                <a:gd name="connsiteY102" fmla="*/ 140383 h 837773"/>
                <a:gd name="connsiteX103" fmla="*/ 76223 w 717860"/>
                <a:gd name="connsiteY103" fmla="*/ 137914 h 837773"/>
                <a:gd name="connsiteX104" fmla="*/ 78760 w 717860"/>
                <a:gd name="connsiteY104" fmla="*/ 134760 h 837773"/>
                <a:gd name="connsiteX105" fmla="*/ 79789 w 717860"/>
                <a:gd name="connsiteY105" fmla="*/ 133457 h 837773"/>
                <a:gd name="connsiteX106" fmla="*/ 81572 w 717860"/>
                <a:gd name="connsiteY106" fmla="*/ 131262 h 837773"/>
                <a:gd name="connsiteX107" fmla="*/ 84110 w 717860"/>
                <a:gd name="connsiteY107" fmla="*/ 128244 h 837773"/>
                <a:gd name="connsiteX108" fmla="*/ 85344 w 717860"/>
                <a:gd name="connsiteY108" fmla="*/ 126736 h 837773"/>
                <a:gd name="connsiteX109" fmla="*/ 87059 w 717860"/>
                <a:gd name="connsiteY109" fmla="*/ 124747 h 837773"/>
                <a:gd name="connsiteX110" fmla="*/ 89733 w 717860"/>
                <a:gd name="connsiteY110" fmla="*/ 121661 h 837773"/>
                <a:gd name="connsiteX111" fmla="*/ 90968 w 717860"/>
                <a:gd name="connsiteY111" fmla="*/ 120221 h 837773"/>
                <a:gd name="connsiteX112" fmla="*/ 92614 w 717860"/>
                <a:gd name="connsiteY112" fmla="*/ 118369 h 837773"/>
                <a:gd name="connsiteX113" fmla="*/ 95356 w 717860"/>
                <a:gd name="connsiteY113" fmla="*/ 115352 h 837773"/>
                <a:gd name="connsiteX114" fmla="*/ 96797 w 717860"/>
                <a:gd name="connsiteY114" fmla="*/ 113774 h 837773"/>
                <a:gd name="connsiteX115" fmla="*/ 98306 w 717860"/>
                <a:gd name="connsiteY115" fmla="*/ 112128 h 837773"/>
                <a:gd name="connsiteX116" fmla="*/ 101940 w 717860"/>
                <a:gd name="connsiteY116" fmla="*/ 108356 h 837773"/>
                <a:gd name="connsiteX117" fmla="*/ 102969 w 717860"/>
                <a:gd name="connsiteY117" fmla="*/ 107259 h 837773"/>
                <a:gd name="connsiteX118" fmla="*/ 104204 w 717860"/>
                <a:gd name="connsiteY118" fmla="*/ 106025 h 837773"/>
                <a:gd name="connsiteX119" fmla="*/ 110239 w 717860"/>
                <a:gd name="connsiteY119" fmla="*/ 100127 h 837773"/>
                <a:gd name="connsiteX120" fmla="*/ 111198 w 717860"/>
                <a:gd name="connsiteY120" fmla="*/ 99235 h 837773"/>
                <a:gd name="connsiteX121" fmla="*/ 111747 w 717860"/>
                <a:gd name="connsiteY121" fmla="*/ 98755 h 837773"/>
                <a:gd name="connsiteX122" fmla="*/ 116411 w 717860"/>
                <a:gd name="connsiteY122" fmla="*/ 94366 h 837773"/>
                <a:gd name="connsiteX123" fmla="*/ 117988 w 717860"/>
                <a:gd name="connsiteY123" fmla="*/ 92926 h 837773"/>
                <a:gd name="connsiteX124" fmla="*/ 119565 w 717860"/>
                <a:gd name="connsiteY124" fmla="*/ 91486 h 837773"/>
                <a:gd name="connsiteX125" fmla="*/ 122720 w 717860"/>
                <a:gd name="connsiteY125" fmla="*/ 88674 h 837773"/>
                <a:gd name="connsiteX126" fmla="*/ 124572 w 717860"/>
                <a:gd name="connsiteY126" fmla="*/ 87096 h 837773"/>
                <a:gd name="connsiteX127" fmla="*/ 126149 w 717860"/>
                <a:gd name="connsiteY127" fmla="*/ 85725 h 837773"/>
                <a:gd name="connsiteX128" fmla="*/ 129098 w 717860"/>
                <a:gd name="connsiteY128" fmla="*/ 83188 h 837773"/>
                <a:gd name="connsiteX129" fmla="*/ 131155 w 717860"/>
                <a:gd name="connsiteY129" fmla="*/ 81473 h 837773"/>
                <a:gd name="connsiteX130" fmla="*/ 132801 w 717860"/>
                <a:gd name="connsiteY130" fmla="*/ 80101 h 837773"/>
                <a:gd name="connsiteX131" fmla="*/ 135613 w 717860"/>
                <a:gd name="connsiteY131" fmla="*/ 77838 h 837773"/>
                <a:gd name="connsiteX132" fmla="*/ 137739 w 717860"/>
                <a:gd name="connsiteY132" fmla="*/ 76192 h 837773"/>
                <a:gd name="connsiteX133" fmla="*/ 139248 w 717860"/>
                <a:gd name="connsiteY133" fmla="*/ 75027 h 837773"/>
                <a:gd name="connsiteX134" fmla="*/ 142265 w 717860"/>
                <a:gd name="connsiteY134" fmla="*/ 72695 h 837773"/>
                <a:gd name="connsiteX135" fmla="*/ 144803 w 717860"/>
                <a:gd name="connsiteY135" fmla="*/ 70775 h 837773"/>
                <a:gd name="connsiteX136" fmla="*/ 145900 w 717860"/>
                <a:gd name="connsiteY136" fmla="*/ 69951 h 837773"/>
                <a:gd name="connsiteX137" fmla="*/ 149055 w 717860"/>
                <a:gd name="connsiteY137" fmla="*/ 67620 h 837773"/>
                <a:gd name="connsiteX138" fmla="*/ 151729 w 717860"/>
                <a:gd name="connsiteY138" fmla="*/ 65768 h 837773"/>
                <a:gd name="connsiteX139" fmla="*/ 152758 w 717860"/>
                <a:gd name="connsiteY139" fmla="*/ 65082 h 837773"/>
                <a:gd name="connsiteX140" fmla="*/ 155981 w 717860"/>
                <a:gd name="connsiteY140" fmla="*/ 62819 h 837773"/>
                <a:gd name="connsiteX141" fmla="*/ 159204 w 717860"/>
                <a:gd name="connsiteY141" fmla="*/ 60693 h 837773"/>
                <a:gd name="connsiteX142" fmla="*/ 165308 w 717860"/>
                <a:gd name="connsiteY142" fmla="*/ 69403 h 837773"/>
                <a:gd name="connsiteX143" fmla="*/ 159410 w 717860"/>
                <a:gd name="connsiteY143" fmla="*/ 60625 h 837773"/>
                <a:gd name="connsiteX144" fmla="*/ 163045 w 717860"/>
                <a:gd name="connsiteY144" fmla="*/ 58224 h 837773"/>
                <a:gd name="connsiteX145" fmla="*/ 166474 w 717860"/>
                <a:gd name="connsiteY145" fmla="*/ 56030 h 837773"/>
                <a:gd name="connsiteX146" fmla="*/ 170177 w 717860"/>
                <a:gd name="connsiteY146" fmla="*/ 53698 h 837773"/>
                <a:gd name="connsiteX147" fmla="*/ 173675 w 717860"/>
                <a:gd name="connsiteY147" fmla="*/ 51572 h 837773"/>
                <a:gd name="connsiteX148" fmla="*/ 177447 w 717860"/>
                <a:gd name="connsiteY148" fmla="*/ 49309 h 837773"/>
                <a:gd name="connsiteX149" fmla="*/ 181013 w 717860"/>
                <a:gd name="connsiteY149" fmla="*/ 47252 h 837773"/>
                <a:gd name="connsiteX150" fmla="*/ 184785 w 717860"/>
                <a:gd name="connsiteY150" fmla="*/ 45126 h 837773"/>
                <a:gd name="connsiteX151" fmla="*/ 188351 w 717860"/>
                <a:gd name="connsiteY151" fmla="*/ 43137 h 837773"/>
                <a:gd name="connsiteX152" fmla="*/ 192191 w 717860"/>
                <a:gd name="connsiteY152" fmla="*/ 41079 h 837773"/>
                <a:gd name="connsiteX153" fmla="*/ 195826 w 717860"/>
                <a:gd name="connsiteY153" fmla="*/ 39159 h 837773"/>
                <a:gd name="connsiteX154" fmla="*/ 199735 w 717860"/>
                <a:gd name="connsiteY154" fmla="*/ 37170 h 837773"/>
                <a:gd name="connsiteX155" fmla="*/ 203439 w 717860"/>
                <a:gd name="connsiteY155" fmla="*/ 35387 h 837773"/>
                <a:gd name="connsiteX156" fmla="*/ 207348 w 717860"/>
                <a:gd name="connsiteY156" fmla="*/ 33536 h 837773"/>
                <a:gd name="connsiteX157" fmla="*/ 211120 w 717860"/>
                <a:gd name="connsiteY157" fmla="*/ 31821 h 837773"/>
                <a:gd name="connsiteX158" fmla="*/ 215097 w 717860"/>
                <a:gd name="connsiteY158" fmla="*/ 30038 h 837773"/>
                <a:gd name="connsiteX159" fmla="*/ 218869 w 717860"/>
                <a:gd name="connsiteY159" fmla="*/ 28392 h 837773"/>
                <a:gd name="connsiteX160" fmla="*/ 222916 w 717860"/>
                <a:gd name="connsiteY160" fmla="*/ 26746 h 837773"/>
                <a:gd name="connsiteX161" fmla="*/ 226756 w 717860"/>
                <a:gd name="connsiteY161" fmla="*/ 25169 h 837773"/>
                <a:gd name="connsiteX162" fmla="*/ 230871 w 717860"/>
                <a:gd name="connsiteY162" fmla="*/ 23592 h 837773"/>
                <a:gd name="connsiteX163" fmla="*/ 231077 w 717860"/>
                <a:gd name="connsiteY163" fmla="*/ 23523 h 837773"/>
                <a:gd name="connsiteX164" fmla="*/ 234711 w 717860"/>
                <a:gd name="connsiteY164" fmla="*/ 22151 h 837773"/>
                <a:gd name="connsiteX165" fmla="*/ 238826 w 717860"/>
                <a:gd name="connsiteY165" fmla="*/ 20643 h 837773"/>
                <a:gd name="connsiteX166" fmla="*/ 239306 w 717860"/>
                <a:gd name="connsiteY166" fmla="*/ 20437 h 837773"/>
                <a:gd name="connsiteX167" fmla="*/ 242735 w 717860"/>
                <a:gd name="connsiteY167" fmla="*/ 19271 h 837773"/>
                <a:gd name="connsiteX168" fmla="*/ 246232 w 717860"/>
                <a:gd name="connsiteY168" fmla="*/ 18105 h 837773"/>
                <a:gd name="connsiteX169" fmla="*/ 247810 w 717860"/>
                <a:gd name="connsiteY169" fmla="*/ 17556 h 837773"/>
                <a:gd name="connsiteX170" fmla="*/ 250759 w 717860"/>
                <a:gd name="connsiteY170" fmla="*/ 16596 h 837773"/>
                <a:gd name="connsiteX171" fmla="*/ 254257 w 717860"/>
                <a:gd name="connsiteY171" fmla="*/ 15499 h 837773"/>
                <a:gd name="connsiteX172" fmla="*/ 256040 w 717860"/>
                <a:gd name="connsiteY172" fmla="*/ 14950 h 837773"/>
                <a:gd name="connsiteX173" fmla="*/ 258920 w 717860"/>
                <a:gd name="connsiteY173" fmla="*/ 14059 h 837773"/>
                <a:gd name="connsiteX174" fmla="*/ 262349 w 717860"/>
                <a:gd name="connsiteY174" fmla="*/ 13099 h 837773"/>
                <a:gd name="connsiteX175" fmla="*/ 264406 w 717860"/>
                <a:gd name="connsiteY175" fmla="*/ 12550 h 837773"/>
                <a:gd name="connsiteX176" fmla="*/ 267150 w 717860"/>
                <a:gd name="connsiteY176" fmla="*/ 11796 h 837773"/>
                <a:gd name="connsiteX177" fmla="*/ 270579 w 717860"/>
                <a:gd name="connsiteY177" fmla="*/ 10904 h 837773"/>
                <a:gd name="connsiteX178" fmla="*/ 272705 w 717860"/>
                <a:gd name="connsiteY178" fmla="*/ 10356 h 837773"/>
                <a:gd name="connsiteX179" fmla="*/ 275448 w 717860"/>
                <a:gd name="connsiteY179" fmla="*/ 9670 h 837773"/>
                <a:gd name="connsiteX180" fmla="*/ 279083 w 717860"/>
                <a:gd name="connsiteY180" fmla="*/ 8847 h 837773"/>
                <a:gd name="connsiteX181" fmla="*/ 281277 w 717860"/>
                <a:gd name="connsiteY181" fmla="*/ 8367 h 837773"/>
                <a:gd name="connsiteX182" fmla="*/ 283815 w 717860"/>
                <a:gd name="connsiteY182" fmla="*/ 7818 h 837773"/>
                <a:gd name="connsiteX183" fmla="*/ 287998 w 717860"/>
                <a:gd name="connsiteY183" fmla="*/ 6995 h 837773"/>
                <a:gd name="connsiteX184" fmla="*/ 290124 w 717860"/>
                <a:gd name="connsiteY184" fmla="*/ 6584 h 837773"/>
                <a:gd name="connsiteX185" fmla="*/ 292181 w 717860"/>
                <a:gd name="connsiteY185" fmla="*/ 6172 h 837773"/>
                <a:gd name="connsiteX186" fmla="*/ 300548 w 717860"/>
                <a:gd name="connsiteY186" fmla="*/ 4663 h 837773"/>
                <a:gd name="connsiteX187" fmla="*/ 302811 w 717860"/>
                <a:gd name="connsiteY187" fmla="*/ 4321 h 837773"/>
                <a:gd name="connsiteX188" fmla="*/ 305006 w 717860"/>
                <a:gd name="connsiteY188" fmla="*/ 3978 h 837773"/>
                <a:gd name="connsiteX189" fmla="*/ 309052 w 717860"/>
                <a:gd name="connsiteY189" fmla="*/ 3360 h 837773"/>
                <a:gd name="connsiteX190" fmla="*/ 311727 w 717860"/>
                <a:gd name="connsiteY190" fmla="*/ 3018 h 837773"/>
                <a:gd name="connsiteX191" fmla="*/ 314127 w 717860"/>
                <a:gd name="connsiteY191" fmla="*/ 2675 h 837773"/>
                <a:gd name="connsiteX192" fmla="*/ 317624 w 717860"/>
                <a:gd name="connsiteY192" fmla="*/ 2263 h 837773"/>
                <a:gd name="connsiteX193" fmla="*/ 320505 w 717860"/>
                <a:gd name="connsiteY193" fmla="*/ 1989 h 837773"/>
                <a:gd name="connsiteX194" fmla="*/ 322837 w 717860"/>
                <a:gd name="connsiteY194" fmla="*/ 1783 h 837773"/>
                <a:gd name="connsiteX195" fmla="*/ 326266 w 717860"/>
                <a:gd name="connsiteY195" fmla="*/ 1440 h 837773"/>
                <a:gd name="connsiteX196" fmla="*/ 329283 w 717860"/>
                <a:gd name="connsiteY196" fmla="*/ 1166 h 837773"/>
                <a:gd name="connsiteX197" fmla="*/ 331340 w 717860"/>
                <a:gd name="connsiteY197" fmla="*/ 1029 h 837773"/>
                <a:gd name="connsiteX198" fmla="*/ 334907 w 717860"/>
                <a:gd name="connsiteY198" fmla="*/ 754 h 837773"/>
                <a:gd name="connsiteX199" fmla="*/ 337993 w 717860"/>
                <a:gd name="connsiteY199" fmla="*/ 549 h 837773"/>
                <a:gd name="connsiteX200" fmla="*/ 339913 w 717860"/>
                <a:gd name="connsiteY200" fmla="*/ 480 h 837773"/>
                <a:gd name="connsiteX201" fmla="*/ 343616 w 717860"/>
                <a:gd name="connsiteY201" fmla="*/ 274 h 837773"/>
                <a:gd name="connsiteX202" fmla="*/ 346977 w 717860"/>
                <a:gd name="connsiteY202" fmla="*/ 137 h 837773"/>
                <a:gd name="connsiteX203" fmla="*/ 348623 w 717860"/>
                <a:gd name="connsiteY203" fmla="*/ 69 h 837773"/>
                <a:gd name="connsiteX204" fmla="*/ 352395 w 717860"/>
                <a:gd name="connsiteY204" fmla="*/ 0 h 837773"/>
                <a:gd name="connsiteX205" fmla="*/ 356098 w 717860"/>
                <a:gd name="connsiteY205" fmla="*/ 0 h 837773"/>
                <a:gd name="connsiteX206" fmla="*/ 357058 w 717860"/>
                <a:gd name="connsiteY206" fmla="*/ 0 h 837773"/>
                <a:gd name="connsiteX207" fmla="*/ 361173 w 717860"/>
                <a:gd name="connsiteY207" fmla="*/ 0 h 837773"/>
                <a:gd name="connsiteX208" fmla="*/ 365356 w 717860"/>
                <a:gd name="connsiteY208" fmla="*/ 69 h 837773"/>
                <a:gd name="connsiteX209" fmla="*/ 365562 w 717860"/>
                <a:gd name="connsiteY209" fmla="*/ 69 h 837773"/>
                <a:gd name="connsiteX210" fmla="*/ 370020 w 717860"/>
                <a:gd name="connsiteY210" fmla="*/ 206 h 837773"/>
                <a:gd name="connsiteX211" fmla="*/ 374409 w 717860"/>
                <a:gd name="connsiteY211" fmla="*/ 411 h 837773"/>
                <a:gd name="connsiteX212" fmla="*/ 378866 w 717860"/>
                <a:gd name="connsiteY212" fmla="*/ 617 h 837773"/>
                <a:gd name="connsiteX213" fmla="*/ 383256 w 717860"/>
                <a:gd name="connsiteY213" fmla="*/ 892 h 837773"/>
                <a:gd name="connsiteX214" fmla="*/ 387713 w 717860"/>
                <a:gd name="connsiteY214" fmla="*/ 1234 h 837773"/>
                <a:gd name="connsiteX215" fmla="*/ 392102 w 717860"/>
                <a:gd name="connsiteY215" fmla="*/ 1646 h 837773"/>
                <a:gd name="connsiteX216" fmla="*/ 396560 w 717860"/>
                <a:gd name="connsiteY216" fmla="*/ 2126 h 837773"/>
                <a:gd name="connsiteX217" fmla="*/ 401018 w 717860"/>
                <a:gd name="connsiteY217" fmla="*/ 2606 h 837773"/>
                <a:gd name="connsiteX218" fmla="*/ 401909 w 717860"/>
                <a:gd name="connsiteY218" fmla="*/ 2675 h 837773"/>
                <a:gd name="connsiteX219" fmla="*/ 403281 w 717860"/>
                <a:gd name="connsiteY219" fmla="*/ 2812 h 837773"/>
                <a:gd name="connsiteX220" fmla="*/ 404515 w 717860"/>
                <a:gd name="connsiteY220" fmla="*/ 2949 h 837773"/>
                <a:gd name="connsiteX221" fmla="*/ 405270 w 717860"/>
                <a:gd name="connsiteY221" fmla="*/ 3018 h 837773"/>
                <a:gd name="connsiteX222" fmla="*/ 410962 w 717860"/>
                <a:gd name="connsiteY222" fmla="*/ 3840 h 837773"/>
                <a:gd name="connsiteX223" fmla="*/ 414940 w 717860"/>
                <a:gd name="connsiteY223" fmla="*/ 4458 h 837773"/>
                <a:gd name="connsiteX224" fmla="*/ 420426 w 717860"/>
                <a:gd name="connsiteY224" fmla="*/ 5418 h 837773"/>
                <a:gd name="connsiteX225" fmla="*/ 421249 w 717860"/>
                <a:gd name="connsiteY225" fmla="*/ 5555 h 837773"/>
                <a:gd name="connsiteX226" fmla="*/ 424472 w 717860"/>
                <a:gd name="connsiteY226" fmla="*/ 6104 h 837773"/>
                <a:gd name="connsiteX227" fmla="*/ 425912 w 717860"/>
                <a:gd name="connsiteY227" fmla="*/ 6378 h 837773"/>
                <a:gd name="connsiteX228" fmla="*/ 428861 w 717860"/>
                <a:gd name="connsiteY228" fmla="*/ 6995 h 837773"/>
                <a:gd name="connsiteX229" fmla="*/ 431330 w 717860"/>
                <a:gd name="connsiteY229" fmla="*/ 7475 h 837773"/>
                <a:gd name="connsiteX230" fmla="*/ 433868 w 717860"/>
                <a:gd name="connsiteY230" fmla="*/ 8024 h 837773"/>
                <a:gd name="connsiteX231" fmla="*/ 441343 w 717860"/>
                <a:gd name="connsiteY231" fmla="*/ 9738 h 837773"/>
                <a:gd name="connsiteX232" fmla="*/ 442989 w 717860"/>
                <a:gd name="connsiteY232" fmla="*/ 10150 h 837773"/>
                <a:gd name="connsiteX233" fmla="*/ 715251 w 717860"/>
                <a:gd name="connsiteY233" fmla="*/ 401810 h 837773"/>
                <a:gd name="connsiteX234" fmla="*/ 715046 w 717860"/>
                <a:gd name="connsiteY234" fmla="*/ 403525 h 837773"/>
                <a:gd name="connsiteX235" fmla="*/ 714085 w 717860"/>
                <a:gd name="connsiteY235" fmla="*/ 410794 h 837773"/>
                <a:gd name="connsiteX236" fmla="*/ 713605 w 717860"/>
                <a:gd name="connsiteY236" fmla="*/ 414086 h 837773"/>
                <a:gd name="connsiteX237" fmla="*/ 712645 w 717860"/>
                <a:gd name="connsiteY237" fmla="*/ 419984 h 837773"/>
                <a:gd name="connsiteX238" fmla="*/ 711960 w 717860"/>
                <a:gd name="connsiteY238" fmla="*/ 424030 h 837773"/>
                <a:gd name="connsiteX239" fmla="*/ 711822 w 717860"/>
                <a:gd name="connsiteY239" fmla="*/ 424922 h 837773"/>
                <a:gd name="connsiteX240" fmla="*/ 711548 w 717860"/>
                <a:gd name="connsiteY240" fmla="*/ 426362 h 837773"/>
                <a:gd name="connsiteX241" fmla="*/ 711205 w 717860"/>
                <a:gd name="connsiteY241" fmla="*/ 428214 h 837773"/>
                <a:gd name="connsiteX242" fmla="*/ 710999 w 717860"/>
                <a:gd name="connsiteY242" fmla="*/ 429379 h 837773"/>
                <a:gd name="connsiteX243" fmla="*/ 710108 w 717860"/>
                <a:gd name="connsiteY243" fmla="*/ 433563 h 837773"/>
                <a:gd name="connsiteX244" fmla="*/ 708873 w 717860"/>
                <a:gd name="connsiteY244" fmla="*/ 439049 h 837773"/>
                <a:gd name="connsiteX245" fmla="*/ 708736 w 717860"/>
                <a:gd name="connsiteY245" fmla="*/ 439598 h 837773"/>
                <a:gd name="connsiteX246" fmla="*/ 707982 w 717860"/>
                <a:gd name="connsiteY246" fmla="*/ 442890 h 837773"/>
                <a:gd name="connsiteX247" fmla="*/ 706473 w 717860"/>
                <a:gd name="connsiteY247" fmla="*/ 448993 h 837773"/>
                <a:gd name="connsiteX248" fmla="*/ 706199 w 717860"/>
                <a:gd name="connsiteY248" fmla="*/ 449953 h 837773"/>
                <a:gd name="connsiteX249" fmla="*/ 705787 w 717860"/>
                <a:gd name="connsiteY249" fmla="*/ 451462 h 837773"/>
                <a:gd name="connsiteX250" fmla="*/ 704964 w 717860"/>
                <a:gd name="connsiteY250" fmla="*/ 454411 h 837773"/>
                <a:gd name="connsiteX251" fmla="*/ 703044 w 717860"/>
                <a:gd name="connsiteY251" fmla="*/ 461269 h 837773"/>
                <a:gd name="connsiteX252" fmla="*/ 702770 w 717860"/>
                <a:gd name="connsiteY252" fmla="*/ 462298 h 837773"/>
                <a:gd name="connsiteX253" fmla="*/ 700438 w 717860"/>
                <a:gd name="connsiteY253" fmla="*/ 469704 h 837773"/>
                <a:gd name="connsiteX254" fmla="*/ 699821 w 717860"/>
                <a:gd name="connsiteY254" fmla="*/ 471693 h 837773"/>
                <a:gd name="connsiteX255" fmla="*/ 697352 w 717860"/>
                <a:gd name="connsiteY255" fmla="*/ 478894 h 837773"/>
                <a:gd name="connsiteX256" fmla="*/ 696803 w 717860"/>
                <a:gd name="connsiteY256" fmla="*/ 480403 h 837773"/>
                <a:gd name="connsiteX257" fmla="*/ 694472 w 717860"/>
                <a:gd name="connsiteY257" fmla="*/ 486644 h 837773"/>
                <a:gd name="connsiteX258" fmla="*/ 693854 w 717860"/>
                <a:gd name="connsiteY258" fmla="*/ 488289 h 837773"/>
                <a:gd name="connsiteX259" fmla="*/ 691111 w 717860"/>
                <a:gd name="connsiteY259" fmla="*/ 495216 h 837773"/>
                <a:gd name="connsiteX260" fmla="*/ 690357 w 717860"/>
                <a:gd name="connsiteY260" fmla="*/ 497136 h 837773"/>
                <a:gd name="connsiteX261" fmla="*/ 687408 w 717860"/>
                <a:gd name="connsiteY261" fmla="*/ 504063 h 837773"/>
                <a:gd name="connsiteX262" fmla="*/ 686996 w 717860"/>
                <a:gd name="connsiteY262" fmla="*/ 504955 h 837773"/>
                <a:gd name="connsiteX263" fmla="*/ 684116 w 717860"/>
                <a:gd name="connsiteY263" fmla="*/ 511332 h 837773"/>
                <a:gd name="connsiteX264" fmla="*/ 683293 w 717860"/>
                <a:gd name="connsiteY264" fmla="*/ 513184 h 837773"/>
                <a:gd name="connsiteX265" fmla="*/ 680070 w 717860"/>
                <a:gd name="connsiteY265" fmla="*/ 519836 h 837773"/>
                <a:gd name="connsiteX266" fmla="*/ 679178 w 717860"/>
                <a:gd name="connsiteY266" fmla="*/ 521551 h 837773"/>
                <a:gd name="connsiteX267" fmla="*/ 676161 w 717860"/>
                <a:gd name="connsiteY267" fmla="*/ 527312 h 837773"/>
                <a:gd name="connsiteX268" fmla="*/ 675475 w 717860"/>
                <a:gd name="connsiteY268" fmla="*/ 528615 h 837773"/>
                <a:gd name="connsiteX269" fmla="*/ 671909 w 717860"/>
                <a:gd name="connsiteY269" fmla="*/ 535061 h 837773"/>
                <a:gd name="connsiteX270" fmla="*/ 670880 w 717860"/>
                <a:gd name="connsiteY270" fmla="*/ 536913 h 837773"/>
                <a:gd name="connsiteX271" fmla="*/ 667177 w 717860"/>
                <a:gd name="connsiteY271" fmla="*/ 543222 h 837773"/>
                <a:gd name="connsiteX272" fmla="*/ 666354 w 717860"/>
                <a:gd name="connsiteY272" fmla="*/ 544525 h 837773"/>
                <a:gd name="connsiteX273" fmla="*/ 663062 w 717860"/>
                <a:gd name="connsiteY273" fmla="*/ 549943 h 837773"/>
                <a:gd name="connsiteX274" fmla="*/ 662033 w 717860"/>
                <a:gd name="connsiteY274" fmla="*/ 551589 h 837773"/>
                <a:gd name="connsiteX275" fmla="*/ 658124 w 717860"/>
                <a:gd name="connsiteY275" fmla="*/ 557624 h 837773"/>
                <a:gd name="connsiteX276" fmla="*/ 656890 w 717860"/>
                <a:gd name="connsiteY276" fmla="*/ 559407 h 837773"/>
                <a:gd name="connsiteX277" fmla="*/ 653186 w 717860"/>
                <a:gd name="connsiteY277" fmla="*/ 564825 h 837773"/>
                <a:gd name="connsiteX278" fmla="*/ 652363 w 717860"/>
                <a:gd name="connsiteY278" fmla="*/ 566059 h 837773"/>
                <a:gd name="connsiteX279" fmla="*/ 648317 w 717860"/>
                <a:gd name="connsiteY279" fmla="*/ 571683 h 837773"/>
                <a:gd name="connsiteX280" fmla="*/ 647014 w 717860"/>
                <a:gd name="connsiteY280" fmla="*/ 573466 h 837773"/>
                <a:gd name="connsiteX281" fmla="*/ 642762 w 717860"/>
                <a:gd name="connsiteY281" fmla="*/ 579090 h 837773"/>
                <a:gd name="connsiteX282" fmla="*/ 641528 w 717860"/>
                <a:gd name="connsiteY282" fmla="*/ 580667 h 837773"/>
                <a:gd name="connsiteX283" fmla="*/ 637825 w 717860"/>
                <a:gd name="connsiteY283" fmla="*/ 585330 h 837773"/>
                <a:gd name="connsiteX284" fmla="*/ 636590 w 717860"/>
                <a:gd name="connsiteY284" fmla="*/ 586839 h 837773"/>
                <a:gd name="connsiteX285" fmla="*/ 632064 w 717860"/>
                <a:gd name="connsiteY285" fmla="*/ 592188 h 837773"/>
                <a:gd name="connsiteX286" fmla="*/ 630555 w 717860"/>
                <a:gd name="connsiteY286" fmla="*/ 593971 h 837773"/>
                <a:gd name="connsiteX287" fmla="*/ 625960 w 717860"/>
                <a:gd name="connsiteY287" fmla="*/ 599183 h 837773"/>
                <a:gd name="connsiteX288" fmla="*/ 624863 w 717860"/>
                <a:gd name="connsiteY288" fmla="*/ 600418 h 837773"/>
                <a:gd name="connsiteX289" fmla="*/ 622257 w 717860"/>
                <a:gd name="connsiteY289" fmla="*/ 603230 h 837773"/>
                <a:gd name="connsiteX290" fmla="*/ 619582 w 717860"/>
                <a:gd name="connsiteY290" fmla="*/ 606041 h 837773"/>
                <a:gd name="connsiteX291" fmla="*/ 545927 w 717860"/>
                <a:gd name="connsiteY291" fmla="*/ 672907 h 837773"/>
                <a:gd name="connsiteX292" fmla="*/ 452521 w 717860"/>
                <a:gd name="connsiteY292" fmla="*/ 810616 h 837773"/>
                <a:gd name="connsiteX293" fmla="*/ 416654 w 717860"/>
                <a:gd name="connsiteY293" fmla="*/ 837773 h 837773"/>
                <a:gd name="connsiteX294" fmla="*/ 126012 w 717860"/>
                <a:gd name="connsiteY294" fmla="*/ 745945 h 837773"/>
                <a:gd name="connsiteX295" fmla="*/ 125943 w 717860"/>
                <a:gd name="connsiteY295" fmla="*/ 746493 h 837773"/>
                <a:gd name="connsiteX296" fmla="*/ 138905 w 717860"/>
                <a:gd name="connsiteY296" fmla="*/ 763981 h 837773"/>
                <a:gd name="connsiteX297" fmla="*/ 139591 w 717860"/>
                <a:gd name="connsiteY297" fmla="*/ 764118 h 837773"/>
                <a:gd name="connsiteX298" fmla="*/ 140277 w 717860"/>
                <a:gd name="connsiteY298" fmla="*/ 764324 h 837773"/>
                <a:gd name="connsiteX299" fmla="*/ 412265 w 717860"/>
                <a:gd name="connsiteY299" fmla="*/ 816102 h 837773"/>
                <a:gd name="connsiteX300" fmla="*/ 413019 w 717860"/>
                <a:gd name="connsiteY300" fmla="*/ 816171 h 837773"/>
                <a:gd name="connsiteX301" fmla="*/ 413705 w 717860"/>
                <a:gd name="connsiteY301" fmla="*/ 816308 h 837773"/>
                <a:gd name="connsiteX302" fmla="*/ 432153 w 717860"/>
                <a:gd name="connsiteY302" fmla="*/ 804786 h 837773"/>
                <a:gd name="connsiteX303" fmla="*/ 532623 w 717860"/>
                <a:gd name="connsiteY303" fmla="*/ 656242 h 837773"/>
                <a:gd name="connsiteX304" fmla="*/ 604220 w 717860"/>
                <a:gd name="connsiteY304" fmla="*/ 591297 h 837773"/>
                <a:gd name="connsiteX305" fmla="*/ 606758 w 717860"/>
                <a:gd name="connsiteY305" fmla="*/ 588622 h 837773"/>
                <a:gd name="connsiteX306" fmla="*/ 609090 w 717860"/>
                <a:gd name="connsiteY306" fmla="*/ 586085 h 837773"/>
                <a:gd name="connsiteX307" fmla="*/ 610255 w 717860"/>
                <a:gd name="connsiteY307" fmla="*/ 584782 h 837773"/>
                <a:gd name="connsiteX308" fmla="*/ 614576 w 717860"/>
                <a:gd name="connsiteY308" fmla="*/ 579912 h 837773"/>
                <a:gd name="connsiteX309" fmla="*/ 616016 w 717860"/>
                <a:gd name="connsiteY309" fmla="*/ 578267 h 837773"/>
                <a:gd name="connsiteX310" fmla="*/ 620268 w 717860"/>
                <a:gd name="connsiteY310" fmla="*/ 573192 h 837773"/>
                <a:gd name="connsiteX311" fmla="*/ 621434 w 717860"/>
                <a:gd name="connsiteY311" fmla="*/ 571751 h 837773"/>
                <a:gd name="connsiteX312" fmla="*/ 624931 w 717860"/>
                <a:gd name="connsiteY312" fmla="*/ 567362 h 837773"/>
                <a:gd name="connsiteX313" fmla="*/ 626097 w 717860"/>
                <a:gd name="connsiteY313" fmla="*/ 565922 h 837773"/>
                <a:gd name="connsiteX314" fmla="*/ 630144 w 717860"/>
                <a:gd name="connsiteY314" fmla="*/ 560642 h 837773"/>
                <a:gd name="connsiteX315" fmla="*/ 631378 w 717860"/>
                <a:gd name="connsiteY315" fmla="*/ 558927 h 837773"/>
                <a:gd name="connsiteX316" fmla="*/ 635150 w 717860"/>
                <a:gd name="connsiteY316" fmla="*/ 553646 h 837773"/>
                <a:gd name="connsiteX317" fmla="*/ 635904 w 717860"/>
                <a:gd name="connsiteY317" fmla="*/ 552549 h 837773"/>
                <a:gd name="connsiteX318" fmla="*/ 639402 w 717860"/>
                <a:gd name="connsiteY318" fmla="*/ 547474 h 837773"/>
                <a:gd name="connsiteX319" fmla="*/ 640499 w 717860"/>
                <a:gd name="connsiteY319" fmla="*/ 545760 h 837773"/>
                <a:gd name="connsiteX320" fmla="*/ 644202 w 717860"/>
                <a:gd name="connsiteY320" fmla="*/ 540136 h 837773"/>
                <a:gd name="connsiteX321" fmla="*/ 645231 w 717860"/>
                <a:gd name="connsiteY321" fmla="*/ 538559 h 837773"/>
                <a:gd name="connsiteX322" fmla="*/ 648386 w 717860"/>
                <a:gd name="connsiteY322" fmla="*/ 533484 h 837773"/>
                <a:gd name="connsiteX323" fmla="*/ 649140 w 717860"/>
                <a:gd name="connsiteY323" fmla="*/ 532249 h 837773"/>
                <a:gd name="connsiteX324" fmla="*/ 652638 w 717860"/>
                <a:gd name="connsiteY324" fmla="*/ 526283 h 837773"/>
                <a:gd name="connsiteX325" fmla="*/ 653667 w 717860"/>
                <a:gd name="connsiteY325" fmla="*/ 524500 h 837773"/>
                <a:gd name="connsiteX326" fmla="*/ 656958 w 717860"/>
                <a:gd name="connsiteY326" fmla="*/ 518465 h 837773"/>
                <a:gd name="connsiteX327" fmla="*/ 657644 w 717860"/>
                <a:gd name="connsiteY327" fmla="*/ 517230 h 837773"/>
                <a:gd name="connsiteX328" fmla="*/ 660456 w 717860"/>
                <a:gd name="connsiteY328" fmla="*/ 511813 h 837773"/>
                <a:gd name="connsiteX329" fmla="*/ 661279 w 717860"/>
                <a:gd name="connsiteY329" fmla="*/ 510235 h 837773"/>
                <a:gd name="connsiteX330" fmla="*/ 664296 w 717860"/>
                <a:gd name="connsiteY330" fmla="*/ 503994 h 837773"/>
                <a:gd name="connsiteX331" fmla="*/ 665119 w 717860"/>
                <a:gd name="connsiteY331" fmla="*/ 502280 h 837773"/>
                <a:gd name="connsiteX332" fmla="*/ 667863 w 717860"/>
                <a:gd name="connsiteY332" fmla="*/ 496245 h 837773"/>
                <a:gd name="connsiteX333" fmla="*/ 668274 w 717860"/>
                <a:gd name="connsiteY333" fmla="*/ 495422 h 837773"/>
                <a:gd name="connsiteX334" fmla="*/ 671017 w 717860"/>
                <a:gd name="connsiteY334" fmla="*/ 488975 h 837773"/>
                <a:gd name="connsiteX335" fmla="*/ 671772 w 717860"/>
                <a:gd name="connsiteY335" fmla="*/ 487192 h 837773"/>
                <a:gd name="connsiteX336" fmla="*/ 674378 w 717860"/>
                <a:gd name="connsiteY336" fmla="*/ 480609 h 837773"/>
                <a:gd name="connsiteX337" fmla="*/ 674926 w 717860"/>
                <a:gd name="connsiteY337" fmla="*/ 479100 h 837773"/>
                <a:gd name="connsiteX338" fmla="*/ 677121 w 717860"/>
                <a:gd name="connsiteY338" fmla="*/ 473202 h 837773"/>
                <a:gd name="connsiteX339" fmla="*/ 677670 w 717860"/>
                <a:gd name="connsiteY339" fmla="*/ 471762 h 837773"/>
                <a:gd name="connsiteX340" fmla="*/ 679933 w 717860"/>
                <a:gd name="connsiteY340" fmla="*/ 464972 h 837773"/>
                <a:gd name="connsiteX341" fmla="*/ 680550 w 717860"/>
                <a:gd name="connsiteY341" fmla="*/ 463121 h 837773"/>
                <a:gd name="connsiteX342" fmla="*/ 682676 w 717860"/>
                <a:gd name="connsiteY342" fmla="*/ 456194 h 837773"/>
                <a:gd name="connsiteX343" fmla="*/ 682950 w 717860"/>
                <a:gd name="connsiteY343" fmla="*/ 455234 h 837773"/>
                <a:gd name="connsiteX344" fmla="*/ 684802 w 717860"/>
                <a:gd name="connsiteY344" fmla="*/ 448788 h 837773"/>
                <a:gd name="connsiteX345" fmla="*/ 685556 w 717860"/>
                <a:gd name="connsiteY345" fmla="*/ 446044 h 837773"/>
                <a:gd name="connsiteX346" fmla="*/ 685831 w 717860"/>
                <a:gd name="connsiteY346" fmla="*/ 444947 h 837773"/>
                <a:gd name="connsiteX347" fmla="*/ 686105 w 717860"/>
                <a:gd name="connsiteY347" fmla="*/ 443712 h 837773"/>
                <a:gd name="connsiteX348" fmla="*/ 687545 w 717860"/>
                <a:gd name="connsiteY348" fmla="*/ 437952 h 837773"/>
                <a:gd name="connsiteX349" fmla="*/ 688231 w 717860"/>
                <a:gd name="connsiteY349" fmla="*/ 434934 h 837773"/>
                <a:gd name="connsiteX350" fmla="*/ 688368 w 717860"/>
                <a:gd name="connsiteY350" fmla="*/ 434386 h 837773"/>
                <a:gd name="connsiteX351" fmla="*/ 689534 w 717860"/>
                <a:gd name="connsiteY351" fmla="*/ 429174 h 837773"/>
                <a:gd name="connsiteX352" fmla="*/ 690357 w 717860"/>
                <a:gd name="connsiteY352" fmla="*/ 425196 h 837773"/>
                <a:gd name="connsiteX353" fmla="*/ 690631 w 717860"/>
                <a:gd name="connsiteY353" fmla="*/ 423893 h 837773"/>
                <a:gd name="connsiteX354" fmla="*/ 690905 w 717860"/>
                <a:gd name="connsiteY354" fmla="*/ 422384 h 837773"/>
                <a:gd name="connsiteX355" fmla="*/ 691111 w 717860"/>
                <a:gd name="connsiteY355" fmla="*/ 421287 h 837773"/>
                <a:gd name="connsiteX356" fmla="*/ 691317 w 717860"/>
                <a:gd name="connsiteY356" fmla="*/ 420190 h 837773"/>
                <a:gd name="connsiteX357" fmla="*/ 692002 w 717860"/>
                <a:gd name="connsiteY357" fmla="*/ 416418 h 837773"/>
                <a:gd name="connsiteX358" fmla="*/ 692894 w 717860"/>
                <a:gd name="connsiteY358" fmla="*/ 410863 h 837773"/>
                <a:gd name="connsiteX359" fmla="*/ 693374 w 717860"/>
                <a:gd name="connsiteY359" fmla="*/ 407777 h 837773"/>
                <a:gd name="connsiteX360" fmla="*/ 694266 w 717860"/>
                <a:gd name="connsiteY360" fmla="*/ 400919 h 837773"/>
                <a:gd name="connsiteX361" fmla="*/ 694472 w 717860"/>
                <a:gd name="connsiteY361" fmla="*/ 399273 h 837773"/>
                <a:gd name="connsiteX362" fmla="*/ 438256 w 717860"/>
                <a:gd name="connsiteY362" fmla="*/ 30724 h 837773"/>
                <a:gd name="connsiteX363" fmla="*/ 436679 w 717860"/>
                <a:gd name="connsiteY363" fmla="*/ 30381 h 837773"/>
                <a:gd name="connsiteX364" fmla="*/ 429684 w 717860"/>
                <a:gd name="connsiteY364" fmla="*/ 28803 h 837773"/>
                <a:gd name="connsiteX365" fmla="*/ 427421 w 717860"/>
                <a:gd name="connsiteY365" fmla="*/ 28324 h 837773"/>
                <a:gd name="connsiteX366" fmla="*/ 424815 w 717860"/>
                <a:gd name="connsiteY366" fmla="*/ 27775 h 837773"/>
                <a:gd name="connsiteX367" fmla="*/ 422278 w 717860"/>
                <a:gd name="connsiteY367" fmla="*/ 27226 h 837773"/>
                <a:gd name="connsiteX368" fmla="*/ 420906 w 717860"/>
                <a:gd name="connsiteY368" fmla="*/ 26952 h 837773"/>
                <a:gd name="connsiteX369" fmla="*/ 417957 w 717860"/>
                <a:gd name="connsiteY369" fmla="*/ 26403 h 837773"/>
                <a:gd name="connsiteX370" fmla="*/ 417134 w 717860"/>
                <a:gd name="connsiteY370" fmla="*/ 26266 h 837773"/>
                <a:gd name="connsiteX371" fmla="*/ 411922 w 717860"/>
                <a:gd name="connsiteY371" fmla="*/ 25374 h 837773"/>
                <a:gd name="connsiteX372" fmla="*/ 408150 w 717860"/>
                <a:gd name="connsiteY372" fmla="*/ 24826 h 837773"/>
                <a:gd name="connsiteX373" fmla="*/ 402801 w 717860"/>
                <a:gd name="connsiteY373" fmla="*/ 24072 h 837773"/>
                <a:gd name="connsiteX374" fmla="*/ 398823 w 717860"/>
                <a:gd name="connsiteY374" fmla="*/ 23592 h 837773"/>
                <a:gd name="connsiteX375" fmla="*/ 394640 w 717860"/>
                <a:gd name="connsiteY375" fmla="*/ 23111 h 837773"/>
                <a:gd name="connsiteX376" fmla="*/ 390456 w 717860"/>
                <a:gd name="connsiteY376" fmla="*/ 22700 h 837773"/>
                <a:gd name="connsiteX377" fmla="*/ 386273 w 717860"/>
                <a:gd name="connsiteY377" fmla="*/ 22357 h 837773"/>
                <a:gd name="connsiteX378" fmla="*/ 382089 w 717860"/>
                <a:gd name="connsiteY378" fmla="*/ 22014 h 837773"/>
                <a:gd name="connsiteX379" fmla="*/ 377975 w 717860"/>
                <a:gd name="connsiteY379" fmla="*/ 21740 h 837773"/>
                <a:gd name="connsiteX380" fmla="*/ 373792 w 717860"/>
                <a:gd name="connsiteY380" fmla="*/ 21534 h 837773"/>
                <a:gd name="connsiteX381" fmla="*/ 369676 w 717860"/>
                <a:gd name="connsiteY381" fmla="*/ 21397 h 837773"/>
                <a:gd name="connsiteX382" fmla="*/ 365493 w 717860"/>
                <a:gd name="connsiteY382" fmla="*/ 21328 h 837773"/>
                <a:gd name="connsiteX383" fmla="*/ 365288 w 717860"/>
                <a:gd name="connsiteY383" fmla="*/ 21328 h 837773"/>
                <a:gd name="connsiteX384" fmla="*/ 361379 w 717860"/>
                <a:gd name="connsiteY384" fmla="*/ 21260 h 837773"/>
                <a:gd name="connsiteX385" fmla="*/ 357538 w 717860"/>
                <a:gd name="connsiteY385" fmla="*/ 21260 h 837773"/>
                <a:gd name="connsiteX386" fmla="*/ 356578 w 717860"/>
                <a:gd name="connsiteY386" fmla="*/ 21260 h 837773"/>
                <a:gd name="connsiteX387" fmla="*/ 353149 w 717860"/>
                <a:gd name="connsiteY387" fmla="*/ 21260 h 837773"/>
                <a:gd name="connsiteX388" fmla="*/ 349651 w 717860"/>
                <a:gd name="connsiteY388" fmla="*/ 21328 h 837773"/>
                <a:gd name="connsiteX389" fmla="*/ 347937 w 717860"/>
                <a:gd name="connsiteY389" fmla="*/ 21397 h 837773"/>
                <a:gd name="connsiteX390" fmla="*/ 344851 w 717860"/>
                <a:gd name="connsiteY390" fmla="*/ 21466 h 837773"/>
                <a:gd name="connsiteX391" fmla="*/ 341422 w 717860"/>
                <a:gd name="connsiteY391" fmla="*/ 21671 h 837773"/>
                <a:gd name="connsiteX392" fmla="*/ 339502 w 717860"/>
                <a:gd name="connsiteY392" fmla="*/ 21808 h 837773"/>
                <a:gd name="connsiteX393" fmla="*/ 336690 w 717860"/>
                <a:gd name="connsiteY393" fmla="*/ 21945 h 837773"/>
                <a:gd name="connsiteX394" fmla="*/ 333398 w 717860"/>
                <a:gd name="connsiteY394" fmla="*/ 22220 h 837773"/>
                <a:gd name="connsiteX395" fmla="*/ 331272 w 717860"/>
                <a:gd name="connsiteY395" fmla="*/ 22357 h 837773"/>
                <a:gd name="connsiteX396" fmla="*/ 328528 w 717860"/>
                <a:gd name="connsiteY396" fmla="*/ 22563 h 837773"/>
                <a:gd name="connsiteX397" fmla="*/ 325374 w 717860"/>
                <a:gd name="connsiteY397" fmla="*/ 22906 h 837773"/>
                <a:gd name="connsiteX398" fmla="*/ 322974 w 717860"/>
                <a:gd name="connsiteY398" fmla="*/ 23180 h 837773"/>
                <a:gd name="connsiteX399" fmla="*/ 320436 w 717860"/>
                <a:gd name="connsiteY399" fmla="*/ 23454 h 837773"/>
                <a:gd name="connsiteX400" fmla="*/ 317213 w 717860"/>
                <a:gd name="connsiteY400" fmla="*/ 23866 h 837773"/>
                <a:gd name="connsiteX401" fmla="*/ 314676 w 717860"/>
                <a:gd name="connsiteY401" fmla="*/ 24209 h 837773"/>
                <a:gd name="connsiteX402" fmla="*/ 312344 w 717860"/>
                <a:gd name="connsiteY402" fmla="*/ 24483 h 837773"/>
                <a:gd name="connsiteX403" fmla="*/ 308641 w 717860"/>
                <a:gd name="connsiteY403" fmla="*/ 25032 h 837773"/>
                <a:gd name="connsiteX404" fmla="*/ 306240 w 717860"/>
                <a:gd name="connsiteY404" fmla="*/ 25374 h 837773"/>
                <a:gd name="connsiteX405" fmla="*/ 304320 w 717860"/>
                <a:gd name="connsiteY405" fmla="*/ 25649 h 837773"/>
                <a:gd name="connsiteX406" fmla="*/ 296433 w 717860"/>
                <a:gd name="connsiteY406" fmla="*/ 27021 h 837773"/>
                <a:gd name="connsiteX407" fmla="*/ 294719 w 717860"/>
                <a:gd name="connsiteY407" fmla="*/ 27363 h 837773"/>
                <a:gd name="connsiteX408" fmla="*/ 292387 w 717860"/>
                <a:gd name="connsiteY408" fmla="*/ 27843 h 837773"/>
                <a:gd name="connsiteX409" fmla="*/ 288547 w 717860"/>
                <a:gd name="connsiteY409" fmla="*/ 28598 h 837773"/>
                <a:gd name="connsiteX410" fmla="*/ 286283 w 717860"/>
                <a:gd name="connsiteY410" fmla="*/ 29078 h 837773"/>
                <a:gd name="connsiteX411" fmla="*/ 283951 w 717860"/>
                <a:gd name="connsiteY411" fmla="*/ 29627 h 837773"/>
                <a:gd name="connsiteX412" fmla="*/ 280660 w 717860"/>
                <a:gd name="connsiteY412" fmla="*/ 30381 h 837773"/>
                <a:gd name="connsiteX413" fmla="*/ 278191 w 717860"/>
                <a:gd name="connsiteY413" fmla="*/ 30998 h 837773"/>
                <a:gd name="connsiteX414" fmla="*/ 275928 w 717860"/>
                <a:gd name="connsiteY414" fmla="*/ 31547 h 837773"/>
                <a:gd name="connsiteX415" fmla="*/ 272773 w 717860"/>
                <a:gd name="connsiteY415" fmla="*/ 32370 h 837773"/>
                <a:gd name="connsiteX416" fmla="*/ 270304 w 717860"/>
                <a:gd name="connsiteY416" fmla="*/ 33056 h 837773"/>
                <a:gd name="connsiteX417" fmla="*/ 268178 w 717860"/>
                <a:gd name="connsiteY417" fmla="*/ 33673 h 837773"/>
                <a:gd name="connsiteX418" fmla="*/ 265024 w 717860"/>
                <a:gd name="connsiteY418" fmla="*/ 34564 h 837773"/>
                <a:gd name="connsiteX419" fmla="*/ 262418 w 717860"/>
                <a:gd name="connsiteY419" fmla="*/ 35387 h 837773"/>
                <a:gd name="connsiteX420" fmla="*/ 260566 w 717860"/>
                <a:gd name="connsiteY420" fmla="*/ 35936 h 837773"/>
                <a:gd name="connsiteX421" fmla="*/ 257342 w 717860"/>
                <a:gd name="connsiteY421" fmla="*/ 36896 h 837773"/>
                <a:gd name="connsiteX422" fmla="*/ 254599 w 717860"/>
                <a:gd name="connsiteY422" fmla="*/ 37788 h 837773"/>
                <a:gd name="connsiteX423" fmla="*/ 252954 w 717860"/>
                <a:gd name="connsiteY423" fmla="*/ 38336 h 837773"/>
                <a:gd name="connsiteX424" fmla="*/ 249661 w 717860"/>
                <a:gd name="connsiteY424" fmla="*/ 39434 h 837773"/>
                <a:gd name="connsiteX425" fmla="*/ 246507 w 717860"/>
                <a:gd name="connsiteY425" fmla="*/ 40531 h 837773"/>
                <a:gd name="connsiteX426" fmla="*/ 246027 w 717860"/>
                <a:gd name="connsiteY426" fmla="*/ 40668 h 837773"/>
                <a:gd name="connsiteX427" fmla="*/ 242118 w 717860"/>
                <a:gd name="connsiteY427" fmla="*/ 42040 h 837773"/>
                <a:gd name="connsiteX428" fmla="*/ 238689 w 717860"/>
                <a:gd name="connsiteY428" fmla="*/ 43343 h 837773"/>
                <a:gd name="connsiteX429" fmla="*/ 238483 w 717860"/>
                <a:gd name="connsiteY429" fmla="*/ 43411 h 837773"/>
                <a:gd name="connsiteX430" fmla="*/ 234642 w 717860"/>
                <a:gd name="connsiteY430" fmla="*/ 44920 h 837773"/>
                <a:gd name="connsiteX431" fmla="*/ 231213 w 717860"/>
                <a:gd name="connsiteY431" fmla="*/ 46292 h 837773"/>
                <a:gd name="connsiteX432" fmla="*/ 227305 w 717860"/>
                <a:gd name="connsiteY432" fmla="*/ 47937 h 837773"/>
                <a:gd name="connsiteX433" fmla="*/ 223738 w 717860"/>
                <a:gd name="connsiteY433" fmla="*/ 49446 h 837773"/>
                <a:gd name="connsiteX434" fmla="*/ 219967 w 717860"/>
                <a:gd name="connsiteY434" fmla="*/ 51092 h 837773"/>
                <a:gd name="connsiteX435" fmla="*/ 216469 w 717860"/>
                <a:gd name="connsiteY435" fmla="*/ 52738 h 837773"/>
                <a:gd name="connsiteX436" fmla="*/ 212765 w 717860"/>
                <a:gd name="connsiteY436" fmla="*/ 54521 h 837773"/>
                <a:gd name="connsiteX437" fmla="*/ 209268 w 717860"/>
                <a:gd name="connsiteY437" fmla="*/ 56235 h 837773"/>
                <a:gd name="connsiteX438" fmla="*/ 205633 w 717860"/>
                <a:gd name="connsiteY438" fmla="*/ 58087 h 837773"/>
                <a:gd name="connsiteX439" fmla="*/ 202204 w 717860"/>
                <a:gd name="connsiteY439" fmla="*/ 59870 h 837773"/>
                <a:gd name="connsiteX440" fmla="*/ 198570 w 717860"/>
                <a:gd name="connsiteY440" fmla="*/ 61791 h 837773"/>
                <a:gd name="connsiteX441" fmla="*/ 195209 w 717860"/>
                <a:gd name="connsiteY441" fmla="*/ 63642 h 837773"/>
                <a:gd name="connsiteX442" fmla="*/ 191643 w 717860"/>
                <a:gd name="connsiteY442" fmla="*/ 65631 h 837773"/>
                <a:gd name="connsiteX443" fmla="*/ 188283 w 717860"/>
                <a:gd name="connsiteY443" fmla="*/ 67551 h 837773"/>
                <a:gd name="connsiteX444" fmla="*/ 184716 w 717860"/>
                <a:gd name="connsiteY444" fmla="*/ 69677 h 837773"/>
                <a:gd name="connsiteX445" fmla="*/ 181425 w 717860"/>
                <a:gd name="connsiteY445" fmla="*/ 71666 h 837773"/>
                <a:gd name="connsiteX446" fmla="*/ 177927 w 717860"/>
                <a:gd name="connsiteY446" fmla="*/ 73861 h 837773"/>
                <a:gd name="connsiteX447" fmla="*/ 174704 w 717860"/>
                <a:gd name="connsiteY447" fmla="*/ 75918 h 837773"/>
                <a:gd name="connsiteX448" fmla="*/ 171275 w 717860"/>
                <a:gd name="connsiteY448" fmla="*/ 78181 h 837773"/>
                <a:gd name="connsiteX449" fmla="*/ 171069 w 717860"/>
                <a:gd name="connsiteY449" fmla="*/ 78318 h 837773"/>
                <a:gd name="connsiteX450" fmla="*/ 168052 w 717860"/>
                <a:gd name="connsiteY450" fmla="*/ 80307 h 837773"/>
                <a:gd name="connsiteX451" fmla="*/ 165034 w 717860"/>
                <a:gd name="connsiteY451" fmla="*/ 82433 h 837773"/>
                <a:gd name="connsiteX452" fmla="*/ 164005 w 717860"/>
                <a:gd name="connsiteY452" fmla="*/ 83188 h 837773"/>
                <a:gd name="connsiteX453" fmla="*/ 161536 w 717860"/>
                <a:gd name="connsiteY453" fmla="*/ 84902 h 837773"/>
                <a:gd name="connsiteX454" fmla="*/ 158587 w 717860"/>
                <a:gd name="connsiteY454" fmla="*/ 87096 h 837773"/>
                <a:gd name="connsiteX455" fmla="*/ 157490 w 717860"/>
                <a:gd name="connsiteY455" fmla="*/ 87920 h 837773"/>
                <a:gd name="connsiteX456" fmla="*/ 155158 w 717860"/>
                <a:gd name="connsiteY456" fmla="*/ 89634 h 837773"/>
                <a:gd name="connsiteX457" fmla="*/ 152415 w 717860"/>
                <a:gd name="connsiteY457" fmla="*/ 91760 h 837773"/>
                <a:gd name="connsiteX458" fmla="*/ 150838 w 717860"/>
                <a:gd name="connsiteY458" fmla="*/ 92994 h 837773"/>
                <a:gd name="connsiteX459" fmla="*/ 148917 w 717860"/>
                <a:gd name="connsiteY459" fmla="*/ 94503 h 837773"/>
                <a:gd name="connsiteX460" fmla="*/ 146312 w 717860"/>
                <a:gd name="connsiteY460" fmla="*/ 96629 h 837773"/>
                <a:gd name="connsiteX461" fmla="*/ 144597 w 717860"/>
                <a:gd name="connsiteY461" fmla="*/ 98001 h 837773"/>
                <a:gd name="connsiteX462" fmla="*/ 142745 w 717860"/>
                <a:gd name="connsiteY462" fmla="*/ 99510 h 837773"/>
                <a:gd name="connsiteX463" fmla="*/ 140002 w 717860"/>
                <a:gd name="connsiteY463" fmla="*/ 101841 h 837773"/>
                <a:gd name="connsiteX464" fmla="*/ 138356 w 717860"/>
                <a:gd name="connsiteY464" fmla="*/ 103281 h 837773"/>
                <a:gd name="connsiteX465" fmla="*/ 136710 w 717860"/>
                <a:gd name="connsiteY465" fmla="*/ 104722 h 837773"/>
                <a:gd name="connsiteX466" fmla="*/ 133830 w 717860"/>
                <a:gd name="connsiteY466" fmla="*/ 107328 h 837773"/>
                <a:gd name="connsiteX467" fmla="*/ 132116 w 717860"/>
                <a:gd name="connsiteY467" fmla="*/ 108836 h 837773"/>
                <a:gd name="connsiteX468" fmla="*/ 130744 w 717860"/>
                <a:gd name="connsiteY468" fmla="*/ 110071 h 837773"/>
                <a:gd name="connsiteX469" fmla="*/ 126355 w 717860"/>
                <a:gd name="connsiteY469" fmla="*/ 114186 h 837773"/>
                <a:gd name="connsiteX470" fmla="*/ 124983 w 717860"/>
                <a:gd name="connsiteY470" fmla="*/ 115489 h 837773"/>
                <a:gd name="connsiteX471" fmla="*/ 119291 w 717860"/>
                <a:gd name="connsiteY471" fmla="*/ 121044 h 837773"/>
                <a:gd name="connsiteX472" fmla="*/ 118262 w 717860"/>
                <a:gd name="connsiteY472" fmla="*/ 122072 h 837773"/>
                <a:gd name="connsiteX473" fmla="*/ 117097 w 717860"/>
                <a:gd name="connsiteY473" fmla="*/ 123238 h 837773"/>
                <a:gd name="connsiteX474" fmla="*/ 113668 w 717860"/>
                <a:gd name="connsiteY474" fmla="*/ 126736 h 837773"/>
                <a:gd name="connsiteX475" fmla="*/ 112365 w 717860"/>
                <a:gd name="connsiteY475" fmla="*/ 128176 h 837773"/>
                <a:gd name="connsiteX476" fmla="*/ 110787 w 717860"/>
                <a:gd name="connsiteY476" fmla="*/ 129822 h 837773"/>
                <a:gd name="connsiteX477" fmla="*/ 108250 w 717860"/>
                <a:gd name="connsiteY477" fmla="*/ 132565 h 837773"/>
                <a:gd name="connsiteX478" fmla="*/ 106741 w 717860"/>
                <a:gd name="connsiteY478" fmla="*/ 134211 h 837773"/>
                <a:gd name="connsiteX479" fmla="*/ 105438 w 717860"/>
                <a:gd name="connsiteY479" fmla="*/ 135720 h 837773"/>
                <a:gd name="connsiteX480" fmla="*/ 102901 w 717860"/>
                <a:gd name="connsiteY480" fmla="*/ 138600 h 837773"/>
                <a:gd name="connsiteX481" fmla="*/ 101392 w 717860"/>
                <a:gd name="connsiteY481" fmla="*/ 140383 h 837773"/>
                <a:gd name="connsiteX482" fmla="*/ 100088 w 717860"/>
                <a:gd name="connsiteY482" fmla="*/ 141892 h 837773"/>
                <a:gd name="connsiteX483" fmla="*/ 97757 w 717860"/>
                <a:gd name="connsiteY483" fmla="*/ 144704 h 837773"/>
                <a:gd name="connsiteX484" fmla="*/ 96111 w 717860"/>
                <a:gd name="connsiteY484" fmla="*/ 146693 h 837773"/>
                <a:gd name="connsiteX485" fmla="*/ 95082 w 717860"/>
                <a:gd name="connsiteY485" fmla="*/ 147996 h 837773"/>
                <a:gd name="connsiteX486" fmla="*/ 92750 w 717860"/>
                <a:gd name="connsiteY486" fmla="*/ 150945 h 837773"/>
                <a:gd name="connsiteX487" fmla="*/ 90968 w 717860"/>
                <a:gd name="connsiteY487" fmla="*/ 153208 h 837773"/>
                <a:gd name="connsiteX488" fmla="*/ 90213 w 717860"/>
                <a:gd name="connsiteY488" fmla="*/ 154168 h 837773"/>
                <a:gd name="connsiteX489" fmla="*/ 87813 w 717860"/>
                <a:gd name="connsiteY489" fmla="*/ 157323 h 837773"/>
                <a:gd name="connsiteX490" fmla="*/ 85892 w 717860"/>
                <a:gd name="connsiteY490" fmla="*/ 159929 h 837773"/>
                <a:gd name="connsiteX491" fmla="*/ 85618 w 717860"/>
                <a:gd name="connsiteY491" fmla="*/ 160340 h 837773"/>
                <a:gd name="connsiteX492" fmla="*/ 83081 w 717860"/>
                <a:gd name="connsiteY492" fmla="*/ 163838 h 837773"/>
                <a:gd name="connsiteX493" fmla="*/ 81229 w 717860"/>
                <a:gd name="connsiteY493" fmla="*/ 166512 h 837773"/>
                <a:gd name="connsiteX494" fmla="*/ 80955 w 717860"/>
                <a:gd name="connsiteY494" fmla="*/ 166924 h 837773"/>
                <a:gd name="connsiteX495" fmla="*/ 78555 w 717860"/>
                <a:gd name="connsiteY495" fmla="*/ 170490 h 837773"/>
                <a:gd name="connsiteX496" fmla="*/ 76634 w 717860"/>
                <a:gd name="connsiteY496" fmla="*/ 173370 h 837773"/>
                <a:gd name="connsiteX497" fmla="*/ 76429 w 717860"/>
                <a:gd name="connsiteY497" fmla="*/ 173645 h 837773"/>
                <a:gd name="connsiteX498" fmla="*/ 74097 w 717860"/>
                <a:gd name="connsiteY498" fmla="*/ 177211 h 837773"/>
                <a:gd name="connsiteX499" fmla="*/ 72040 w 717860"/>
                <a:gd name="connsiteY499" fmla="*/ 180434 h 837773"/>
                <a:gd name="connsiteX500" fmla="*/ 69776 w 717860"/>
                <a:gd name="connsiteY500" fmla="*/ 184069 h 837773"/>
                <a:gd name="connsiteX501" fmla="*/ 67856 w 717860"/>
                <a:gd name="connsiteY501" fmla="*/ 187361 h 837773"/>
                <a:gd name="connsiteX502" fmla="*/ 65662 w 717860"/>
                <a:gd name="connsiteY502" fmla="*/ 191064 h 837773"/>
                <a:gd name="connsiteX503" fmla="*/ 63810 w 717860"/>
                <a:gd name="connsiteY503" fmla="*/ 194424 h 837773"/>
                <a:gd name="connsiteX504" fmla="*/ 61753 w 717860"/>
                <a:gd name="connsiteY504" fmla="*/ 198196 h 837773"/>
                <a:gd name="connsiteX505" fmla="*/ 59969 w 717860"/>
                <a:gd name="connsiteY505" fmla="*/ 201557 h 837773"/>
                <a:gd name="connsiteX506" fmla="*/ 57981 w 717860"/>
                <a:gd name="connsiteY506" fmla="*/ 205397 h 837773"/>
                <a:gd name="connsiteX507" fmla="*/ 56266 w 717860"/>
                <a:gd name="connsiteY507" fmla="*/ 208826 h 837773"/>
                <a:gd name="connsiteX508" fmla="*/ 54346 w 717860"/>
                <a:gd name="connsiteY508" fmla="*/ 212735 h 837773"/>
                <a:gd name="connsiteX509" fmla="*/ 52700 w 717860"/>
                <a:gd name="connsiteY509" fmla="*/ 216233 h 837773"/>
                <a:gd name="connsiteX510" fmla="*/ 50848 w 717860"/>
                <a:gd name="connsiteY510" fmla="*/ 220210 h 837773"/>
                <a:gd name="connsiteX511" fmla="*/ 50711 w 717860"/>
                <a:gd name="connsiteY511" fmla="*/ 220485 h 837773"/>
                <a:gd name="connsiteX512" fmla="*/ 49271 w 717860"/>
                <a:gd name="connsiteY512" fmla="*/ 223708 h 837773"/>
                <a:gd name="connsiteX513" fmla="*/ 47556 w 717860"/>
                <a:gd name="connsiteY513" fmla="*/ 227754 h 837773"/>
                <a:gd name="connsiteX514" fmla="*/ 47419 w 717860"/>
                <a:gd name="connsiteY514" fmla="*/ 228097 h 837773"/>
                <a:gd name="connsiteX515" fmla="*/ 46047 w 717860"/>
                <a:gd name="connsiteY515" fmla="*/ 231320 h 837773"/>
                <a:gd name="connsiteX516" fmla="*/ 44402 w 717860"/>
                <a:gd name="connsiteY516" fmla="*/ 235504 h 837773"/>
                <a:gd name="connsiteX517" fmla="*/ 44127 w 717860"/>
                <a:gd name="connsiteY517" fmla="*/ 236121 h 837773"/>
                <a:gd name="connsiteX518" fmla="*/ 43030 w 717860"/>
                <a:gd name="connsiteY518" fmla="*/ 239070 h 837773"/>
                <a:gd name="connsiteX519" fmla="*/ 41590 w 717860"/>
                <a:gd name="connsiteY519" fmla="*/ 242979 h 837773"/>
                <a:gd name="connsiteX520" fmla="*/ 41179 w 717860"/>
                <a:gd name="connsiteY520" fmla="*/ 244145 h 837773"/>
                <a:gd name="connsiteX521" fmla="*/ 40218 w 717860"/>
                <a:gd name="connsiteY521" fmla="*/ 246888 h 837773"/>
                <a:gd name="connsiteX522" fmla="*/ 38984 w 717860"/>
                <a:gd name="connsiteY522" fmla="*/ 250523 h 837773"/>
                <a:gd name="connsiteX523" fmla="*/ 38435 w 717860"/>
                <a:gd name="connsiteY523" fmla="*/ 252169 h 837773"/>
                <a:gd name="connsiteX524" fmla="*/ 37544 w 717860"/>
                <a:gd name="connsiteY524" fmla="*/ 254775 h 837773"/>
                <a:gd name="connsiteX525" fmla="*/ 36378 w 717860"/>
                <a:gd name="connsiteY525" fmla="*/ 258478 h 837773"/>
                <a:gd name="connsiteX526" fmla="*/ 35760 w 717860"/>
                <a:gd name="connsiteY526" fmla="*/ 260398 h 837773"/>
                <a:gd name="connsiteX527" fmla="*/ 35075 w 717860"/>
                <a:gd name="connsiteY527" fmla="*/ 262730 h 837773"/>
                <a:gd name="connsiteX528" fmla="*/ 33978 w 717860"/>
                <a:gd name="connsiteY528" fmla="*/ 266570 h 837773"/>
                <a:gd name="connsiteX529" fmla="*/ 33360 w 717860"/>
                <a:gd name="connsiteY529" fmla="*/ 268696 h 837773"/>
                <a:gd name="connsiteX530" fmla="*/ 32743 w 717860"/>
                <a:gd name="connsiteY530" fmla="*/ 270822 h 837773"/>
                <a:gd name="connsiteX531" fmla="*/ 31646 w 717860"/>
                <a:gd name="connsiteY531" fmla="*/ 275074 h 837773"/>
                <a:gd name="connsiteX532" fmla="*/ 31166 w 717860"/>
                <a:gd name="connsiteY532" fmla="*/ 277063 h 837773"/>
                <a:gd name="connsiteX533" fmla="*/ 30686 w 717860"/>
                <a:gd name="connsiteY533" fmla="*/ 278983 h 837773"/>
                <a:gd name="connsiteX534" fmla="*/ 29520 w 717860"/>
                <a:gd name="connsiteY534" fmla="*/ 284127 h 837773"/>
                <a:gd name="connsiteX535" fmla="*/ 29108 w 717860"/>
                <a:gd name="connsiteY535" fmla="*/ 285841 h 837773"/>
                <a:gd name="connsiteX536" fmla="*/ 28766 w 717860"/>
                <a:gd name="connsiteY536" fmla="*/ 287282 h 837773"/>
                <a:gd name="connsiteX537" fmla="*/ 27051 w 717860"/>
                <a:gd name="connsiteY537" fmla="*/ 295717 h 837773"/>
                <a:gd name="connsiteX538" fmla="*/ 25679 w 717860"/>
                <a:gd name="connsiteY538" fmla="*/ 303398 h 837773"/>
                <a:gd name="connsiteX539" fmla="*/ 25337 w 717860"/>
                <a:gd name="connsiteY539" fmla="*/ 305524 h 837773"/>
                <a:gd name="connsiteX540" fmla="*/ 24376 w 717860"/>
                <a:gd name="connsiteY540" fmla="*/ 311696 h 837773"/>
                <a:gd name="connsiteX541" fmla="*/ 24170 w 717860"/>
                <a:gd name="connsiteY541" fmla="*/ 313342 h 837773"/>
                <a:gd name="connsiteX542" fmla="*/ 23211 w 717860"/>
                <a:gd name="connsiteY542" fmla="*/ 320954 h 837773"/>
                <a:gd name="connsiteX543" fmla="*/ 23005 w 717860"/>
                <a:gd name="connsiteY543" fmla="*/ 322669 h 837773"/>
                <a:gd name="connsiteX544" fmla="*/ 22388 w 717860"/>
                <a:gd name="connsiteY544" fmla="*/ 328773 h 837773"/>
                <a:gd name="connsiteX545" fmla="*/ 22182 w 717860"/>
                <a:gd name="connsiteY545" fmla="*/ 330830 h 837773"/>
                <a:gd name="connsiteX546" fmla="*/ 21633 w 717860"/>
                <a:gd name="connsiteY546" fmla="*/ 338442 h 837773"/>
                <a:gd name="connsiteX547" fmla="*/ 21633 w 717860"/>
                <a:gd name="connsiteY547" fmla="*/ 338717 h 837773"/>
                <a:gd name="connsiteX548" fmla="*/ 21290 w 717860"/>
                <a:gd name="connsiteY548" fmla="*/ 346055 h 837773"/>
                <a:gd name="connsiteX549" fmla="*/ 21221 w 717860"/>
                <a:gd name="connsiteY549" fmla="*/ 348112 h 837773"/>
                <a:gd name="connsiteX550" fmla="*/ 21085 w 717860"/>
                <a:gd name="connsiteY550" fmla="*/ 354284 h 837773"/>
                <a:gd name="connsiteX551" fmla="*/ 21085 w 717860"/>
                <a:gd name="connsiteY551" fmla="*/ 355862 h 837773"/>
                <a:gd name="connsiteX552" fmla="*/ 21085 w 717860"/>
                <a:gd name="connsiteY552" fmla="*/ 363337 h 837773"/>
                <a:gd name="connsiteX553" fmla="*/ 21085 w 717860"/>
                <a:gd name="connsiteY553" fmla="*/ 365120 h 837773"/>
                <a:gd name="connsiteX554" fmla="*/ 21221 w 717860"/>
                <a:gd name="connsiteY554" fmla="*/ 371018 h 837773"/>
                <a:gd name="connsiteX555" fmla="*/ 21290 w 717860"/>
                <a:gd name="connsiteY555" fmla="*/ 373075 h 837773"/>
                <a:gd name="connsiteX556" fmla="*/ 21702 w 717860"/>
                <a:gd name="connsiteY556" fmla="*/ 380482 h 837773"/>
                <a:gd name="connsiteX557" fmla="*/ 21770 w 717860"/>
                <a:gd name="connsiteY557" fmla="*/ 381030 h 837773"/>
                <a:gd name="connsiteX558" fmla="*/ 22319 w 717860"/>
                <a:gd name="connsiteY558" fmla="*/ 387888 h 837773"/>
                <a:gd name="connsiteX559" fmla="*/ 22525 w 717860"/>
                <a:gd name="connsiteY559" fmla="*/ 390014 h 837773"/>
                <a:gd name="connsiteX560" fmla="*/ 23142 w 717860"/>
                <a:gd name="connsiteY560" fmla="*/ 395981 h 837773"/>
                <a:gd name="connsiteX561" fmla="*/ 23279 w 717860"/>
                <a:gd name="connsiteY561" fmla="*/ 397558 h 837773"/>
                <a:gd name="connsiteX562" fmla="*/ 24170 w 717860"/>
                <a:gd name="connsiteY562" fmla="*/ 404828 h 837773"/>
                <a:gd name="connsiteX563" fmla="*/ 24445 w 717860"/>
                <a:gd name="connsiteY563" fmla="*/ 406748 h 837773"/>
                <a:gd name="connsiteX564" fmla="*/ 25268 w 717860"/>
                <a:gd name="connsiteY564" fmla="*/ 412372 h 837773"/>
                <a:gd name="connsiteX565" fmla="*/ 25611 w 717860"/>
                <a:gd name="connsiteY565" fmla="*/ 414498 h 837773"/>
                <a:gd name="connsiteX566" fmla="*/ 26845 w 717860"/>
                <a:gd name="connsiteY566" fmla="*/ 421630 h 837773"/>
                <a:gd name="connsiteX567" fmla="*/ 27051 w 717860"/>
                <a:gd name="connsiteY567" fmla="*/ 422590 h 837773"/>
                <a:gd name="connsiteX568" fmla="*/ 28285 w 717860"/>
                <a:gd name="connsiteY568" fmla="*/ 428831 h 837773"/>
                <a:gd name="connsiteX569" fmla="*/ 28766 w 717860"/>
                <a:gd name="connsiteY569" fmla="*/ 431025 h 837773"/>
                <a:gd name="connsiteX570" fmla="*/ 30069 w 717860"/>
                <a:gd name="connsiteY570" fmla="*/ 436649 h 837773"/>
                <a:gd name="connsiteX571" fmla="*/ 30480 w 717860"/>
                <a:gd name="connsiteY571" fmla="*/ 438295 h 837773"/>
                <a:gd name="connsiteX572" fmla="*/ 32195 w 717860"/>
                <a:gd name="connsiteY572" fmla="*/ 445153 h 837773"/>
                <a:gd name="connsiteX573" fmla="*/ 32743 w 717860"/>
                <a:gd name="connsiteY573" fmla="*/ 447141 h 837773"/>
                <a:gd name="connsiteX574" fmla="*/ 34183 w 717860"/>
                <a:gd name="connsiteY574" fmla="*/ 452354 h 837773"/>
                <a:gd name="connsiteX575" fmla="*/ 34801 w 717860"/>
                <a:gd name="connsiteY575" fmla="*/ 454480 h 837773"/>
                <a:gd name="connsiteX576" fmla="*/ 36858 w 717860"/>
                <a:gd name="connsiteY576" fmla="*/ 461201 h 837773"/>
                <a:gd name="connsiteX577" fmla="*/ 37269 w 717860"/>
                <a:gd name="connsiteY577" fmla="*/ 462435 h 837773"/>
                <a:gd name="connsiteX578" fmla="*/ 39121 w 717860"/>
                <a:gd name="connsiteY578" fmla="*/ 468059 h 837773"/>
                <a:gd name="connsiteX579" fmla="*/ 39875 w 717860"/>
                <a:gd name="connsiteY579" fmla="*/ 470322 h 837773"/>
                <a:gd name="connsiteX580" fmla="*/ 41795 w 717860"/>
                <a:gd name="connsiteY580" fmla="*/ 475602 h 837773"/>
                <a:gd name="connsiteX581" fmla="*/ 42413 w 717860"/>
                <a:gd name="connsiteY581" fmla="*/ 477248 h 837773"/>
                <a:gd name="connsiteX582" fmla="*/ 44608 w 717860"/>
                <a:gd name="connsiteY582" fmla="*/ 482940 h 837773"/>
                <a:gd name="connsiteX583" fmla="*/ 45362 w 717860"/>
                <a:gd name="connsiteY583" fmla="*/ 484929 h 837773"/>
                <a:gd name="connsiteX584" fmla="*/ 87607 w 717860"/>
                <a:gd name="connsiteY584" fmla="*/ 570997 h 837773"/>
                <a:gd name="connsiteX585" fmla="*/ 126012 w 717860"/>
                <a:gd name="connsiteY585" fmla="*/ 745945 h 83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</a:cxnLst>
              <a:rect l="l" t="t" r="r" b="b"/>
              <a:pathLst>
                <a:path w="717860" h="837773">
                  <a:moveTo>
                    <a:pt x="416654" y="837773"/>
                  </a:moveTo>
                  <a:cubicBezTo>
                    <a:pt x="414665" y="837773"/>
                    <a:pt x="412608" y="837636"/>
                    <a:pt x="410550" y="837293"/>
                  </a:cubicBezTo>
                  <a:cubicBezTo>
                    <a:pt x="316870" y="832561"/>
                    <a:pt x="223876" y="814799"/>
                    <a:pt x="134173" y="784692"/>
                  </a:cubicBezTo>
                  <a:cubicBezTo>
                    <a:pt x="115862" y="780783"/>
                    <a:pt x="103106" y="763570"/>
                    <a:pt x="104821" y="744916"/>
                  </a:cubicBezTo>
                  <a:lnTo>
                    <a:pt x="104889" y="744299"/>
                  </a:lnTo>
                  <a:cubicBezTo>
                    <a:pt x="113804" y="661454"/>
                    <a:pt x="96043" y="629702"/>
                    <a:pt x="69227" y="581490"/>
                  </a:cubicBezTo>
                  <a:cubicBezTo>
                    <a:pt x="55992" y="557830"/>
                    <a:pt x="41041" y="531015"/>
                    <a:pt x="25885" y="493022"/>
                  </a:cubicBezTo>
                  <a:lnTo>
                    <a:pt x="25062" y="490964"/>
                  </a:lnTo>
                  <a:cubicBezTo>
                    <a:pt x="24239" y="488975"/>
                    <a:pt x="23485" y="486918"/>
                    <a:pt x="22730" y="484929"/>
                  </a:cubicBezTo>
                  <a:lnTo>
                    <a:pt x="22113" y="483215"/>
                  </a:lnTo>
                  <a:cubicBezTo>
                    <a:pt x="21427" y="481363"/>
                    <a:pt x="20741" y="479511"/>
                    <a:pt x="20124" y="477591"/>
                  </a:cubicBezTo>
                  <a:cubicBezTo>
                    <a:pt x="19850" y="476837"/>
                    <a:pt x="19576" y="476014"/>
                    <a:pt x="19301" y="475191"/>
                  </a:cubicBezTo>
                  <a:cubicBezTo>
                    <a:pt x="18615" y="473202"/>
                    <a:pt x="17930" y="471213"/>
                    <a:pt x="17312" y="469156"/>
                  </a:cubicBezTo>
                  <a:lnTo>
                    <a:pt x="16901" y="467784"/>
                  </a:lnTo>
                  <a:cubicBezTo>
                    <a:pt x="16147" y="465384"/>
                    <a:pt x="15392" y="462984"/>
                    <a:pt x="14707" y="460583"/>
                  </a:cubicBezTo>
                  <a:lnTo>
                    <a:pt x="14021" y="458320"/>
                  </a:lnTo>
                  <a:cubicBezTo>
                    <a:pt x="13472" y="456468"/>
                    <a:pt x="12992" y="454617"/>
                    <a:pt x="12443" y="452765"/>
                  </a:cubicBezTo>
                  <a:lnTo>
                    <a:pt x="11895" y="450639"/>
                  </a:lnTo>
                  <a:cubicBezTo>
                    <a:pt x="11278" y="448239"/>
                    <a:pt x="10660" y="445770"/>
                    <a:pt x="10043" y="443301"/>
                  </a:cubicBezTo>
                  <a:lnTo>
                    <a:pt x="9631" y="441587"/>
                  </a:lnTo>
                  <a:cubicBezTo>
                    <a:pt x="9152" y="439598"/>
                    <a:pt x="8740" y="437609"/>
                    <a:pt x="8260" y="435620"/>
                  </a:cubicBezTo>
                  <a:lnTo>
                    <a:pt x="7780" y="433288"/>
                  </a:lnTo>
                  <a:cubicBezTo>
                    <a:pt x="7300" y="431094"/>
                    <a:pt x="6889" y="428831"/>
                    <a:pt x="6408" y="426636"/>
                  </a:cubicBezTo>
                  <a:lnTo>
                    <a:pt x="6202" y="425676"/>
                  </a:lnTo>
                  <a:cubicBezTo>
                    <a:pt x="5723" y="423138"/>
                    <a:pt x="5311" y="420601"/>
                    <a:pt x="4831" y="418064"/>
                  </a:cubicBezTo>
                  <a:lnTo>
                    <a:pt x="4488" y="415801"/>
                  </a:lnTo>
                  <a:cubicBezTo>
                    <a:pt x="4145" y="413812"/>
                    <a:pt x="3871" y="411823"/>
                    <a:pt x="3596" y="409834"/>
                  </a:cubicBezTo>
                  <a:lnTo>
                    <a:pt x="3322" y="407845"/>
                  </a:lnTo>
                  <a:cubicBezTo>
                    <a:pt x="2979" y="405308"/>
                    <a:pt x="2637" y="402702"/>
                    <a:pt x="2362" y="400164"/>
                  </a:cubicBezTo>
                  <a:lnTo>
                    <a:pt x="2156" y="398518"/>
                  </a:lnTo>
                  <a:cubicBezTo>
                    <a:pt x="1951" y="396392"/>
                    <a:pt x="1676" y="394266"/>
                    <a:pt x="1539" y="392140"/>
                  </a:cubicBezTo>
                  <a:lnTo>
                    <a:pt x="1334" y="389877"/>
                  </a:lnTo>
                  <a:cubicBezTo>
                    <a:pt x="1128" y="387477"/>
                    <a:pt x="922" y="385008"/>
                    <a:pt x="785" y="382608"/>
                  </a:cubicBezTo>
                  <a:lnTo>
                    <a:pt x="716" y="381922"/>
                  </a:lnTo>
                  <a:cubicBezTo>
                    <a:pt x="579" y="379316"/>
                    <a:pt x="442" y="376710"/>
                    <a:pt x="305" y="374104"/>
                  </a:cubicBezTo>
                  <a:lnTo>
                    <a:pt x="236" y="371909"/>
                  </a:lnTo>
                  <a:cubicBezTo>
                    <a:pt x="167" y="369783"/>
                    <a:pt x="99" y="367726"/>
                    <a:pt x="99" y="365600"/>
                  </a:cubicBezTo>
                  <a:lnTo>
                    <a:pt x="31" y="363748"/>
                  </a:lnTo>
                  <a:cubicBezTo>
                    <a:pt x="31" y="361074"/>
                    <a:pt x="-38" y="358468"/>
                    <a:pt x="31" y="355793"/>
                  </a:cubicBezTo>
                  <a:lnTo>
                    <a:pt x="31" y="354147"/>
                  </a:lnTo>
                  <a:cubicBezTo>
                    <a:pt x="31" y="351953"/>
                    <a:pt x="99" y="349758"/>
                    <a:pt x="167" y="347632"/>
                  </a:cubicBezTo>
                  <a:cubicBezTo>
                    <a:pt x="167" y="346878"/>
                    <a:pt x="236" y="346123"/>
                    <a:pt x="236" y="345369"/>
                  </a:cubicBezTo>
                  <a:cubicBezTo>
                    <a:pt x="373" y="342763"/>
                    <a:pt x="442" y="340157"/>
                    <a:pt x="647" y="337551"/>
                  </a:cubicBezTo>
                  <a:lnTo>
                    <a:pt x="647" y="337276"/>
                  </a:lnTo>
                  <a:cubicBezTo>
                    <a:pt x="785" y="334602"/>
                    <a:pt x="991" y="331927"/>
                    <a:pt x="1265" y="329184"/>
                  </a:cubicBezTo>
                  <a:lnTo>
                    <a:pt x="1470" y="326989"/>
                  </a:lnTo>
                  <a:cubicBezTo>
                    <a:pt x="1676" y="324795"/>
                    <a:pt x="1882" y="322600"/>
                    <a:pt x="2156" y="320474"/>
                  </a:cubicBezTo>
                  <a:lnTo>
                    <a:pt x="2362" y="318691"/>
                  </a:lnTo>
                  <a:cubicBezTo>
                    <a:pt x="2705" y="315948"/>
                    <a:pt x="2979" y="313273"/>
                    <a:pt x="3391" y="310599"/>
                  </a:cubicBezTo>
                  <a:lnTo>
                    <a:pt x="3665" y="308884"/>
                  </a:lnTo>
                  <a:cubicBezTo>
                    <a:pt x="4008" y="306690"/>
                    <a:pt x="4282" y="304495"/>
                    <a:pt x="4694" y="302301"/>
                  </a:cubicBezTo>
                  <a:lnTo>
                    <a:pt x="5037" y="300106"/>
                  </a:lnTo>
                  <a:cubicBezTo>
                    <a:pt x="5517" y="297363"/>
                    <a:pt x="5997" y="294620"/>
                    <a:pt x="6477" y="291945"/>
                  </a:cubicBezTo>
                  <a:cubicBezTo>
                    <a:pt x="7025" y="288928"/>
                    <a:pt x="7643" y="285978"/>
                    <a:pt x="8260" y="283030"/>
                  </a:cubicBezTo>
                  <a:cubicBezTo>
                    <a:pt x="8397" y="282481"/>
                    <a:pt x="8534" y="281864"/>
                    <a:pt x="8672" y="281315"/>
                  </a:cubicBezTo>
                  <a:lnTo>
                    <a:pt x="9014" y="279738"/>
                  </a:lnTo>
                  <a:cubicBezTo>
                    <a:pt x="9426" y="277886"/>
                    <a:pt x="9837" y="276035"/>
                    <a:pt x="10249" y="274251"/>
                  </a:cubicBezTo>
                  <a:cubicBezTo>
                    <a:pt x="10454" y="273497"/>
                    <a:pt x="10592" y="272743"/>
                    <a:pt x="10798" y="271988"/>
                  </a:cubicBezTo>
                  <a:lnTo>
                    <a:pt x="11278" y="270137"/>
                  </a:lnTo>
                  <a:cubicBezTo>
                    <a:pt x="11689" y="268628"/>
                    <a:pt x="12032" y="267051"/>
                    <a:pt x="12443" y="265542"/>
                  </a:cubicBezTo>
                  <a:cubicBezTo>
                    <a:pt x="12649" y="264719"/>
                    <a:pt x="12855" y="263964"/>
                    <a:pt x="13129" y="263141"/>
                  </a:cubicBezTo>
                  <a:lnTo>
                    <a:pt x="13678" y="261084"/>
                  </a:lnTo>
                  <a:cubicBezTo>
                    <a:pt x="14089" y="259712"/>
                    <a:pt x="14432" y="258272"/>
                    <a:pt x="14844" y="256901"/>
                  </a:cubicBezTo>
                  <a:cubicBezTo>
                    <a:pt x="15118" y="256009"/>
                    <a:pt x="15392" y="255117"/>
                    <a:pt x="15667" y="254295"/>
                  </a:cubicBezTo>
                  <a:lnTo>
                    <a:pt x="16215" y="252443"/>
                  </a:lnTo>
                  <a:cubicBezTo>
                    <a:pt x="16627" y="251071"/>
                    <a:pt x="17038" y="249768"/>
                    <a:pt x="17450" y="248397"/>
                  </a:cubicBezTo>
                  <a:cubicBezTo>
                    <a:pt x="17724" y="247437"/>
                    <a:pt x="18067" y="246477"/>
                    <a:pt x="18410" y="245516"/>
                  </a:cubicBezTo>
                  <a:lnTo>
                    <a:pt x="18959" y="243870"/>
                  </a:lnTo>
                  <a:cubicBezTo>
                    <a:pt x="19370" y="242567"/>
                    <a:pt x="19850" y="241264"/>
                    <a:pt x="20262" y="239961"/>
                  </a:cubicBezTo>
                  <a:cubicBezTo>
                    <a:pt x="20605" y="238933"/>
                    <a:pt x="20947" y="237972"/>
                    <a:pt x="21359" y="236944"/>
                  </a:cubicBezTo>
                  <a:lnTo>
                    <a:pt x="21770" y="235847"/>
                  </a:lnTo>
                  <a:cubicBezTo>
                    <a:pt x="22250" y="234475"/>
                    <a:pt x="22799" y="233035"/>
                    <a:pt x="23279" y="231663"/>
                  </a:cubicBezTo>
                  <a:cubicBezTo>
                    <a:pt x="23691" y="230635"/>
                    <a:pt x="24102" y="229537"/>
                    <a:pt x="24514" y="228509"/>
                  </a:cubicBezTo>
                  <a:lnTo>
                    <a:pt x="24788" y="227891"/>
                  </a:lnTo>
                  <a:cubicBezTo>
                    <a:pt x="25337" y="226383"/>
                    <a:pt x="25954" y="224942"/>
                    <a:pt x="26571" y="223502"/>
                  </a:cubicBezTo>
                  <a:cubicBezTo>
                    <a:pt x="27051" y="222336"/>
                    <a:pt x="27531" y="221171"/>
                    <a:pt x="28011" y="220073"/>
                  </a:cubicBezTo>
                  <a:lnTo>
                    <a:pt x="28148" y="219799"/>
                  </a:lnTo>
                  <a:cubicBezTo>
                    <a:pt x="28766" y="218359"/>
                    <a:pt x="29383" y="216919"/>
                    <a:pt x="30000" y="215478"/>
                  </a:cubicBezTo>
                  <a:cubicBezTo>
                    <a:pt x="30480" y="214313"/>
                    <a:pt x="31028" y="213215"/>
                    <a:pt x="31508" y="212049"/>
                  </a:cubicBezTo>
                  <a:lnTo>
                    <a:pt x="31646" y="211775"/>
                  </a:lnTo>
                  <a:cubicBezTo>
                    <a:pt x="32263" y="210335"/>
                    <a:pt x="32949" y="208963"/>
                    <a:pt x="33566" y="207523"/>
                  </a:cubicBezTo>
                  <a:cubicBezTo>
                    <a:pt x="34115" y="206289"/>
                    <a:pt x="34732" y="205054"/>
                    <a:pt x="35349" y="203820"/>
                  </a:cubicBezTo>
                  <a:cubicBezTo>
                    <a:pt x="36035" y="202448"/>
                    <a:pt x="36721" y="201008"/>
                    <a:pt x="37407" y="199636"/>
                  </a:cubicBezTo>
                  <a:cubicBezTo>
                    <a:pt x="38024" y="198402"/>
                    <a:pt x="38641" y="197236"/>
                    <a:pt x="39258" y="196002"/>
                  </a:cubicBezTo>
                  <a:cubicBezTo>
                    <a:pt x="39944" y="194630"/>
                    <a:pt x="40630" y="193258"/>
                    <a:pt x="41384" y="191887"/>
                  </a:cubicBezTo>
                  <a:cubicBezTo>
                    <a:pt x="42001" y="190652"/>
                    <a:pt x="42687" y="189487"/>
                    <a:pt x="43304" y="188321"/>
                  </a:cubicBezTo>
                  <a:cubicBezTo>
                    <a:pt x="44059" y="186949"/>
                    <a:pt x="44744" y="185646"/>
                    <a:pt x="45499" y="184274"/>
                  </a:cubicBezTo>
                  <a:cubicBezTo>
                    <a:pt x="46185" y="183108"/>
                    <a:pt x="46802" y="181943"/>
                    <a:pt x="47488" y="180708"/>
                  </a:cubicBezTo>
                  <a:cubicBezTo>
                    <a:pt x="48242" y="179405"/>
                    <a:pt x="48997" y="178102"/>
                    <a:pt x="49820" y="176731"/>
                  </a:cubicBezTo>
                  <a:cubicBezTo>
                    <a:pt x="50505" y="175565"/>
                    <a:pt x="51191" y="174399"/>
                    <a:pt x="51877" y="173233"/>
                  </a:cubicBezTo>
                  <a:cubicBezTo>
                    <a:pt x="52700" y="171930"/>
                    <a:pt x="53454" y="170627"/>
                    <a:pt x="54277" y="169324"/>
                  </a:cubicBezTo>
                  <a:cubicBezTo>
                    <a:pt x="54963" y="168158"/>
                    <a:pt x="55717" y="167061"/>
                    <a:pt x="56403" y="165895"/>
                  </a:cubicBezTo>
                  <a:cubicBezTo>
                    <a:pt x="57226" y="164592"/>
                    <a:pt x="58049" y="163358"/>
                    <a:pt x="58872" y="162055"/>
                  </a:cubicBezTo>
                  <a:lnTo>
                    <a:pt x="59078" y="161780"/>
                  </a:lnTo>
                  <a:cubicBezTo>
                    <a:pt x="59763" y="160752"/>
                    <a:pt x="60449" y="159723"/>
                    <a:pt x="61135" y="158694"/>
                  </a:cubicBezTo>
                  <a:cubicBezTo>
                    <a:pt x="61958" y="157460"/>
                    <a:pt x="62850" y="156157"/>
                    <a:pt x="63741" y="154922"/>
                  </a:cubicBezTo>
                  <a:lnTo>
                    <a:pt x="64016" y="154511"/>
                  </a:lnTo>
                  <a:cubicBezTo>
                    <a:pt x="64701" y="153551"/>
                    <a:pt x="65318" y="152591"/>
                    <a:pt x="66004" y="151630"/>
                  </a:cubicBezTo>
                  <a:cubicBezTo>
                    <a:pt x="66896" y="150396"/>
                    <a:pt x="67788" y="149162"/>
                    <a:pt x="68679" y="147927"/>
                  </a:cubicBezTo>
                  <a:lnTo>
                    <a:pt x="68953" y="147516"/>
                  </a:lnTo>
                  <a:cubicBezTo>
                    <a:pt x="69639" y="146555"/>
                    <a:pt x="70325" y="145664"/>
                    <a:pt x="71011" y="144704"/>
                  </a:cubicBezTo>
                  <a:cubicBezTo>
                    <a:pt x="71834" y="143538"/>
                    <a:pt x="72725" y="142441"/>
                    <a:pt x="73548" y="141343"/>
                  </a:cubicBezTo>
                  <a:lnTo>
                    <a:pt x="74303" y="140383"/>
                  </a:lnTo>
                  <a:cubicBezTo>
                    <a:pt x="74920" y="139560"/>
                    <a:pt x="75537" y="138737"/>
                    <a:pt x="76223" y="137914"/>
                  </a:cubicBezTo>
                  <a:cubicBezTo>
                    <a:pt x="77046" y="136817"/>
                    <a:pt x="77937" y="135788"/>
                    <a:pt x="78760" y="134760"/>
                  </a:cubicBezTo>
                  <a:lnTo>
                    <a:pt x="79789" y="133457"/>
                  </a:lnTo>
                  <a:cubicBezTo>
                    <a:pt x="80406" y="132702"/>
                    <a:pt x="80955" y="131948"/>
                    <a:pt x="81572" y="131262"/>
                  </a:cubicBezTo>
                  <a:cubicBezTo>
                    <a:pt x="82395" y="130233"/>
                    <a:pt x="83218" y="129273"/>
                    <a:pt x="84110" y="128244"/>
                  </a:cubicBezTo>
                  <a:lnTo>
                    <a:pt x="85344" y="126736"/>
                  </a:lnTo>
                  <a:cubicBezTo>
                    <a:pt x="85892" y="126050"/>
                    <a:pt x="86510" y="125364"/>
                    <a:pt x="87059" y="124747"/>
                  </a:cubicBezTo>
                  <a:cubicBezTo>
                    <a:pt x="87950" y="123718"/>
                    <a:pt x="88842" y="122690"/>
                    <a:pt x="89733" y="121661"/>
                  </a:cubicBezTo>
                  <a:lnTo>
                    <a:pt x="90968" y="120221"/>
                  </a:lnTo>
                  <a:cubicBezTo>
                    <a:pt x="91516" y="119604"/>
                    <a:pt x="92065" y="118986"/>
                    <a:pt x="92614" y="118369"/>
                  </a:cubicBezTo>
                  <a:cubicBezTo>
                    <a:pt x="93505" y="117340"/>
                    <a:pt x="94465" y="116380"/>
                    <a:pt x="95356" y="115352"/>
                  </a:cubicBezTo>
                  <a:lnTo>
                    <a:pt x="96797" y="113774"/>
                  </a:lnTo>
                  <a:cubicBezTo>
                    <a:pt x="97277" y="113226"/>
                    <a:pt x="97826" y="112677"/>
                    <a:pt x="98306" y="112128"/>
                  </a:cubicBezTo>
                  <a:cubicBezTo>
                    <a:pt x="99540" y="110825"/>
                    <a:pt x="100706" y="109591"/>
                    <a:pt x="101940" y="108356"/>
                  </a:cubicBezTo>
                  <a:lnTo>
                    <a:pt x="102969" y="107259"/>
                  </a:lnTo>
                  <a:cubicBezTo>
                    <a:pt x="103381" y="106848"/>
                    <a:pt x="103792" y="106436"/>
                    <a:pt x="104204" y="106025"/>
                  </a:cubicBezTo>
                  <a:cubicBezTo>
                    <a:pt x="106192" y="104036"/>
                    <a:pt x="108181" y="102047"/>
                    <a:pt x="110239" y="100127"/>
                  </a:cubicBezTo>
                  <a:cubicBezTo>
                    <a:pt x="110513" y="99852"/>
                    <a:pt x="110856" y="99510"/>
                    <a:pt x="111198" y="99235"/>
                  </a:cubicBezTo>
                  <a:lnTo>
                    <a:pt x="111747" y="98755"/>
                  </a:lnTo>
                  <a:cubicBezTo>
                    <a:pt x="113324" y="97315"/>
                    <a:pt x="114833" y="95806"/>
                    <a:pt x="116411" y="94366"/>
                  </a:cubicBezTo>
                  <a:cubicBezTo>
                    <a:pt x="116959" y="93886"/>
                    <a:pt x="117439" y="93406"/>
                    <a:pt x="117988" y="92926"/>
                  </a:cubicBezTo>
                  <a:lnTo>
                    <a:pt x="119565" y="91486"/>
                  </a:lnTo>
                  <a:cubicBezTo>
                    <a:pt x="120594" y="90525"/>
                    <a:pt x="121623" y="89634"/>
                    <a:pt x="122720" y="88674"/>
                  </a:cubicBezTo>
                  <a:cubicBezTo>
                    <a:pt x="123337" y="88125"/>
                    <a:pt x="123955" y="87577"/>
                    <a:pt x="124572" y="87096"/>
                  </a:cubicBezTo>
                  <a:lnTo>
                    <a:pt x="126149" y="85725"/>
                  </a:lnTo>
                  <a:cubicBezTo>
                    <a:pt x="127109" y="84902"/>
                    <a:pt x="128138" y="84011"/>
                    <a:pt x="129098" y="83188"/>
                  </a:cubicBezTo>
                  <a:cubicBezTo>
                    <a:pt x="129784" y="82639"/>
                    <a:pt x="130469" y="82022"/>
                    <a:pt x="131155" y="81473"/>
                  </a:cubicBezTo>
                  <a:lnTo>
                    <a:pt x="132801" y="80101"/>
                  </a:lnTo>
                  <a:cubicBezTo>
                    <a:pt x="133762" y="79347"/>
                    <a:pt x="134653" y="78593"/>
                    <a:pt x="135613" y="77838"/>
                  </a:cubicBezTo>
                  <a:cubicBezTo>
                    <a:pt x="136299" y="77290"/>
                    <a:pt x="137053" y="76741"/>
                    <a:pt x="137739" y="76192"/>
                  </a:cubicBezTo>
                  <a:lnTo>
                    <a:pt x="139248" y="75027"/>
                  </a:lnTo>
                  <a:cubicBezTo>
                    <a:pt x="140277" y="74272"/>
                    <a:pt x="141237" y="73449"/>
                    <a:pt x="142265" y="72695"/>
                  </a:cubicBezTo>
                  <a:cubicBezTo>
                    <a:pt x="143088" y="72078"/>
                    <a:pt x="143980" y="71392"/>
                    <a:pt x="144803" y="70775"/>
                  </a:cubicBezTo>
                  <a:lnTo>
                    <a:pt x="145900" y="69951"/>
                  </a:lnTo>
                  <a:cubicBezTo>
                    <a:pt x="146929" y="69197"/>
                    <a:pt x="148026" y="68374"/>
                    <a:pt x="149055" y="67620"/>
                  </a:cubicBezTo>
                  <a:cubicBezTo>
                    <a:pt x="149946" y="67003"/>
                    <a:pt x="150838" y="66385"/>
                    <a:pt x="151729" y="65768"/>
                  </a:cubicBezTo>
                  <a:lnTo>
                    <a:pt x="152758" y="65082"/>
                  </a:lnTo>
                  <a:cubicBezTo>
                    <a:pt x="153855" y="64328"/>
                    <a:pt x="154884" y="63574"/>
                    <a:pt x="155981" y="62819"/>
                  </a:cubicBezTo>
                  <a:cubicBezTo>
                    <a:pt x="157078" y="62065"/>
                    <a:pt x="158107" y="61379"/>
                    <a:pt x="159204" y="60693"/>
                  </a:cubicBezTo>
                  <a:lnTo>
                    <a:pt x="165308" y="69403"/>
                  </a:lnTo>
                  <a:lnTo>
                    <a:pt x="159410" y="60625"/>
                  </a:lnTo>
                  <a:cubicBezTo>
                    <a:pt x="160645" y="59802"/>
                    <a:pt x="161811" y="58979"/>
                    <a:pt x="163045" y="58224"/>
                  </a:cubicBezTo>
                  <a:cubicBezTo>
                    <a:pt x="164211" y="57470"/>
                    <a:pt x="165308" y="56784"/>
                    <a:pt x="166474" y="56030"/>
                  </a:cubicBezTo>
                  <a:cubicBezTo>
                    <a:pt x="167709" y="55275"/>
                    <a:pt x="168943" y="54453"/>
                    <a:pt x="170177" y="53698"/>
                  </a:cubicBezTo>
                  <a:cubicBezTo>
                    <a:pt x="171343" y="53012"/>
                    <a:pt x="172509" y="52258"/>
                    <a:pt x="173675" y="51572"/>
                  </a:cubicBezTo>
                  <a:cubicBezTo>
                    <a:pt x="174910" y="50818"/>
                    <a:pt x="176213" y="50063"/>
                    <a:pt x="177447" y="49309"/>
                  </a:cubicBezTo>
                  <a:cubicBezTo>
                    <a:pt x="178613" y="48623"/>
                    <a:pt x="179778" y="47937"/>
                    <a:pt x="181013" y="47252"/>
                  </a:cubicBezTo>
                  <a:cubicBezTo>
                    <a:pt x="182248" y="46497"/>
                    <a:pt x="183551" y="45811"/>
                    <a:pt x="184785" y="45126"/>
                  </a:cubicBezTo>
                  <a:cubicBezTo>
                    <a:pt x="185951" y="44440"/>
                    <a:pt x="187185" y="43823"/>
                    <a:pt x="188351" y="43137"/>
                  </a:cubicBezTo>
                  <a:cubicBezTo>
                    <a:pt x="189654" y="42451"/>
                    <a:pt x="190889" y="41765"/>
                    <a:pt x="192191" y="41079"/>
                  </a:cubicBezTo>
                  <a:cubicBezTo>
                    <a:pt x="193426" y="40462"/>
                    <a:pt x="194592" y="39845"/>
                    <a:pt x="195826" y="39159"/>
                  </a:cubicBezTo>
                  <a:cubicBezTo>
                    <a:pt x="197129" y="38473"/>
                    <a:pt x="198432" y="37856"/>
                    <a:pt x="199735" y="37170"/>
                  </a:cubicBezTo>
                  <a:cubicBezTo>
                    <a:pt x="200970" y="36553"/>
                    <a:pt x="202204" y="35936"/>
                    <a:pt x="203439" y="35387"/>
                  </a:cubicBezTo>
                  <a:cubicBezTo>
                    <a:pt x="204742" y="34770"/>
                    <a:pt x="206045" y="34153"/>
                    <a:pt x="207348" y="33536"/>
                  </a:cubicBezTo>
                  <a:cubicBezTo>
                    <a:pt x="208582" y="32987"/>
                    <a:pt x="209817" y="32370"/>
                    <a:pt x="211120" y="31821"/>
                  </a:cubicBezTo>
                  <a:cubicBezTo>
                    <a:pt x="212423" y="31204"/>
                    <a:pt x="213794" y="30655"/>
                    <a:pt x="215097" y="30038"/>
                  </a:cubicBezTo>
                  <a:cubicBezTo>
                    <a:pt x="216332" y="29489"/>
                    <a:pt x="217635" y="28941"/>
                    <a:pt x="218869" y="28392"/>
                  </a:cubicBezTo>
                  <a:cubicBezTo>
                    <a:pt x="220241" y="27843"/>
                    <a:pt x="221544" y="27295"/>
                    <a:pt x="222916" y="26746"/>
                  </a:cubicBezTo>
                  <a:cubicBezTo>
                    <a:pt x="224287" y="26198"/>
                    <a:pt x="225522" y="25649"/>
                    <a:pt x="226756" y="25169"/>
                  </a:cubicBezTo>
                  <a:cubicBezTo>
                    <a:pt x="228128" y="24620"/>
                    <a:pt x="229499" y="24140"/>
                    <a:pt x="230871" y="23592"/>
                  </a:cubicBezTo>
                  <a:lnTo>
                    <a:pt x="231077" y="23523"/>
                  </a:lnTo>
                  <a:cubicBezTo>
                    <a:pt x="232311" y="23043"/>
                    <a:pt x="233477" y="22563"/>
                    <a:pt x="234711" y="22151"/>
                  </a:cubicBezTo>
                  <a:cubicBezTo>
                    <a:pt x="236083" y="21671"/>
                    <a:pt x="237454" y="21191"/>
                    <a:pt x="238826" y="20643"/>
                  </a:cubicBezTo>
                  <a:lnTo>
                    <a:pt x="239306" y="20437"/>
                  </a:lnTo>
                  <a:cubicBezTo>
                    <a:pt x="240403" y="20025"/>
                    <a:pt x="241569" y="19614"/>
                    <a:pt x="242735" y="19271"/>
                  </a:cubicBezTo>
                  <a:cubicBezTo>
                    <a:pt x="243901" y="18860"/>
                    <a:pt x="245067" y="18448"/>
                    <a:pt x="246232" y="18105"/>
                  </a:cubicBezTo>
                  <a:lnTo>
                    <a:pt x="247810" y="17556"/>
                  </a:lnTo>
                  <a:cubicBezTo>
                    <a:pt x="248770" y="17214"/>
                    <a:pt x="249799" y="16871"/>
                    <a:pt x="250759" y="16596"/>
                  </a:cubicBezTo>
                  <a:cubicBezTo>
                    <a:pt x="251925" y="16253"/>
                    <a:pt x="253090" y="15911"/>
                    <a:pt x="254257" y="15499"/>
                  </a:cubicBezTo>
                  <a:lnTo>
                    <a:pt x="256040" y="14950"/>
                  </a:lnTo>
                  <a:cubicBezTo>
                    <a:pt x="257000" y="14676"/>
                    <a:pt x="257960" y="14333"/>
                    <a:pt x="258920" y="14059"/>
                  </a:cubicBezTo>
                  <a:cubicBezTo>
                    <a:pt x="260086" y="13716"/>
                    <a:pt x="261183" y="13442"/>
                    <a:pt x="262349" y="13099"/>
                  </a:cubicBezTo>
                  <a:lnTo>
                    <a:pt x="264406" y="12550"/>
                  </a:lnTo>
                  <a:cubicBezTo>
                    <a:pt x="265298" y="12276"/>
                    <a:pt x="266258" y="12002"/>
                    <a:pt x="267150" y="11796"/>
                  </a:cubicBezTo>
                  <a:cubicBezTo>
                    <a:pt x="268315" y="11521"/>
                    <a:pt x="269413" y="11179"/>
                    <a:pt x="270579" y="10904"/>
                  </a:cubicBezTo>
                  <a:lnTo>
                    <a:pt x="272705" y="10356"/>
                  </a:lnTo>
                  <a:cubicBezTo>
                    <a:pt x="273596" y="10150"/>
                    <a:pt x="274556" y="9876"/>
                    <a:pt x="275448" y="9670"/>
                  </a:cubicBezTo>
                  <a:cubicBezTo>
                    <a:pt x="276614" y="9395"/>
                    <a:pt x="277848" y="9121"/>
                    <a:pt x="279083" y="8847"/>
                  </a:cubicBezTo>
                  <a:lnTo>
                    <a:pt x="281277" y="8367"/>
                  </a:lnTo>
                  <a:cubicBezTo>
                    <a:pt x="282100" y="8161"/>
                    <a:pt x="282992" y="7955"/>
                    <a:pt x="283815" y="7818"/>
                  </a:cubicBezTo>
                  <a:cubicBezTo>
                    <a:pt x="285186" y="7544"/>
                    <a:pt x="286626" y="7269"/>
                    <a:pt x="287998" y="6995"/>
                  </a:cubicBezTo>
                  <a:lnTo>
                    <a:pt x="290124" y="6584"/>
                  </a:lnTo>
                  <a:cubicBezTo>
                    <a:pt x="290809" y="6447"/>
                    <a:pt x="291496" y="6309"/>
                    <a:pt x="292181" y="6172"/>
                  </a:cubicBezTo>
                  <a:cubicBezTo>
                    <a:pt x="294993" y="5624"/>
                    <a:pt x="297736" y="5144"/>
                    <a:pt x="300548" y="4663"/>
                  </a:cubicBezTo>
                  <a:cubicBezTo>
                    <a:pt x="301302" y="4526"/>
                    <a:pt x="302057" y="4458"/>
                    <a:pt x="302811" y="4321"/>
                  </a:cubicBezTo>
                  <a:lnTo>
                    <a:pt x="305006" y="3978"/>
                  </a:lnTo>
                  <a:cubicBezTo>
                    <a:pt x="306377" y="3772"/>
                    <a:pt x="307680" y="3566"/>
                    <a:pt x="309052" y="3360"/>
                  </a:cubicBezTo>
                  <a:cubicBezTo>
                    <a:pt x="309944" y="3223"/>
                    <a:pt x="310835" y="3155"/>
                    <a:pt x="311727" y="3018"/>
                  </a:cubicBezTo>
                  <a:lnTo>
                    <a:pt x="314127" y="2675"/>
                  </a:lnTo>
                  <a:cubicBezTo>
                    <a:pt x="315293" y="2537"/>
                    <a:pt x="316459" y="2400"/>
                    <a:pt x="317624" y="2263"/>
                  </a:cubicBezTo>
                  <a:cubicBezTo>
                    <a:pt x="318585" y="2126"/>
                    <a:pt x="319545" y="2057"/>
                    <a:pt x="320505" y="1989"/>
                  </a:cubicBezTo>
                  <a:lnTo>
                    <a:pt x="322837" y="1783"/>
                  </a:lnTo>
                  <a:cubicBezTo>
                    <a:pt x="324002" y="1646"/>
                    <a:pt x="325099" y="1509"/>
                    <a:pt x="326266" y="1440"/>
                  </a:cubicBezTo>
                  <a:cubicBezTo>
                    <a:pt x="327294" y="1371"/>
                    <a:pt x="328254" y="1303"/>
                    <a:pt x="329283" y="1166"/>
                  </a:cubicBezTo>
                  <a:lnTo>
                    <a:pt x="331340" y="1029"/>
                  </a:lnTo>
                  <a:cubicBezTo>
                    <a:pt x="332506" y="960"/>
                    <a:pt x="333741" y="823"/>
                    <a:pt x="334907" y="754"/>
                  </a:cubicBezTo>
                  <a:cubicBezTo>
                    <a:pt x="335935" y="686"/>
                    <a:pt x="336964" y="617"/>
                    <a:pt x="337993" y="549"/>
                  </a:cubicBezTo>
                  <a:lnTo>
                    <a:pt x="339913" y="480"/>
                  </a:lnTo>
                  <a:cubicBezTo>
                    <a:pt x="341147" y="411"/>
                    <a:pt x="342382" y="343"/>
                    <a:pt x="343616" y="274"/>
                  </a:cubicBezTo>
                  <a:cubicBezTo>
                    <a:pt x="344714" y="206"/>
                    <a:pt x="345811" y="206"/>
                    <a:pt x="346977" y="137"/>
                  </a:cubicBezTo>
                  <a:lnTo>
                    <a:pt x="348623" y="69"/>
                  </a:lnTo>
                  <a:cubicBezTo>
                    <a:pt x="349857" y="0"/>
                    <a:pt x="351092" y="0"/>
                    <a:pt x="352395" y="0"/>
                  </a:cubicBezTo>
                  <a:cubicBezTo>
                    <a:pt x="353629" y="0"/>
                    <a:pt x="354863" y="0"/>
                    <a:pt x="356098" y="0"/>
                  </a:cubicBezTo>
                  <a:lnTo>
                    <a:pt x="357058" y="0"/>
                  </a:lnTo>
                  <a:cubicBezTo>
                    <a:pt x="358430" y="0"/>
                    <a:pt x="359801" y="0"/>
                    <a:pt x="361173" y="0"/>
                  </a:cubicBezTo>
                  <a:cubicBezTo>
                    <a:pt x="362544" y="0"/>
                    <a:pt x="363985" y="69"/>
                    <a:pt x="365356" y="69"/>
                  </a:cubicBezTo>
                  <a:lnTo>
                    <a:pt x="365562" y="69"/>
                  </a:lnTo>
                  <a:cubicBezTo>
                    <a:pt x="367070" y="69"/>
                    <a:pt x="368511" y="137"/>
                    <a:pt x="370020" y="206"/>
                  </a:cubicBezTo>
                  <a:cubicBezTo>
                    <a:pt x="371460" y="274"/>
                    <a:pt x="372969" y="343"/>
                    <a:pt x="374409" y="411"/>
                  </a:cubicBezTo>
                  <a:cubicBezTo>
                    <a:pt x="375917" y="480"/>
                    <a:pt x="377357" y="549"/>
                    <a:pt x="378866" y="617"/>
                  </a:cubicBezTo>
                  <a:cubicBezTo>
                    <a:pt x="380307" y="686"/>
                    <a:pt x="381815" y="823"/>
                    <a:pt x="383256" y="892"/>
                  </a:cubicBezTo>
                  <a:cubicBezTo>
                    <a:pt x="384764" y="960"/>
                    <a:pt x="386204" y="1097"/>
                    <a:pt x="387713" y="1234"/>
                  </a:cubicBezTo>
                  <a:cubicBezTo>
                    <a:pt x="389153" y="1371"/>
                    <a:pt x="390662" y="1509"/>
                    <a:pt x="392102" y="1646"/>
                  </a:cubicBezTo>
                  <a:cubicBezTo>
                    <a:pt x="393611" y="1783"/>
                    <a:pt x="395051" y="1920"/>
                    <a:pt x="396560" y="2126"/>
                  </a:cubicBezTo>
                  <a:cubicBezTo>
                    <a:pt x="398069" y="2263"/>
                    <a:pt x="399509" y="2469"/>
                    <a:pt x="401018" y="2606"/>
                  </a:cubicBezTo>
                  <a:lnTo>
                    <a:pt x="401909" y="2675"/>
                  </a:lnTo>
                  <a:cubicBezTo>
                    <a:pt x="402389" y="2743"/>
                    <a:pt x="402869" y="2743"/>
                    <a:pt x="403281" y="2812"/>
                  </a:cubicBezTo>
                  <a:cubicBezTo>
                    <a:pt x="403692" y="2880"/>
                    <a:pt x="404104" y="2949"/>
                    <a:pt x="404515" y="2949"/>
                  </a:cubicBezTo>
                  <a:lnTo>
                    <a:pt x="405270" y="3018"/>
                  </a:lnTo>
                  <a:cubicBezTo>
                    <a:pt x="407190" y="3292"/>
                    <a:pt x="409042" y="3566"/>
                    <a:pt x="410962" y="3840"/>
                  </a:cubicBezTo>
                  <a:cubicBezTo>
                    <a:pt x="412265" y="4046"/>
                    <a:pt x="413636" y="4252"/>
                    <a:pt x="414940" y="4458"/>
                  </a:cubicBezTo>
                  <a:cubicBezTo>
                    <a:pt x="416791" y="4732"/>
                    <a:pt x="418643" y="5075"/>
                    <a:pt x="420426" y="5418"/>
                  </a:cubicBezTo>
                  <a:lnTo>
                    <a:pt x="421249" y="5555"/>
                  </a:lnTo>
                  <a:cubicBezTo>
                    <a:pt x="422346" y="5761"/>
                    <a:pt x="423375" y="5898"/>
                    <a:pt x="424472" y="6104"/>
                  </a:cubicBezTo>
                  <a:lnTo>
                    <a:pt x="425912" y="6378"/>
                  </a:lnTo>
                  <a:cubicBezTo>
                    <a:pt x="426872" y="6584"/>
                    <a:pt x="427833" y="6789"/>
                    <a:pt x="428861" y="6995"/>
                  </a:cubicBezTo>
                  <a:lnTo>
                    <a:pt x="431330" y="7475"/>
                  </a:lnTo>
                  <a:cubicBezTo>
                    <a:pt x="432153" y="7612"/>
                    <a:pt x="433045" y="7818"/>
                    <a:pt x="433868" y="8024"/>
                  </a:cubicBezTo>
                  <a:cubicBezTo>
                    <a:pt x="436336" y="8573"/>
                    <a:pt x="438805" y="9121"/>
                    <a:pt x="441343" y="9738"/>
                  </a:cubicBezTo>
                  <a:lnTo>
                    <a:pt x="442989" y="10150"/>
                  </a:lnTo>
                  <a:cubicBezTo>
                    <a:pt x="620062" y="52669"/>
                    <a:pt x="737060" y="221102"/>
                    <a:pt x="715251" y="401810"/>
                  </a:cubicBezTo>
                  <a:lnTo>
                    <a:pt x="715046" y="403525"/>
                  </a:lnTo>
                  <a:cubicBezTo>
                    <a:pt x="714771" y="405925"/>
                    <a:pt x="714428" y="408394"/>
                    <a:pt x="714085" y="410794"/>
                  </a:cubicBezTo>
                  <a:cubicBezTo>
                    <a:pt x="713948" y="411891"/>
                    <a:pt x="713743" y="412989"/>
                    <a:pt x="713605" y="414086"/>
                  </a:cubicBezTo>
                  <a:cubicBezTo>
                    <a:pt x="713331" y="416075"/>
                    <a:pt x="712988" y="417995"/>
                    <a:pt x="712645" y="419984"/>
                  </a:cubicBezTo>
                  <a:cubicBezTo>
                    <a:pt x="712440" y="421287"/>
                    <a:pt x="712165" y="422659"/>
                    <a:pt x="711960" y="424030"/>
                  </a:cubicBezTo>
                  <a:lnTo>
                    <a:pt x="711822" y="424922"/>
                  </a:lnTo>
                  <a:cubicBezTo>
                    <a:pt x="711754" y="425402"/>
                    <a:pt x="711685" y="425882"/>
                    <a:pt x="711548" y="426362"/>
                  </a:cubicBezTo>
                  <a:cubicBezTo>
                    <a:pt x="711411" y="426979"/>
                    <a:pt x="711273" y="427596"/>
                    <a:pt x="711205" y="428214"/>
                  </a:cubicBezTo>
                  <a:lnTo>
                    <a:pt x="710999" y="429379"/>
                  </a:lnTo>
                  <a:cubicBezTo>
                    <a:pt x="710725" y="430820"/>
                    <a:pt x="710451" y="432191"/>
                    <a:pt x="710108" y="433563"/>
                  </a:cubicBezTo>
                  <a:cubicBezTo>
                    <a:pt x="709696" y="435414"/>
                    <a:pt x="709285" y="437198"/>
                    <a:pt x="708873" y="439049"/>
                  </a:cubicBezTo>
                  <a:lnTo>
                    <a:pt x="708736" y="439598"/>
                  </a:lnTo>
                  <a:cubicBezTo>
                    <a:pt x="708462" y="440695"/>
                    <a:pt x="708256" y="441792"/>
                    <a:pt x="707982" y="442890"/>
                  </a:cubicBezTo>
                  <a:cubicBezTo>
                    <a:pt x="707502" y="444947"/>
                    <a:pt x="706953" y="446936"/>
                    <a:pt x="706473" y="448993"/>
                  </a:cubicBezTo>
                  <a:lnTo>
                    <a:pt x="706199" y="449953"/>
                  </a:lnTo>
                  <a:cubicBezTo>
                    <a:pt x="706062" y="450433"/>
                    <a:pt x="705924" y="450982"/>
                    <a:pt x="705787" y="451462"/>
                  </a:cubicBezTo>
                  <a:lnTo>
                    <a:pt x="704964" y="454411"/>
                  </a:lnTo>
                  <a:cubicBezTo>
                    <a:pt x="704347" y="456674"/>
                    <a:pt x="703661" y="459006"/>
                    <a:pt x="703044" y="461269"/>
                  </a:cubicBezTo>
                  <a:lnTo>
                    <a:pt x="702770" y="462298"/>
                  </a:lnTo>
                  <a:cubicBezTo>
                    <a:pt x="702015" y="464767"/>
                    <a:pt x="701261" y="467236"/>
                    <a:pt x="700438" y="469704"/>
                  </a:cubicBezTo>
                  <a:lnTo>
                    <a:pt x="699821" y="471693"/>
                  </a:lnTo>
                  <a:cubicBezTo>
                    <a:pt x="698998" y="474094"/>
                    <a:pt x="698244" y="476494"/>
                    <a:pt x="697352" y="478894"/>
                  </a:cubicBezTo>
                  <a:lnTo>
                    <a:pt x="696803" y="480403"/>
                  </a:lnTo>
                  <a:cubicBezTo>
                    <a:pt x="696049" y="482529"/>
                    <a:pt x="695295" y="484586"/>
                    <a:pt x="694472" y="486644"/>
                  </a:cubicBezTo>
                  <a:lnTo>
                    <a:pt x="693854" y="488289"/>
                  </a:lnTo>
                  <a:cubicBezTo>
                    <a:pt x="692963" y="490621"/>
                    <a:pt x="692071" y="492953"/>
                    <a:pt x="691111" y="495216"/>
                  </a:cubicBezTo>
                  <a:cubicBezTo>
                    <a:pt x="690837" y="495833"/>
                    <a:pt x="690563" y="496519"/>
                    <a:pt x="690357" y="497136"/>
                  </a:cubicBezTo>
                  <a:cubicBezTo>
                    <a:pt x="689396" y="499468"/>
                    <a:pt x="688437" y="501731"/>
                    <a:pt x="687408" y="504063"/>
                  </a:cubicBezTo>
                  <a:lnTo>
                    <a:pt x="686996" y="504955"/>
                  </a:lnTo>
                  <a:cubicBezTo>
                    <a:pt x="686036" y="507081"/>
                    <a:pt x="685076" y="509207"/>
                    <a:pt x="684116" y="511332"/>
                  </a:cubicBezTo>
                  <a:lnTo>
                    <a:pt x="683293" y="513184"/>
                  </a:lnTo>
                  <a:cubicBezTo>
                    <a:pt x="682264" y="515447"/>
                    <a:pt x="681167" y="517642"/>
                    <a:pt x="680070" y="519836"/>
                  </a:cubicBezTo>
                  <a:lnTo>
                    <a:pt x="679178" y="521551"/>
                  </a:lnTo>
                  <a:cubicBezTo>
                    <a:pt x="678218" y="523471"/>
                    <a:pt x="677189" y="525391"/>
                    <a:pt x="676161" y="527312"/>
                  </a:cubicBezTo>
                  <a:lnTo>
                    <a:pt x="675475" y="528615"/>
                  </a:lnTo>
                  <a:cubicBezTo>
                    <a:pt x="674309" y="530809"/>
                    <a:pt x="673143" y="532935"/>
                    <a:pt x="671909" y="535061"/>
                  </a:cubicBezTo>
                  <a:lnTo>
                    <a:pt x="670880" y="536913"/>
                  </a:lnTo>
                  <a:cubicBezTo>
                    <a:pt x="669646" y="539039"/>
                    <a:pt x="668480" y="541165"/>
                    <a:pt x="667177" y="543222"/>
                  </a:cubicBezTo>
                  <a:lnTo>
                    <a:pt x="666354" y="544525"/>
                  </a:lnTo>
                  <a:cubicBezTo>
                    <a:pt x="665257" y="546308"/>
                    <a:pt x="664159" y="548160"/>
                    <a:pt x="663062" y="549943"/>
                  </a:cubicBezTo>
                  <a:lnTo>
                    <a:pt x="662033" y="551589"/>
                  </a:lnTo>
                  <a:cubicBezTo>
                    <a:pt x="660730" y="553646"/>
                    <a:pt x="659427" y="555635"/>
                    <a:pt x="658124" y="557624"/>
                  </a:cubicBezTo>
                  <a:lnTo>
                    <a:pt x="656890" y="559407"/>
                  </a:lnTo>
                  <a:cubicBezTo>
                    <a:pt x="655655" y="561190"/>
                    <a:pt x="654421" y="563042"/>
                    <a:pt x="653186" y="564825"/>
                  </a:cubicBezTo>
                  <a:lnTo>
                    <a:pt x="652363" y="566059"/>
                  </a:lnTo>
                  <a:cubicBezTo>
                    <a:pt x="651060" y="567980"/>
                    <a:pt x="649689" y="569831"/>
                    <a:pt x="648317" y="571683"/>
                  </a:cubicBezTo>
                  <a:lnTo>
                    <a:pt x="647014" y="573466"/>
                  </a:lnTo>
                  <a:cubicBezTo>
                    <a:pt x="645574" y="575386"/>
                    <a:pt x="644202" y="577238"/>
                    <a:pt x="642762" y="579090"/>
                  </a:cubicBezTo>
                  <a:lnTo>
                    <a:pt x="641528" y="580667"/>
                  </a:lnTo>
                  <a:cubicBezTo>
                    <a:pt x="640293" y="582244"/>
                    <a:pt x="639059" y="583822"/>
                    <a:pt x="637825" y="585330"/>
                  </a:cubicBezTo>
                  <a:lnTo>
                    <a:pt x="636590" y="586839"/>
                  </a:lnTo>
                  <a:cubicBezTo>
                    <a:pt x="635081" y="588622"/>
                    <a:pt x="633573" y="590474"/>
                    <a:pt x="632064" y="592188"/>
                  </a:cubicBezTo>
                  <a:lnTo>
                    <a:pt x="630555" y="593971"/>
                  </a:lnTo>
                  <a:cubicBezTo>
                    <a:pt x="629046" y="595686"/>
                    <a:pt x="627538" y="597469"/>
                    <a:pt x="625960" y="599183"/>
                  </a:cubicBezTo>
                  <a:lnTo>
                    <a:pt x="624863" y="600418"/>
                  </a:lnTo>
                  <a:cubicBezTo>
                    <a:pt x="623903" y="601447"/>
                    <a:pt x="623080" y="602338"/>
                    <a:pt x="622257" y="603230"/>
                  </a:cubicBezTo>
                  <a:lnTo>
                    <a:pt x="619582" y="606041"/>
                  </a:lnTo>
                  <a:cubicBezTo>
                    <a:pt x="591396" y="636080"/>
                    <a:pt x="567255" y="655625"/>
                    <a:pt x="545927" y="672907"/>
                  </a:cubicBezTo>
                  <a:cubicBezTo>
                    <a:pt x="502928" y="707746"/>
                    <a:pt x="474536" y="730788"/>
                    <a:pt x="452521" y="810616"/>
                  </a:cubicBezTo>
                  <a:cubicBezTo>
                    <a:pt x="448132" y="826800"/>
                    <a:pt x="433045" y="837773"/>
                    <a:pt x="416654" y="837773"/>
                  </a:cubicBezTo>
                  <a:close/>
                  <a:moveTo>
                    <a:pt x="126012" y="745945"/>
                  </a:moveTo>
                  <a:lnTo>
                    <a:pt x="125943" y="746493"/>
                  </a:lnTo>
                  <a:cubicBezTo>
                    <a:pt x="125052" y="754723"/>
                    <a:pt x="130744" y="762404"/>
                    <a:pt x="138905" y="763981"/>
                  </a:cubicBezTo>
                  <a:lnTo>
                    <a:pt x="139591" y="764118"/>
                  </a:lnTo>
                  <a:lnTo>
                    <a:pt x="140277" y="764324"/>
                  </a:lnTo>
                  <a:cubicBezTo>
                    <a:pt x="228608" y="794088"/>
                    <a:pt x="320093" y="811507"/>
                    <a:pt x="412265" y="816102"/>
                  </a:cubicBezTo>
                  <a:lnTo>
                    <a:pt x="413019" y="816171"/>
                  </a:lnTo>
                  <a:lnTo>
                    <a:pt x="413705" y="816308"/>
                  </a:lnTo>
                  <a:cubicBezTo>
                    <a:pt x="421866" y="817885"/>
                    <a:pt x="429959" y="812810"/>
                    <a:pt x="432153" y="804786"/>
                  </a:cubicBezTo>
                  <a:cubicBezTo>
                    <a:pt x="455950" y="718444"/>
                    <a:pt x="488114" y="692315"/>
                    <a:pt x="532623" y="656242"/>
                  </a:cubicBezTo>
                  <a:cubicBezTo>
                    <a:pt x="553403" y="639371"/>
                    <a:pt x="576925" y="620306"/>
                    <a:pt x="604220" y="591297"/>
                  </a:cubicBezTo>
                  <a:lnTo>
                    <a:pt x="606758" y="588622"/>
                  </a:lnTo>
                  <a:cubicBezTo>
                    <a:pt x="607512" y="587799"/>
                    <a:pt x="608335" y="586908"/>
                    <a:pt x="609090" y="586085"/>
                  </a:cubicBezTo>
                  <a:lnTo>
                    <a:pt x="610255" y="584782"/>
                  </a:lnTo>
                  <a:cubicBezTo>
                    <a:pt x="611696" y="583204"/>
                    <a:pt x="613135" y="581558"/>
                    <a:pt x="614576" y="579912"/>
                  </a:cubicBezTo>
                  <a:lnTo>
                    <a:pt x="616016" y="578267"/>
                  </a:lnTo>
                  <a:cubicBezTo>
                    <a:pt x="617456" y="576621"/>
                    <a:pt x="618828" y="574906"/>
                    <a:pt x="620268" y="573192"/>
                  </a:cubicBezTo>
                  <a:lnTo>
                    <a:pt x="621434" y="571751"/>
                  </a:lnTo>
                  <a:cubicBezTo>
                    <a:pt x="622600" y="570311"/>
                    <a:pt x="623766" y="568803"/>
                    <a:pt x="624931" y="567362"/>
                  </a:cubicBezTo>
                  <a:lnTo>
                    <a:pt x="626097" y="565922"/>
                  </a:lnTo>
                  <a:cubicBezTo>
                    <a:pt x="627469" y="564208"/>
                    <a:pt x="628772" y="562425"/>
                    <a:pt x="630144" y="560642"/>
                  </a:cubicBezTo>
                  <a:lnTo>
                    <a:pt x="631378" y="558927"/>
                  </a:lnTo>
                  <a:cubicBezTo>
                    <a:pt x="632681" y="557213"/>
                    <a:pt x="633915" y="555429"/>
                    <a:pt x="635150" y="553646"/>
                  </a:cubicBezTo>
                  <a:lnTo>
                    <a:pt x="635904" y="552549"/>
                  </a:lnTo>
                  <a:cubicBezTo>
                    <a:pt x="637070" y="550835"/>
                    <a:pt x="638236" y="549120"/>
                    <a:pt x="639402" y="547474"/>
                  </a:cubicBezTo>
                  <a:lnTo>
                    <a:pt x="640499" y="545760"/>
                  </a:lnTo>
                  <a:cubicBezTo>
                    <a:pt x="641734" y="543908"/>
                    <a:pt x="642968" y="541988"/>
                    <a:pt x="644202" y="540136"/>
                  </a:cubicBezTo>
                  <a:lnTo>
                    <a:pt x="645231" y="538559"/>
                  </a:lnTo>
                  <a:cubicBezTo>
                    <a:pt x="646260" y="536844"/>
                    <a:pt x="647357" y="535198"/>
                    <a:pt x="648386" y="533484"/>
                  </a:cubicBezTo>
                  <a:lnTo>
                    <a:pt x="649140" y="532249"/>
                  </a:lnTo>
                  <a:cubicBezTo>
                    <a:pt x="650306" y="530261"/>
                    <a:pt x="651472" y="528272"/>
                    <a:pt x="652638" y="526283"/>
                  </a:cubicBezTo>
                  <a:lnTo>
                    <a:pt x="653667" y="524500"/>
                  </a:lnTo>
                  <a:cubicBezTo>
                    <a:pt x="654764" y="522511"/>
                    <a:pt x="655930" y="520454"/>
                    <a:pt x="656958" y="518465"/>
                  </a:cubicBezTo>
                  <a:lnTo>
                    <a:pt x="657644" y="517230"/>
                  </a:lnTo>
                  <a:cubicBezTo>
                    <a:pt x="658604" y="515447"/>
                    <a:pt x="659496" y="513664"/>
                    <a:pt x="660456" y="511813"/>
                  </a:cubicBezTo>
                  <a:lnTo>
                    <a:pt x="661279" y="510235"/>
                  </a:lnTo>
                  <a:cubicBezTo>
                    <a:pt x="662308" y="508178"/>
                    <a:pt x="663336" y="506120"/>
                    <a:pt x="664296" y="503994"/>
                  </a:cubicBezTo>
                  <a:lnTo>
                    <a:pt x="665119" y="502280"/>
                  </a:lnTo>
                  <a:cubicBezTo>
                    <a:pt x="666079" y="500291"/>
                    <a:pt x="666971" y="498302"/>
                    <a:pt x="667863" y="496245"/>
                  </a:cubicBezTo>
                  <a:lnTo>
                    <a:pt x="668274" y="495422"/>
                  </a:lnTo>
                  <a:cubicBezTo>
                    <a:pt x="669234" y="493296"/>
                    <a:pt x="670125" y="491101"/>
                    <a:pt x="671017" y="488975"/>
                  </a:cubicBezTo>
                  <a:lnTo>
                    <a:pt x="671772" y="487192"/>
                  </a:lnTo>
                  <a:cubicBezTo>
                    <a:pt x="672663" y="484998"/>
                    <a:pt x="673554" y="482803"/>
                    <a:pt x="674378" y="480609"/>
                  </a:cubicBezTo>
                  <a:lnTo>
                    <a:pt x="674926" y="479100"/>
                  </a:lnTo>
                  <a:cubicBezTo>
                    <a:pt x="675680" y="477111"/>
                    <a:pt x="676366" y="475191"/>
                    <a:pt x="677121" y="473202"/>
                  </a:cubicBezTo>
                  <a:lnTo>
                    <a:pt x="677670" y="471762"/>
                  </a:lnTo>
                  <a:cubicBezTo>
                    <a:pt x="678492" y="469499"/>
                    <a:pt x="679247" y="467236"/>
                    <a:pt x="679933" y="464972"/>
                  </a:cubicBezTo>
                  <a:lnTo>
                    <a:pt x="680550" y="463121"/>
                  </a:lnTo>
                  <a:cubicBezTo>
                    <a:pt x="681304" y="460857"/>
                    <a:pt x="681990" y="458526"/>
                    <a:pt x="682676" y="456194"/>
                  </a:cubicBezTo>
                  <a:lnTo>
                    <a:pt x="682950" y="455234"/>
                  </a:lnTo>
                  <a:cubicBezTo>
                    <a:pt x="683567" y="453108"/>
                    <a:pt x="684185" y="450914"/>
                    <a:pt x="684802" y="448788"/>
                  </a:cubicBezTo>
                  <a:lnTo>
                    <a:pt x="685556" y="446044"/>
                  </a:lnTo>
                  <a:cubicBezTo>
                    <a:pt x="685625" y="445701"/>
                    <a:pt x="685762" y="445290"/>
                    <a:pt x="685831" y="444947"/>
                  </a:cubicBezTo>
                  <a:lnTo>
                    <a:pt x="686105" y="443712"/>
                  </a:lnTo>
                  <a:cubicBezTo>
                    <a:pt x="686585" y="441792"/>
                    <a:pt x="687065" y="439872"/>
                    <a:pt x="687545" y="437952"/>
                  </a:cubicBezTo>
                  <a:cubicBezTo>
                    <a:pt x="687819" y="436923"/>
                    <a:pt x="688025" y="435894"/>
                    <a:pt x="688231" y="434934"/>
                  </a:cubicBezTo>
                  <a:lnTo>
                    <a:pt x="688368" y="434386"/>
                  </a:lnTo>
                  <a:cubicBezTo>
                    <a:pt x="688779" y="432671"/>
                    <a:pt x="689122" y="430957"/>
                    <a:pt x="689534" y="429174"/>
                  </a:cubicBezTo>
                  <a:cubicBezTo>
                    <a:pt x="689808" y="427871"/>
                    <a:pt x="690082" y="426567"/>
                    <a:pt x="690357" y="425196"/>
                  </a:cubicBezTo>
                  <a:lnTo>
                    <a:pt x="690631" y="423893"/>
                  </a:lnTo>
                  <a:cubicBezTo>
                    <a:pt x="690768" y="423413"/>
                    <a:pt x="690837" y="422933"/>
                    <a:pt x="690905" y="422384"/>
                  </a:cubicBezTo>
                  <a:cubicBezTo>
                    <a:pt x="690974" y="422041"/>
                    <a:pt x="691043" y="421630"/>
                    <a:pt x="691111" y="421287"/>
                  </a:cubicBezTo>
                  <a:lnTo>
                    <a:pt x="691317" y="420190"/>
                  </a:lnTo>
                  <a:cubicBezTo>
                    <a:pt x="691523" y="418955"/>
                    <a:pt x="691797" y="417652"/>
                    <a:pt x="692002" y="416418"/>
                  </a:cubicBezTo>
                  <a:cubicBezTo>
                    <a:pt x="692346" y="414566"/>
                    <a:pt x="692620" y="412714"/>
                    <a:pt x="692894" y="410863"/>
                  </a:cubicBezTo>
                  <a:cubicBezTo>
                    <a:pt x="693031" y="409834"/>
                    <a:pt x="693237" y="408805"/>
                    <a:pt x="693374" y="407777"/>
                  </a:cubicBezTo>
                  <a:cubicBezTo>
                    <a:pt x="693717" y="405514"/>
                    <a:pt x="693992" y="403250"/>
                    <a:pt x="694266" y="400919"/>
                  </a:cubicBezTo>
                  <a:lnTo>
                    <a:pt x="694472" y="399273"/>
                  </a:lnTo>
                  <a:cubicBezTo>
                    <a:pt x="714977" y="229194"/>
                    <a:pt x="604838" y="70775"/>
                    <a:pt x="438256" y="30724"/>
                  </a:cubicBezTo>
                  <a:lnTo>
                    <a:pt x="436679" y="30381"/>
                  </a:lnTo>
                  <a:cubicBezTo>
                    <a:pt x="434348" y="29832"/>
                    <a:pt x="432016" y="29284"/>
                    <a:pt x="429684" y="28803"/>
                  </a:cubicBezTo>
                  <a:cubicBezTo>
                    <a:pt x="428930" y="28666"/>
                    <a:pt x="428175" y="28461"/>
                    <a:pt x="427421" y="28324"/>
                  </a:cubicBezTo>
                  <a:lnTo>
                    <a:pt x="424815" y="27775"/>
                  </a:lnTo>
                  <a:cubicBezTo>
                    <a:pt x="423992" y="27569"/>
                    <a:pt x="423101" y="27432"/>
                    <a:pt x="422278" y="27226"/>
                  </a:cubicBezTo>
                  <a:lnTo>
                    <a:pt x="420906" y="26952"/>
                  </a:lnTo>
                  <a:cubicBezTo>
                    <a:pt x="419946" y="26746"/>
                    <a:pt x="418917" y="26609"/>
                    <a:pt x="417957" y="26403"/>
                  </a:cubicBezTo>
                  <a:lnTo>
                    <a:pt x="417134" y="26266"/>
                  </a:lnTo>
                  <a:cubicBezTo>
                    <a:pt x="415420" y="25992"/>
                    <a:pt x="413705" y="25649"/>
                    <a:pt x="411922" y="25374"/>
                  </a:cubicBezTo>
                  <a:cubicBezTo>
                    <a:pt x="410688" y="25169"/>
                    <a:pt x="409385" y="24963"/>
                    <a:pt x="408150" y="24826"/>
                  </a:cubicBezTo>
                  <a:cubicBezTo>
                    <a:pt x="406367" y="24552"/>
                    <a:pt x="404584" y="24277"/>
                    <a:pt x="402801" y="24072"/>
                  </a:cubicBezTo>
                  <a:lnTo>
                    <a:pt x="398823" y="23592"/>
                  </a:lnTo>
                  <a:cubicBezTo>
                    <a:pt x="397452" y="23454"/>
                    <a:pt x="396011" y="23249"/>
                    <a:pt x="394640" y="23111"/>
                  </a:cubicBezTo>
                  <a:cubicBezTo>
                    <a:pt x="393268" y="22974"/>
                    <a:pt x="391828" y="22837"/>
                    <a:pt x="390456" y="22700"/>
                  </a:cubicBezTo>
                  <a:cubicBezTo>
                    <a:pt x="389085" y="22563"/>
                    <a:pt x="387713" y="22426"/>
                    <a:pt x="386273" y="22357"/>
                  </a:cubicBezTo>
                  <a:cubicBezTo>
                    <a:pt x="384833" y="22220"/>
                    <a:pt x="383461" y="22151"/>
                    <a:pt x="382089" y="22014"/>
                  </a:cubicBezTo>
                  <a:cubicBezTo>
                    <a:pt x="380718" y="21945"/>
                    <a:pt x="379346" y="21808"/>
                    <a:pt x="377975" y="21740"/>
                  </a:cubicBezTo>
                  <a:cubicBezTo>
                    <a:pt x="376603" y="21671"/>
                    <a:pt x="375163" y="21603"/>
                    <a:pt x="373792" y="21534"/>
                  </a:cubicBezTo>
                  <a:cubicBezTo>
                    <a:pt x="372420" y="21466"/>
                    <a:pt x="371048" y="21397"/>
                    <a:pt x="369676" y="21397"/>
                  </a:cubicBezTo>
                  <a:cubicBezTo>
                    <a:pt x="368305" y="21328"/>
                    <a:pt x="366865" y="21328"/>
                    <a:pt x="365493" y="21328"/>
                  </a:cubicBezTo>
                  <a:lnTo>
                    <a:pt x="365288" y="21328"/>
                  </a:lnTo>
                  <a:cubicBezTo>
                    <a:pt x="363985" y="21328"/>
                    <a:pt x="362682" y="21260"/>
                    <a:pt x="361379" y="21260"/>
                  </a:cubicBezTo>
                  <a:cubicBezTo>
                    <a:pt x="360076" y="21260"/>
                    <a:pt x="358841" y="21260"/>
                    <a:pt x="357538" y="21260"/>
                  </a:cubicBezTo>
                  <a:lnTo>
                    <a:pt x="356578" y="21260"/>
                  </a:lnTo>
                  <a:cubicBezTo>
                    <a:pt x="355412" y="21260"/>
                    <a:pt x="354246" y="21260"/>
                    <a:pt x="353149" y="21260"/>
                  </a:cubicBezTo>
                  <a:cubicBezTo>
                    <a:pt x="351983" y="21260"/>
                    <a:pt x="350817" y="21328"/>
                    <a:pt x="349651" y="21328"/>
                  </a:cubicBezTo>
                  <a:lnTo>
                    <a:pt x="347937" y="21397"/>
                  </a:lnTo>
                  <a:cubicBezTo>
                    <a:pt x="346908" y="21397"/>
                    <a:pt x="345879" y="21466"/>
                    <a:pt x="344851" y="21466"/>
                  </a:cubicBezTo>
                  <a:cubicBezTo>
                    <a:pt x="343685" y="21534"/>
                    <a:pt x="342588" y="21603"/>
                    <a:pt x="341422" y="21671"/>
                  </a:cubicBezTo>
                  <a:lnTo>
                    <a:pt x="339502" y="21808"/>
                  </a:lnTo>
                  <a:cubicBezTo>
                    <a:pt x="338541" y="21877"/>
                    <a:pt x="337581" y="21877"/>
                    <a:pt x="336690" y="21945"/>
                  </a:cubicBezTo>
                  <a:cubicBezTo>
                    <a:pt x="335592" y="22014"/>
                    <a:pt x="334495" y="22083"/>
                    <a:pt x="333398" y="22220"/>
                  </a:cubicBezTo>
                  <a:lnTo>
                    <a:pt x="331272" y="22357"/>
                  </a:lnTo>
                  <a:cubicBezTo>
                    <a:pt x="330380" y="22426"/>
                    <a:pt x="329420" y="22494"/>
                    <a:pt x="328528" y="22563"/>
                  </a:cubicBezTo>
                  <a:cubicBezTo>
                    <a:pt x="327500" y="22631"/>
                    <a:pt x="326403" y="22769"/>
                    <a:pt x="325374" y="22906"/>
                  </a:cubicBezTo>
                  <a:lnTo>
                    <a:pt x="322974" y="23180"/>
                  </a:lnTo>
                  <a:cubicBezTo>
                    <a:pt x="322151" y="23249"/>
                    <a:pt x="321259" y="23386"/>
                    <a:pt x="320436" y="23454"/>
                  </a:cubicBezTo>
                  <a:cubicBezTo>
                    <a:pt x="319339" y="23592"/>
                    <a:pt x="318310" y="23729"/>
                    <a:pt x="317213" y="23866"/>
                  </a:cubicBezTo>
                  <a:lnTo>
                    <a:pt x="314676" y="24209"/>
                  </a:lnTo>
                  <a:cubicBezTo>
                    <a:pt x="313921" y="24277"/>
                    <a:pt x="313098" y="24414"/>
                    <a:pt x="312344" y="24483"/>
                  </a:cubicBezTo>
                  <a:cubicBezTo>
                    <a:pt x="311109" y="24689"/>
                    <a:pt x="309875" y="24826"/>
                    <a:pt x="308641" y="25032"/>
                  </a:cubicBezTo>
                  <a:lnTo>
                    <a:pt x="306240" y="25374"/>
                  </a:lnTo>
                  <a:cubicBezTo>
                    <a:pt x="305623" y="25443"/>
                    <a:pt x="304937" y="25580"/>
                    <a:pt x="304320" y="25649"/>
                  </a:cubicBezTo>
                  <a:cubicBezTo>
                    <a:pt x="301714" y="26060"/>
                    <a:pt x="299039" y="26540"/>
                    <a:pt x="296433" y="27021"/>
                  </a:cubicBezTo>
                  <a:cubicBezTo>
                    <a:pt x="295816" y="27158"/>
                    <a:pt x="295267" y="27226"/>
                    <a:pt x="294719" y="27363"/>
                  </a:cubicBezTo>
                  <a:lnTo>
                    <a:pt x="292387" y="27843"/>
                  </a:lnTo>
                  <a:cubicBezTo>
                    <a:pt x="291084" y="28118"/>
                    <a:pt x="289781" y="28324"/>
                    <a:pt x="288547" y="28598"/>
                  </a:cubicBezTo>
                  <a:cubicBezTo>
                    <a:pt x="287792" y="28735"/>
                    <a:pt x="287038" y="28941"/>
                    <a:pt x="286283" y="29078"/>
                  </a:cubicBezTo>
                  <a:lnTo>
                    <a:pt x="283951" y="29627"/>
                  </a:lnTo>
                  <a:cubicBezTo>
                    <a:pt x="282854" y="29901"/>
                    <a:pt x="281757" y="30107"/>
                    <a:pt x="280660" y="30381"/>
                  </a:cubicBezTo>
                  <a:cubicBezTo>
                    <a:pt x="279837" y="30587"/>
                    <a:pt x="279014" y="30792"/>
                    <a:pt x="278191" y="30998"/>
                  </a:cubicBezTo>
                  <a:lnTo>
                    <a:pt x="275928" y="31547"/>
                  </a:lnTo>
                  <a:cubicBezTo>
                    <a:pt x="274899" y="31821"/>
                    <a:pt x="273870" y="32095"/>
                    <a:pt x="272773" y="32370"/>
                  </a:cubicBezTo>
                  <a:cubicBezTo>
                    <a:pt x="271950" y="32576"/>
                    <a:pt x="271127" y="32850"/>
                    <a:pt x="270304" y="33056"/>
                  </a:cubicBezTo>
                  <a:lnTo>
                    <a:pt x="268178" y="33673"/>
                  </a:lnTo>
                  <a:cubicBezTo>
                    <a:pt x="267150" y="33947"/>
                    <a:pt x="266052" y="34221"/>
                    <a:pt x="265024" y="34564"/>
                  </a:cubicBezTo>
                  <a:cubicBezTo>
                    <a:pt x="264132" y="34839"/>
                    <a:pt x="263241" y="35113"/>
                    <a:pt x="262418" y="35387"/>
                  </a:cubicBezTo>
                  <a:lnTo>
                    <a:pt x="260566" y="35936"/>
                  </a:lnTo>
                  <a:cubicBezTo>
                    <a:pt x="259469" y="36279"/>
                    <a:pt x="258440" y="36553"/>
                    <a:pt x="257342" y="36896"/>
                  </a:cubicBezTo>
                  <a:cubicBezTo>
                    <a:pt x="256451" y="37170"/>
                    <a:pt x="255491" y="37513"/>
                    <a:pt x="254599" y="37788"/>
                  </a:cubicBezTo>
                  <a:lnTo>
                    <a:pt x="252954" y="38336"/>
                  </a:lnTo>
                  <a:cubicBezTo>
                    <a:pt x="251856" y="38679"/>
                    <a:pt x="250759" y="39022"/>
                    <a:pt x="249661" y="39434"/>
                  </a:cubicBezTo>
                  <a:cubicBezTo>
                    <a:pt x="248633" y="39776"/>
                    <a:pt x="247536" y="40188"/>
                    <a:pt x="246507" y="40531"/>
                  </a:cubicBezTo>
                  <a:lnTo>
                    <a:pt x="246027" y="40668"/>
                  </a:lnTo>
                  <a:cubicBezTo>
                    <a:pt x="244655" y="41148"/>
                    <a:pt x="243421" y="41628"/>
                    <a:pt x="242118" y="42040"/>
                  </a:cubicBezTo>
                  <a:cubicBezTo>
                    <a:pt x="240952" y="42451"/>
                    <a:pt x="239855" y="42863"/>
                    <a:pt x="238689" y="43343"/>
                  </a:cubicBezTo>
                  <a:lnTo>
                    <a:pt x="238483" y="43411"/>
                  </a:lnTo>
                  <a:cubicBezTo>
                    <a:pt x="237180" y="43891"/>
                    <a:pt x="235945" y="44371"/>
                    <a:pt x="234642" y="44920"/>
                  </a:cubicBezTo>
                  <a:cubicBezTo>
                    <a:pt x="233477" y="45400"/>
                    <a:pt x="232311" y="45880"/>
                    <a:pt x="231213" y="46292"/>
                  </a:cubicBezTo>
                  <a:cubicBezTo>
                    <a:pt x="229842" y="46840"/>
                    <a:pt x="228539" y="47389"/>
                    <a:pt x="227305" y="47937"/>
                  </a:cubicBezTo>
                  <a:cubicBezTo>
                    <a:pt x="226139" y="48417"/>
                    <a:pt x="224973" y="48966"/>
                    <a:pt x="223738" y="49446"/>
                  </a:cubicBezTo>
                  <a:cubicBezTo>
                    <a:pt x="222504" y="49995"/>
                    <a:pt x="221201" y="50543"/>
                    <a:pt x="219967" y="51092"/>
                  </a:cubicBezTo>
                  <a:cubicBezTo>
                    <a:pt x="218800" y="51641"/>
                    <a:pt x="217635" y="52189"/>
                    <a:pt x="216469" y="52738"/>
                  </a:cubicBezTo>
                  <a:cubicBezTo>
                    <a:pt x="215235" y="53287"/>
                    <a:pt x="214000" y="53904"/>
                    <a:pt x="212765" y="54521"/>
                  </a:cubicBezTo>
                  <a:cubicBezTo>
                    <a:pt x="211600" y="55070"/>
                    <a:pt x="210434" y="55618"/>
                    <a:pt x="209268" y="56235"/>
                  </a:cubicBezTo>
                  <a:cubicBezTo>
                    <a:pt x="208034" y="56853"/>
                    <a:pt x="206799" y="57470"/>
                    <a:pt x="205633" y="58087"/>
                  </a:cubicBezTo>
                  <a:cubicBezTo>
                    <a:pt x="204467" y="58704"/>
                    <a:pt x="203370" y="59253"/>
                    <a:pt x="202204" y="59870"/>
                  </a:cubicBezTo>
                  <a:cubicBezTo>
                    <a:pt x="200970" y="60488"/>
                    <a:pt x="199804" y="61173"/>
                    <a:pt x="198570" y="61791"/>
                  </a:cubicBezTo>
                  <a:cubicBezTo>
                    <a:pt x="197472" y="62408"/>
                    <a:pt x="196306" y="63025"/>
                    <a:pt x="195209" y="63642"/>
                  </a:cubicBezTo>
                  <a:cubicBezTo>
                    <a:pt x="193975" y="64328"/>
                    <a:pt x="192809" y="65014"/>
                    <a:pt x="191643" y="65631"/>
                  </a:cubicBezTo>
                  <a:cubicBezTo>
                    <a:pt x="190546" y="66248"/>
                    <a:pt x="189448" y="66934"/>
                    <a:pt x="188283" y="67551"/>
                  </a:cubicBezTo>
                  <a:cubicBezTo>
                    <a:pt x="187117" y="68237"/>
                    <a:pt x="185951" y="68923"/>
                    <a:pt x="184716" y="69677"/>
                  </a:cubicBezTo>
                  <a:cubicBezTo>
                    <a:pt x="183619" y="70363"/>
                    <a:pt x="182522" y="70980"/>
                    <a:pt x="181425" y="71666"/>
                  </a:cubicBezTo>
                  <a:cubicBezTo>
                    <a:pt x="180259" y="72420"/>
                    <a:pt x="179093" y="73106"/>
                    <a:pt x="177927" y="73861"/>
                  </a:cubicBezTo>
                  <a:cubicBezTo>
                    <a:pt x="176830" y="74546"/>
                    <a:pt x="175801" y="75232"/>
                    <a:pt x="174704" y="75918"/>
                  </a:cubicBezTo>
                  <a:cubicBezTo>
                    <a:pt x="173538" y="76672"/>
                    <a:pt x="172441" y="77427"/>
                    <a:pt x="171275" y="78181"/>
                  </a:cubicBezTo>
                  <a:lnTo>
                    <a:pt x="171069" y="78318"/>
                  </a:lnTo>
                  <a:cubicBezTo>
                    <a:pt x="170040" y="79004"/>
                    <a:pt x="169080" y="79690"/>
                    <a:pt x="168052" y="80307"/>
                  </a:cubicBezTo>
                  <a:cubicBezTo>
                    <a:pt x="167023" y="80993"/>
                    <a:pt x="166062" y="81679"/>
                    <a:pt x="165034" y="82433"/>
                  </a:cubicBezTo>
                  <a:lnTo>
                    <a:pt x="164005" y="83188"/>
                  </a:lnTo>
                  <a:cubicBezTo>
                    <a:pt x="163182" y="83736"/>
                    <a:pt x="162359" y="84353"/>
                    <a:pt x="161536" y="84902"/>
                  </a:cubicBezTo>
                  <a:cubicBezTo>
                    <a:pt x="160576" y="85588"/>
                    <a:pt x="159548" y="86342"/>
                    <a:pt x="158587" y="87096"/>
                  </a:cubicBezTo>
                  <a:lnTo>
                    <a:pt x="157490" y="87920"/>
                  </a:lnTo>
                  <a:cubicBezTo>
                    <a:pt x="156736" y="88468"/>
                    <a:pt x="155913" y="89085"/>
                    <a:pt x="155158" y="89634"/>
                  </a:cubicBezTo>
                  <a:cubicBezTo>
                    <a:pt x="154198" y="90320"/>
                    <a:pt x="153307" y="91074"/>
                    <a:pt x="152415" y="91760"/>
                  </a:cubicBezTo>
                  <a:lnTo>
                    <a:pt x="150838" y="92994"/>
                  </a:lnTo>
                  <a:cubicBezTo>
                    <a:pt x="150220" y="93475"/>
                    <a:pt x="149535" y="94023"/>
                    <a:pt x="148917" y="94503"/>
                  </a:cubicBezTo>
                  <a:cubicBezTo>
                    <a:pt x="148026" y="95189"/>
                    <a:pt x="147203" y="95875"/>
                    <a:pt x="146312" y="96629"/>
                  </a:cubicBezTo>
                  <a:lnTo>
                    <a:pt x="144597" y="98001"/>
                  </a:lnTo>
                  <a:cubicBezTo>
                    <a:pt x="143980" y="98481"/>
                    <a:pt x="143362" y="99030"/>
                    <a:pt x="142745" y="99510"/>
                  </a:cubicBezTo>
                  <a:cubicBezTo>
                    <a:pt x="141785" y="100264"/>
                    <a:pt x="140894" y="101087"/>
                    <a:pt x="140002" y="101841"/>
                  </a:cubicBezTo>
                  <a:lnTo>
                    <a:pt x="138356" y="103281"/>
                  </a:lnTo>
                  <a:cubicBezTo>
                    <a:pt x="137808" y="103762"/>
                    <a:pt x="137259" y="104241"/>
                    <a:pt x="136710" y="104722"/>
                  </a:cubicBezTo>
                  <a:cubicBezTo>
                    <a:pt x="135750" y="105545"/>
                    <a:pt x="134790" y="106436"/>
                    <a:pt x="133830" y="107328"/>
                  </a:cubicBezTo>
                  <a:lnTo>
                    <a:pt x="132116" y="108836"/>
                  </a:lnTo>
                  <a:cubicBezTo>
                    <a:pt x="131636" y="109248"/>
                    <a:pt x="131224" y="109659"/>
                    <a:pt x="130744" y="110071"/>
                  </a:cubicBezTo>
                  <a:cubicBezTo>
                    <a:pt x="129235" y="111443"/>
                    <a:pt x="127795" y="112814"/>
                    <a:pt x="126355" y="114186"/>
                  </a:cubicBezTo>
                  <a:lnTo>
                    <a:pt x="124983" y="115489"/>
                  </a:lnTo>
                  <a:cubicBezTo>
                    <a:pt x="123063" y="117340"/>
                    <a:pt x="121143" y="119192"/>
                    <a:pt x="119291" y="121044"/>
                  </a:cubicBezTo>
                  <a:cubicBezTo>
                    <a:pt x="118948" y="121386"/>
                    <a:pt x="118605" y="121730"/>
                    <a:pt x="118262" y="122072"/>
                  </a:cubicBezTo>
                  <a:lnTo>
                    <a:pt x="117097" y="123238"/>
                  </a:lnTo>
                  <a:cubicBezTo>
                    <a:pt x="115930" y="124404"/>
                    <a:pt x="114833" y="125570"/>
                    <a:pt x="113668" y="126736"/>
                  </a:cubicBezTo>
                  <a:cubicBezTo>
                    <a:pt x="113188" y="127216"/>
                    <a:pt x="112776" y="127696"/>
                    <a:pt x="112365" y="128176"/>
                  </a:cubicBezTo>
                  <a:lnTo>
                    <a:pt x="110787" y="129822"/>
                  </a:lnTo>
                  <a:cubicBezTo>
                    <a:pt x="109964" y="130713"/>
                    <a:pt x="109072" y="131673"/>
                    <a:pt x="108250" y="132565"/>
                  </a:cubicBezTo>
                  <a:cubicBezTo>
                    <a:pt x="107769" y="133114"/>
                    <a:pt x="107290" y="133662"/>
                    <a:pt x="106741" y="134211"/>
                  </a:cubicBezTo>
                  <a:lnTo>
                    <a:pt x="105438" y="135720"/>
                  </a:lnTo>
                  <a:cubicBezTo>
                    <a:pt x="104615" y="136680"/>
                    <a:pt x="103723" y="137640"/>
                    <a:pt x="102901" y="138600"/>
                  </a:cubicBezTo>
                  <a:cubicBezTo>
                    <a:pt x="102420" y="139217"/>
                    <a:pt x="101872" y="139766"/>
                    <a:pt x="101392" y="140383"/>
                  </a:cubicBezTo>
                  <a:lnTo>
                    <a:pt x="100088" y="141892"/>
                  </a:lnTo>
                  <a:cubicBezTo>
                    <a:pt x="99334" y="142784"/>
                    <a:pt x="98511" y="143744"/>
                    <a:pt x="97757" y="144704"/>
                  </a:cubicBezTo>
                  <a:cubicBezTo>
                    <a:pt x="97208" y="145389"/>
                    <a:pt x="96659" y="146007"/>
                    <a:pt x="96111" y="146693"/>
                  </a:cubicBezTo>
                  <a:lnTo>
                    <a:pt x="95082" y="147996"/>
                  </a:lnTo>
                  <a:cubicBezTo>
                    <a:pt x="94328" y="148956"/>
                    <a:pt x="93505" y="149916"/>
                    <a:pt x="92750" y="150945"/>
                  </a:cubicBezTo>
                  <a:cubicBezTo>
                    <a:pt x="92133" y="151699"/>
                    <a:pt x="91585" y="152453"/>
                    <a:pt x="90968" y="153208"/>
                  </a:cubicBezTo>
                  <a:lnTo>
                    <a:pt x="90213" y="154168"/>
                  </a:lnTo>
                  <a:cubicBezTo>
                    <a:pt x="89390" y="155197"/>
                    <a:pt x="88636" y="156294"/>
                    <a:pt x="87813" y="157323"/>
                  </a:cubicBezTo>
                  <a:cubicBezTo>
                    <a:pt x="87195" y="158214"/>
                    <a:pt x="86510" y="159037"/>
                    <a:pt x="85892" y="159929"/>
                  </a:cubicBezTo>
                  <a:lnTo>
                    <a:pt x="85618" y="160340"/>
                  </a:lnTo>
                  <a:cubicBezTo>
                    <a:pt x="84795" y="161506"/>
                    <a:pt x="83904" y="162672"/>
                    <a:pt x="83081" y="163838"/>
                  </a:cubicBezTo>
                  <a:cubicBezTo>
                    <a:pt x="82463" y="164729"/>
                    <a:pt x="81846" y="165621"/>
                    <a:pt x="81229" y="166512"/>
                  </a:cubicBezTo>
                  <a:lnTo>
                    <a:pt x="80955" y="166924"/>
                  </a:lnTo>
                  <a:cubicBezTo>
                    <a:pt x="80132" y="168090"/>
                    <a:pt x="79309" y="169255"/>
                    <a:pt x="78555" y="170490"/>
                  </a:cubicBezTo>
                  <a:cubicBezTo>
                    <a:pt x="77937" y="171450"/>
                    <a:pt x="77252" y="172410"/>
                    <a:pt x="76634" y="173370"/>
                  </a:cubicBezTo>
                  <a:lnTo>
                    <a:pt x="76429" y="173645"/>
                  </a:lnTo>
                  <a:cubicBezTo>
                    <a:pt x="75674" y="174810"/>
                    <a:pt x="74851" y="176045"/>
                    <a:pt x="74097" y="177211"/>
                  </a:cubicBezTo>
                  <a:cubicBezTo>
                    <a:pt x="73411" y="178308"/>
                    <a:pt x="72725" y="179337"/>
                    <a:pt x="72040" y="180434"/>
                  </a:cubicBezTo>
                  <a:cubicBezTo>
                    <a:pt x="71285" y="181668"/>
                    <a:pt x="70531" y="182834"/>
                    <a:pt x="69776" y="184069"/>
                  </a:cubicBezTo>
                  <a:cubicBezTo>
                    <a:pt x="69091" y="185166"/>
                    <a:pt x="68473" y="186263"/>
                    <a:pt x="67856" y="187361"/>
                  </a:cubicBezTo>
                  <a:cubicBezTo>
                    <a:pt x="67102" y="188595"/>
                    <a:pt x="66416" y="189829"/>
                    <a:pt x="65662" y="191064"/>
                  </a:cubicBezTo>
                  <a:cubicBezTo>
                    <a:pt x="65044" y="192161"/>
                    <a:pt x="64427" y="193258"/>
                    <a:pt x="63810" y="194424"/>
                  </a:cubicBezTo>
                  <a:cubicBezTo>
                    <a:pt x="63124" y="195659"/>
                    <a:pt x="62438" y="196962"/>
                    <a:pt x="61753" y="198196"/>
                  </a:cubicBezTo>
                  <a:cubicBezTo>
                    <a:pt x="61135" y="199293"/>
                    <a:pt x="60518" y="200459"/>
                    <a:pt x="59969" y="201557"/>
                  </a:cubicBezTo>
                  <a:cubicBezTo>
                    <a:pt x="59284" y="202791"/>
                    <a:pt x="58666" y="204094"/>
                    <a:pt x="57981" y="205397"/>
                  </a:cubicBezTo>
                  <a:cubicBezTo>
                    <a:pt x="57432" y="206563"/>
                    <a:pt x="56815" y="207660"/>
                    <a:pt x="56266" y="208826"/>
                  </a:cubicBezTo>
                  <a:cubicBezTo>
                    <a:pt x="55649" y="210129"/>
                    <a:pt x="54963" y="211432"/>
                    <a:pt x="54346" y="212735"/>
                  </a:cubicBezTo>
                  <a:cubicBezTo>
                    <a:pt x="53797" y="213901"/>
                    <a:pt x="53249" y="215067"/>
                    <a:pt x="52700" y="216233"/>
                  </a:cubicBezTo>
                  <a:cubicBezTo>
                    <a:pt x="52082" y="217536"/>
                    <a:pt x="51466" y="218907"/>
                    <a:pt x="50848" y="220210"/>
                  </a:cubicBezTo>
                  <a:lnTo>
                    <a:pt x="50711" y="220485"/>
                  </a:lnTo>
                  <a:cubicBezTo>
                    <a:pt x="50231" y="221582"/>
                    <a:pt x="49751" y="222611"/>
                    <a:pt x="49271" y="223708"/>
                  </a:cubicBezTo>
                  <a:cubicBezTo>
                    <a:pt x="48722" y="225011"/>
                    <a:pt x="48105" y="226383"/>
                    <a:pt x="47556" y="227754"/>
                  </a:cubicBezTo>
                  <a:lnTo>
                    <a:pt x="47419" y="228097"/>
                  </a:lnTo>
                  <a:cubicBezTo>
                    <a:pt x="46939" y="229194"/>
                    <a:pt x="46528" y="230223"/>
                    <a:pt x="46047" y="231320"/>
                  </a:cubicBezTo>
                  <a:cubicBezTo>
                    <a:pt x="45499" y="232692"/>
                    <a:pt x="44950" y="234064"/>
                    <a:pt x="44402" y="235504"/>
                  </a:cubicBezTo>
                  <a:lnTo>
                    <a:pt x="44127" y="236121"/>
                  </a:lnTo>
                  <a:cubicBezTo>
                    <a:pt x="43716" y="237081"/>
                    <a:pt x="43373" y="238041"/>
                    <a:pt x="43030" y="239070"/>
                  </a:cubicBezTo>
                  <a:cubicBezTo>
                    <a:pt x="42550" y="240373"/>
                    <a:pt x="42070" y="241676"/>
                    <a:pt x="41590" y="242979"/>
                  </a:cubicBezTo>
                  <a:lnTo>
                    <a:pt x="41179" y="244145"/>
                  </a:lnTo>
                  <a:cubicBezTo>
                    <a:pt x="40836" y="245036"/>
                    <a:pt x="40492" y="245996"/>
                    <a:pt x="40218" y="246888"/>
                  </a:cubicBezTo>
                  <a:cubicBezTo>
                    <a:pt x="39807" y="248122"/>
                    <a:pt x="39395" y="249288"/>
                    <a:pt x="38984" y="250523"/>
                  </a:cubicBezTo>
                  <a:lnTo>
                    <a:pt x="38435" y="252169"/>
                  </a:lnTo>
                  <a:cubicBezTo>
                    <a:pt x="38161" y="253060"/>
                    <a:pt x="37818" y="253883"/>
                    <a:pt x="37544" y="254775"/>
                  </a:cubicBezTo>
                  <a:cubicBezTo>
                    <a:pt x="37132" y="256009"/>
                    <a:pt x="36789" y="257244"/>
                    <a:pt x="36378" y="258478"/>
                  </a:cubicBezTo>
                  <a:lnTo>
                    <a:pt x="35760" y="260398"/>
                  </a:lnTo>
                  <a:cubicBezTo>
                    <a:pt x="35486" y="261153"/>
                    <a:pt x="35281" y="261975"/>
                    <a:pt x="35075" y="262730"/>
                  </a:cubicBezTo>
                  <a:cubicBezTo>
                    <a:pt x="34732" y="264033"/>
                    <a:pt x="34321" y="265336"/>
                    <a:pt x="33978" y="266570"/>
                  </a:cubicBezTo>
                  <a:lnTo>
                    <a:pt x="33360" y="268696"/>
                  </a:lnTo>
                  <a:cubicBezTo>
                    <a:pt x="33155" y="269382"/>
                    <a:pt x="32949" y="270068"/>
                    <a:pt x="32743" y="270822"/>
                  </a:cubicBezTo>
                  <a:cubicBezTo>
                    <a:pt x="32331" y="272262"/>
                    <a:pt x="31989" y="273634"/>
                    <a:pt x="31646" y="275074"/>
                  </a:cubicBezTo>
                  <a:lnTo>
                    <a:pt x="31166" y="277063"/>
                  </a:lnTo>
                  <a:cubicBezTo>
                    <a:pt x="31028" y="277680"/>
                    <a:pt x="30823" y="278366"/>
                    <a:pt x="30686" y="278983"/>
                  </a:cubicBezTo>
                  <a:cubicBezTo>
                    <a:pt x="30274" y="280698"/>
                    <a:pt x="29863" y="282412"/>
                    <a:pt x="29520" y="284127"/>
                  </a:cubicBezTo>
                  <a:lnTo>
                    <a:pt x="29108" y="285841"/>
                  </a:lnTo>
                  <a:cubicBezTo>
                    <a:pt x="28971" y="286322"/>
                    <a:pt x="28902" y="286802"/>
                    <a:pt x="28766" y="287282"/>
                  </a:cubicBezTo>
                  <a:cubicBezTo>
                    <a:pt x="28148" y="290093"/>
                    <a:pt x="27599" y="292905"/>
                    <a:pt x="27051" y="295717"/>
                  </a:cubicBezTo>
                  <a:cubicBezTo>
                    <a:pt x="26571" y="298254"/>
                    <a:pt x="26091" y="300860"/>
                    <a:pt x="25679" y="303398"/>
                  </a:cubicBezTo>
                  <a:lnTo>
                    <a:pt x="25337" y="305524"/>
                  </a:lnTo>
                  <a:cubicBezTo>
                    <a:pt x="24994" y="307581"/>
                    <a:pt x="24719" y="309639"/>
                    <a:pt x="24376" y="311696"/>
                  </a:cubicBezTo>
                  <a:lnTo>
                    <a:pt x="24170" y="313342"/>
                  </a:lnTo>
                  <a:cubicBezTo>
                    <a:pt x="23828" y="315879"/>
                    <a:pt x="23485" y="318417"/>
                    <a:pt x="23211" y="320954"/>
                  </a:cubicBezTo>
                  <a:lnTo>
                    <a:pt x="23005" y="322669"/>
                  </a:lnTo>
                  <a:cubicBezTo>
                    <a:pt x="22799" y="324726"/>
                    <a:pt x="22593" y="326784"/>
                    <a:pt x="22388" y="328773"/>
                  </a:cubicBezTo>
                  <a:lnTo>
                    <a:pt x="22182" y="330830"/>
                  </a:lnTo>
                  <a:cubicBezTo>
                    <a:pt x="21976" y="333367"/>
                    <a:pt x="21770" y="335905"/>
                    <a:pt x="21633" y="338442"/>
                  </a:cubicBezTo>
                  <a:lnTo>
                    <a:pt x="21633" y="338717"/>
                  </a:lnTo>
                  <a:cubicBezTo>
                    <a:pt x="21496" y="341186"/>
                    <a:pt x="21359" y="343586"/>
                    <a:pt x="21290" y="346055"/>
                  </a:cubicBezTo>
                  <a:cubicBezTo>
                    <a:pt x="21290" y="346740"/>
                    <a:pt x="21221" y="347426"/>
                    <a:pt x="21221" y="348112"/>
                  </a:cubicBezTo>
                  <a:cubicBezTo>
                    <a:pt x="21153" y="350169"/>
                    <a:pt x="21085" y="352227"/>
                    <a:pt x="21085" y="354284"/>
                  </a:cubicBezTo>
                  <a:lnTo>
                    <a:pt x="21085" y="355862"/>
                  </a:lnTo>
                  <a:cubicBezTo>
                    <a:pt x="21085" y="358331"/>
                    <a:pt x="21085" y="360868"/>
                    <a:pt x="21085" y="363337"/>
                  </a:cubicBezTo>
                  <a:lnTo>
                    <a:pt x="21085" y="365120"/>
                  </a:lnTo>
                  <a:cubicBezTo>
                    <a:pt x="21153" y="367109"/>
                    <a:pt x="21153" y="369098"/>
                    <a:pt x="21221" y="371018"/>
                  </a:cubicBezTo>
                  <a:lnTo>
                    <a:pt x="21290" y="373075"/>
                  </a:lnTo>
                  <a:cubicBezTo>
                    <a:pt x="21359" y="375544"/>
                    <a:pt x="21496" y="378013"/>
                    <a:pt x="21702" y="380482"/>
                  </a:cubicBezTo>
                  <a:lnTo>
                    <a:pt x="21770" y="381030"/>
                  </a:lnTo>
                  <a:cubicBezTo>
                    <a:pt x="21908" y="383362"/>
                    <a:pt x="22113" y="385625"/>
                    <a:pt x="22319" y="387888"/>
                  </a:cubicBezTo>
                  <a:lnTo>
                    <a:pt x="22525" y="390014"/>
                  </a:lnTo>
                  <a:cubicBezTo>
                    <a:pt x="22730" y="392003"/>
                    <a:pt x="22936" y="393992"/>
                    <a:pt x="23142" y="395981"/>
                  </a:cubicBezTo>
                  <a:lnTo>
                    <a:pt x="23279" y="397558"/>
                  </a:lnTo>
                  <a:cubicBezTo>
                    <a:pt x="23553" y="399959"/>
                    <a:pt x="23896" y="402427"/>
                    <a:pt x="24170" y="404828"/>
                  </a:cubicBezTo>
                  <a:lnTo>
                    <a:pt x="24445" y="406748"/>
                  </a:lnTo>
                  <a:cubicBezTo>
                    <a:pt x="24719" y="408600"/>
                    <a:pt x="24994" y="410451"/>
                    <a:pt x="25268" y="412372"/>
                  </a:cubicBezTo>
                  <a:lnTo>
                    <a:pt x="25611" y="414498"/>
                  </a:lnTo>
                  <a:cubicBezTo>
                    <a:pt x="26022" y="416898"/>
                    <a:pt x="26434" y="419230"/>
                    <a:pt x="26845" y="421630"/>
                  </a:cubicBezTo>
                  <a:lnTo>
                    <a:pt x="27051" y="422590"/>
                  </a:lnTo>
                  <a:cubicBezTo>
                    <a:pt x="27463" y="424647"/>
                    <a:pt x="27874" y="426773"/>
                    <a:pt x="28285" y="428831"/>
                  </a:cubicBezTo>
                  <a:lnTo>
                    <a:pt x="28766" y="431025"/>
                  </a:lnTo>
                  <a:cubicBezTo>
                    <a:pt x="29177" y="432877"/>
                    <a:pt x="29588" y="434797"/>
                    <a:pt x="30069" y="436649"/>
                  </a:cubicBezTo>
                  <a:lnTo>
                    <a:pt x="30480" y="438295"/>
                  </a:lnTo>
                  <a:cubicBezTo>
                    <a:pt x="31028" y="440558"/>
                    <a:pt x="31646" y="442890"/>
                    <a:pt x="32195" y="445153"/>
                  </a:cubicBezTo>
                  <a:lnTo>
                    <a:pt x="32743" y="447141"/>
                  </a:lnTo>
                  <a:cubicBezTo>
                    <a:pt x="33223" y="448856"/>
                    <a:pt x="33703" y="450639"/>
                    <a:pt x="34183" y="452354"/>
                  </a:cubicBezTo>
                  <a:lnTo>
                    <a:pt x="34801" y="454480"/>
                  </a:lnTo>
                  <a:cubicBezTo>
                    <a:pt x="35486" y="456743"/>
                    <a:pt x="36172" y="459006"/>
                    <a:pt x="36858" y="461201"/>
                  </a:cubicBezTo>
                  <a:lnTo>
                    <a:pt x="37269" y="462435"/>
                  </a:lnTo>
                  <a:cubicBezTo>
                    <a:pt x="37886" y="464286"/>
                    <a:pt x="38504" y="466207"/>
                    <a:pt x="39121" y="468059"/>
                  </a:cubicBezTo>
                  <a:cubicBezTo>
                    <a:pt x="39395" y="468813"/>
                    <a:pt x="39670" y="469567"/>
                    <a:pt x="39875" y="470322"/>
                  </a:cubicBezTo>
                  <a:cubicBezTo>
                    <a:pt x="40492" y="472105"/>
                    <a:pt x="41110" y="473819"/>
                    <a:pt x="41795" y="475602"/>
                  </a:cubicBezTo>
                  <a:lnTo>
                    <a:pt x="42413" y="477248"/>
                  </a:lnTo>
                  <a:cubicBezTo>
                    <a:pt x="43167" y="479168"/>
                    <a:pt x="43853" y="481089"/>
                    <a:pt x="44608" y="482940"/>
                  </a:cubicBezTo>
                  <a:lnTo>
                    <a:pt x="45362" y="484929"/>
                  </a:lnTo>
                  <a:cubicBezTo>
                    <a:pt x="60038" y="521688"/>
                    <a:pt x="74714" y="547886"/>
                    <a:pt x="87607" y="570997"/>
                  </a:cubicBezTo>
                  <a:cubicBezTo>
                    <a:pt x="115451" y="620855"/>
                    <a:pt x="135476" y="656859"/>
                    <a:pt x="126012" y="745945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62C51B0-7E27-422D-2C18-C2BF4AAFFF83}"/>
                </a:ext>
              </a:extLst>
            </p:cNvPr>
            <p:cNvSpPr/>
            <p:nvPr/>
          </p:nvSpPr>
          <p:spPr>
            <a:xfrm>
              <a:off x="5128597" y="2668390"/>
              <a:ext cx="307705" cy="436834"/>
            </a:xfrm>
            <a:custGeom>
              <a:avLst/>
              <a:gdLst>
                <a:gd name="connsiteX0" fmla="*/ 140703 w 307705"/>
                <a:gd name="connsiteY0" fmla="*/ 436834 h 436834"/>
                <a:gd name="connsiteX1" fmla="*/ 119923 w 307705"/>
                <a:gd name="connsiteY1" fmla="*/ 432857 h 436834"/>
                <a:gd name="connsiteX2" fmla="*/ 159700 w 307705"/>
                <a:gd name="connsiteY2" fmla="*/ 260446 h 436834"/>
                <a:gd name="connsiteX3" fmla="*/ 200230 w 307705"/>
                <a:gd name="connsiteY3" fmla="*/ 132887 h 436834"/>
                <a:gd name="connsiteX4" fmla="*/ 202219 w 307705"/>
                <a:gd name="connsiteY4" fmla="*/ 128018 h 436834"/>
                <a:gd name="connsiteX5" fmla="*/ 114025 w 307705"/>
                <a:gd name="connsiteY5" fmla="*/ 109913 h 436834"/>
                <a:gd name="connsiteX6" fmla="*/ 88308 w 307705"/>
                <a:gd name="connsiteY6" fmla="*/ 101204 h 436834"/>
                <a:gd name="connsiteX7" fmla="*/ 86250 w 307705"/>
                <a:gd name="connsiteY7" fmla="*/ 148935 h 436834"/>
                <a:gd name="connsiteX8" fmla="*/ 51755 w 307705"/>
                <a:gd name="connsiteY8" fmla="*/ 420444 h 436834"/>
                <a:gd name="connsiteX9" fmla="*/ 31044 w 307705"/>
                <a:gd name="connsiteY9" fmla="*/ 415986 h 436834"/>
                <a:gd name="connsiteX10" fmla="*/ 65196 w 307705"/>
                <a:gd name="connsiteY10" fmla="*/ 146603 h 436834"/>
                <a:gd name="connsiteX11" fmla="*/ 66499 w 307705"/>
                <a:gd name="connsiteY11" fmla="*/ 92151 h 436834"/>
                <a:gd name="connsiteX12" fmla="*/ 800 w 307705"/>
                <a:gd name="connsiteY12" fmla="*/ 19936 h 436834"/>
                <a:gd name="connsiteX13" fmla="*/ 33718 w 307705"/>
                <a:gd name="connsiteY13" fmla="*/ 528 h 436834"/>
                <a:gd name="connsiteX14" fmla="*/ 76101 w 307705"/>
                <a:gd name="connsiteY14" fmla="*/ 40304 h 436834"/>
                <a:gd name="connsiteX15" fmla="*/ 86250 w 307705"/>
                <a:gd name="connsiteY15" fmla="*/ 77612 h 436834"/>
                <a:gd name="connsiteX16" fmla="*/ 120266 w 307705"/>
                <a:gd name="connsiteY16" fmla="*/ 89682 h 436834"/>
                <a:gd name="connsiteX17" fmla="*/ 211203 w 307705"/>
                <a:gd name="connsiteY17" fmla="*/ 107307 h 436834"/>
                <a:gd name="connsiteX18" fmla="*/ 249745 w 307705"/>
                <a:gd name="connsiteY18" fmla="*/ 52786 h 436834"/>
                <a:gd name="connsiteX19" fmla="*/ 298025 w 307705"/>
                <a:gd name="connsiteY19" fmla="*/ 52512 h 436834"/>
                <a:gd name="connsiteX20" fmla="*/ 302072 w 307705"/>
                <a:gd name="connsiteY20" fmla="*/ 95511 h 436834"/>
                <a:gd name="connsiteX21" fmla="*/ 224851 w 307705"/>
                <a:gd name="connsiteY21" fmla="*/ 128567 h 436834"/>
                <a:gd name="connsiteX22" fmla="*/ 180205 w 307705"/>
                <a:gd name="connsiteY22" fmla="*/ 265796 h 436834"/>
                <a:gd name="connsiteX23" fmla="*/ 140703 w 307705"/>
                <a:gd name="connsiteY23" fmla="*/ 436834 h 436834"/>
                <a:gd name="connsiteX24" fmla="*/ 276080 w 307705"/>
                <a:gd name="connsiteY24" fmla="*/ 65131 h 436834"/>
                <a:gd name="connsiteX25" fmla="*/ 261267 w 307705"/>
                <a:gd name="connsiteY25" fmla="*/ 70411 h 436834"/>
                <a:gd name="connsiteX26" fmla="*/ 234863 w 307705"/>
                <a:gd name="connsiteY26" fmla="*/ 106827 h 436834"/>
                <a:gd name="connsiteX27" fmla="*/ 283829 w 307705"/>
                <a:gd name="connsiteY27" fmla="*/ 84744 h 436834"/>
                <a:gd name="connsiteX28" fmla="*/ 283418 w 307705"/>
                <a:gd name="connsiteY28" fmla="*/ 67736 h 436834"/>
                <a:gd name="connsiteX29" fmla="*/ 276080 w 307705"/>
                <a:gd name="connsiteY29" fmla="*/ 65131 h 436834"/>
                <a:gd name="connsiteX30" fmla="*/ 27615 w 307705"/>
                <a:gd name="connsiteY30" fmla="*/ 21171 h 436834"/>
                <a:gd name="connsiteX31" fmla="*/ 21374 w 307705"/>
                <a:gd name="connsiteY31" fmla="*/ 24874 h 436834"/>
                <a:gd name="connsiteX32" fmla="*/ 62522 w 307705"/>
                <a:gd name="connsiteY32" fmla="*/ 66502 h 436834"/>
                <a:gd name="connsiteX33" fmla="*/ 30083 w 307705"/>
                <a:gd name="connsiteY33" fmla="*/ 21377 h 436834"/>
                <a:gd name="connsiteX34" fmla="*/ 27615 w 307705"/>
                <a:gd name="connsiteY34" fmla="*/ 21171 h 43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7705" h="436834">
                  <a:moveTo>
                    <a:pt x="140703" y="436834"/>
                  </a:moveTo>
                  <a:lnTo>
                    <a:pt x="119923" y="432857"/>
                  </a:lnTo>
                  <a:cubicBezTo>
                    <a:pt x="120060" y="432034"/>
                    <a:pt x="136245" y="348160"/>
                    <a:pt x="159700" y="260446"/>
                  </a:cubicBezTo>
                  <a:cubicBezTo>
                    <a:pt x="173553" y="208806"/>
                    <a:pt x="187132" y="165874"/>
                    <a:pt x="200230" y="132887"/>
                  </a:cubicBezTo>
                  <a:cubicBezTo>
                    <a:pt x="200916" y="131242"/>
                    <a:pt x="201533" y="129596"/>
                    <a:pt x="202219" y="128018"/>
                  </a:cubicBezTo>
                  <a:cubicBezTo>
                    <a:pt x="178559" y="126235"/>
                    <a:pt x="149550" y="120818"/>
                    <a:pt x="114025" y="109913"/>
                  </a:cubicBezTo>
                  <a:cubicBezTo>
                    <a:pt x="104836" y="107102"/>
                    <a:pt x="96263" y="104152"/>
                    <a:pt x="88308" y="101204"/>
                  </a:cubicBezTo>
                  <a:cubicBezTo>
                    <a:pt x="88856" y="115811"/>
                    <a:pt x="88171" y="131790"/>
                    <a:pt x="86250" y="148935"/>
                  </a:cubicBezTo>
                  <a:cubicBezTo>
                    <a:pt x="61424" y="374289"/>
                    <a:pt x="52166" y="418660"/>
                    <a:pt x="51755" y="420444"/>
                  </a:cubicBezTo>
                  <a:lnTo>
                    <a:pt x="31044" y="415986"/>
                  </a:lnTo>
                  <a:cubicBezTo>
                    <a:pt x="31112" y="415574"/>
                    <a:pt x="40644" y="369694"/>
                    <a:pt x="65196" y="146603"/>
                  </a:cubicBezTo>
                  <a:cubicBezTo>
                    <a:pt x="67528" y="125550"/>
                    <a:pt x="67734" y="107513"/>
                    <a:pt x="66499" y="92151"/>
                  </a:cubicBezTo>
                  <a:cubicBezTo>
                    <a:pt x="12184" y="67394"/>
                    <a:pt x="-4001" y="39825"/>
                    <a:pt x="800" y="19936"/>
                  </a:cubicBezTo>
                  <a:cubicBezTo>
                    <a:pt x="4160" y="5946"/>
                    <a:pt x="18013" y="-2215"/>
                    <a:pt x="33718" y="528"/>
                  </a:cubicBezTo>
                  <a:cubicBezTo>
                    <a:pt x="50931" y="3546"/>
                    <a:pt x="66362" y="18016"/>
                    <a:pt x="76101" y="40304"/>
                  </a:cubicBezTo>
                  <a:cubicBezTo>
                    <a:pt x="80833" y="51140"/>
                    <a:pt x="84262" y="63622"/>
                    <a:pt x="86250" y="77612"/>
                  </a:cubicBezTo>
                  <a:cubicBezTo>
                    <a:pt x="96195" y="81658"/>
                    <a:pt x="107442" y="85705"/>
                    <a:pt x="120266" y="89682"/>
                  </a:cubicBezTo>
                  <a:cubicBezTo>
                    <a:pt x="157094" y="100998"/>
                    <a:pt x="187200" y="106279"/>
                    <a:pt x="211203" y="107307"/>
                  </a:cubicBezTo>
                  <a:cubicBezTo>
                    <a:pt x="224439" y="78915"/>
                    <a:pt x="237126" y="61016"/>
                    <a:pt x="249745" y="52786"/>
                  </a:cubicBezTo>
                  <a:cubicBezTo>
                    <a:pt x="271005" y="38933"/>
                    <a:pt x="288699" y="43596"/>
                    <a:pt x="298025" y="52512"/>
                  </a:cubicBezTo>
                  <a:cubicBezTo>
                    <a:pt x="309273" y="63210"/>
                    <a:pt x="310850" y="80492"/>
                    <a:pt x="302072" y="95511"/>
                  </a:cubicBezTo>
                  <a:cubicBezTo>
                    <a:pt x="296516" y="104976"/>
                    <a:pt x="277794" y="127195"/>
                    <a:pt x="224851" y="128567"/>
                  </a:cubicBezTo>
                  <a:cubicBezTo>
                    <a:pt x="212369" y="157919"/>
                    <a:pt x="197419" y="201467"/>
                    <a:pt x="180205" y="265796"/>
                  </a:cubicBezTo>
                  <a:cubicBezTo>
                    <a:pt x="156888" y="352755"/>
                    <a:pt x="140840" y="435943"/>
                    <a:pt x="140703" y="436834"/>
                  </a:cubicBezTo>
                  <a:close/>
                  <a:moveTo>
                    <a:pt x="276080" y="65131"/>
                  </a:moveTo>
                  <a:cubicBezTo>
                    <a:pt x="271828" y="65131"/>
                    <a:pt x="266684" y="66914"/>
                    <a:pt x="261267" y="70411"/>
                  </a:cubicBezTo>
                  <a:cubicBezTo>
                    <a:pt x="255368" y="74252"/>
                    <a:pt x="246522" y="83784"/>
                    <a:pt x="234863" y="106827"/>
                  </a:cubicBezTo>
                  <a:cubicBezTo>
                    <a:pt x="261678" y="104495"/>
                    <a:pt x="277520" y="95511"/>
                    <a:pt x="283829" y="84744"/>
                  </a:cubicBezTo>
                  <a:cubicBezTo>
                    <a:pt x="288150" y="77406"/>
                    <a:pt x="286710" y="70891"/>
                    <a:pt x="283418" y="67736"/>
                  </a:cubicBezTo>
                  <a:cubicBezTo>
                    <a:pt x="281566" y="66022"/>
                    <a:pt x="279029" y="65131"/>
                    <a:pt x="276080" y="65131"/>
                  </a:cubicBezTo>
                  <a:close/>
                  <a:moveTo>
                    <a:pt x="27615" y="21171"/>
                  </a:moveTo>
                  <a:cubicBezTo>
                    <a:pt x="24803" y="21171"/>
                    <a:pt x="21991" y="22131"/>
                    <a:pt x="21374" y="24874"/>
                  </a:cubicBezTo>
                  <a:cubicBezTo>
                    <a:pt x="19659" y="32143"/>
                    <a:pt x="29260" y="48740"/>
                    <a:pt x="62522" y="66502"/>
                  </a:cubicBezTo>
                  <a:cubicBezTo>
                    <a:pt x="55458" y="37218"/>
                    <a:pt x="41673" y="23434"/>
                    <a:pt x="30083" y="21377"/>
                  </a:cubicBezTo>
                  <a:cubicBezTo>
                    <a:pt x="29260" y="21239"/>
                    <a:pt x="28437" y="21171"/>
                    <a:pt x="27615" y="21171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BE232F5-C073-B72A-054D-F9F77318EA97}"/>
                </a:ext>
              </a:extLst>
            </p:cNvPr>
            <p:cNvSpPr/>
            <p:nvPr/>
          </p:nvSpPr>
          <p:spPr>
            <a:xfrm rot="17274180">
              <a:off x="5192882" y="2986913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02737A7-18FC-AFA5-0EC2-566D8E4BF679}"/>
                </a:ext>
              </a:extLst>
            </p:cNvPr>
            <p:cNvSpPr/>
            <p:nvPr/>
          </p:nvSpPr>
          <p:spPr>
            <a:xfrm rot="17274180">
              <a:off x="5187260" y="3016391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9B007732-9F92-59FE-0102-D661CA26E3C1}"/>
                </a:ext>
              </a:extLst>
            </p:cNvPr>
            <p:cNvSpPr/>
            <p:nvPr/>
          </p:nvSpPr>
          <p:spPr>
            <a:xfrm rot="17274180">
              <a:off x="5181654" y="3045877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59 h 293659"/>
                <a:gd name="connsiteX3" fmla="*/ 0 w 21191"/>
                <a:gd name="connsiteY3" fmla="*/ 293659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59"/>
                  </a:lnTo>
                  <a:lnTo>
                    <a:pt x="0" y="29365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09D4B17A-A060-953F-C794-F547A1490853}"/>
                </a:ext>
              </a:extLst>
            </p:cNvPr>
            <p:cNvSpPr/>
            <p:nvPr/>
          </p:nvSpPr>
          <p:spPr>
            <a:xfrm rot="17274180">
              <a:off x="5169407" y="3080098"/>
              <a:ext cx="21191" cy="279874"/>
            </a:xfrm>
            <a:custGeom>
              <a:avLst/>
              <a:gdLst>
                <a:gd name="connsiteX0" fmla="*/ 0 w 21191"/>
                <a:gd name="connsiteY0" fmla="*/ 0 h 279874"/>
                <a:gd name="connsiteX1" fmla="*/ 21191 w 21191"/>
                <a:gd name="connsiteY1" fmla="*/ 0 h 279874"/>
                <a:gd name="connsiteX2" fmla="*/ 21191 w 21191"/>
                <a:gd name="connsiteY2" fmla="*/ 279875 h 279874"/>
                <a:gd name="connsiteX3" fmla="*/ 0 w 21191"/>
                <a:gd name="connsiteY3" fmla="*/ 279875 h 27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79874">
                  <a:moveTo>
                    <a:pt x="0" y="0"/>
                  </a:moveTo>
                  <a:lnTo>
                    <a:pt x="21191" y="0"/>
                  </a:lnTo>
                  <a:lnTo>
                    <a:pt x="21191" y="279875"/>
                  </a:lnTo>
                  <a:lnTo>
                    <a:pt x="0" y="279875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4D71DB02-BF19-72F9-23DA-49FD642BC6ED}"/>
                </a:ext>
              </a:extLst>
            </p:cNvPr>
            <p:cNvSpPr/>
            <p:nvPr/>
          </p:nvSpPr>
          <p:spPr>
            <a:xfrm rot="16847040">
              <a:off x="5743702" y="2674669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7B6F9430-99B6-B87C-6D9F-B08DE049837A}"/>
                </a:ext>
              </a:extLst>
            </p:cNvPr>
            <p:cNvSpPr/>
            <p:nvPr/>
          </p:nvSpPr>
          <p:spPr>
            <a:xfrm rot="20446140">
              <a:off x="5679914" y="2479200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13C14684-6AE3-B91A-C8CC-2E67E4CE7B6B}"/>
                </a:ext>
              </a:extLst>
            </p:cNvPr>
            <p:cNvSpPr/>
            <p:nvPr/>
          </p:nvSpPr>
          <p:spPr>
            <a:xfrm rot="18646980">
              <a:off x="5544760" y="2280493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9D26626F-74C6-5EFE-D789-34FE843DB4F3}"/>
                </a:ext>
              </a:extLst>
            </p:cNvPr>
            <p:cNvSpPr/>
            <p:nvPr/>
          </p:nvSpPr>
          <p:spPr>
            <a:xfrm rot="16846980">
              <a:off x="5327926" y="2175461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3BA7F12F-AB92-D09D-3549-716105F81232}"/>
                </a:ext>
              </a:extLst>
            </p:cNvPr>
            <p:cNvSpPr/>
            <p:nvPr/>
          </p:nvSpPr>
          <p:spPr>
            <a:xfrm rot="20446860">
              <a:off x="5133253" y="2147763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C3D102DA-599A-07B9-7A16-8C3940030AAD}"/>
                </a:ext>
              </a:extLst>
            </p:cNvPr>
            <p:cNvSpPr/>
            <p:nvPr/>
          </p:nvSpPr>
          <p:spPr>
            <a:xfrm rot="18646980">
              <a:off x="4934292" y="2283441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68889F8C-469D-4FC3-4E86-ED139DA325EA}"/>
                </a:ext>
              </a:extLst>
            </p:cNvPr>
            <p:cNvSpPr/>
            <p:nvPr/>
          </p:nvSpPr>
          <p:spPr>
            <a:xfrm rot="16847040">
              <a:off x="4829702" y="2500585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2" name="椭圆 551">
            <a:extLst>
              <a:ext uri="{FF2B5EF4-FFF2-40B4-BE49-F238E27FC236}">
                <a16:creationId xmlns:a16="http://schemas.microsoft.com/office/drawing/2014/main" id="{7D64F0ED-5040-C297-5C7A-0A438275FC6A}"/>
              </a:ext>
            </a:extLst>
          </p:cNvPr>
          <p:cNvSpPr/>
          <p:nvPr/>
        </p:nvSpPr>
        <p:spPr>
          <a:xfrm>
            <a:off x="2536045" y="-220978"/>
            <a:ext cx="549278" cy="549278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>
            <a:extLst>
              <a:ext uri="{FF2B5EF4-FFF2-40B4-BE49-F238E27FC236}">
                <a16:creationId xmlns:a16="http://schemas.microsoft.com/office/drawing/2014/main" id="{813E13AD-9479-A157-6D4F-AB0054FD127A}"/>
              </a:ext>
            </a:extLst>
          </p:cNvPr>
          <p:cNvSpPr/>
          <p:nvPr/>
        </p:nvSpPr>
        <p:spPr>
          <a:xfrm>
            <a:off x="580070" y="2114853"/>
            <a:ext cx="175269" cy="175269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D02B4C0-26DE-48A9-0848-590783ECF4A8}"/>
              </a:ext>
            </a:extLst>
          </p:cNvPr>
          <p:cNvSpPr/>
          <p:nvPr/>
        </p:nvSpPr>
        <p:spPr>
          <a:xfrm>
            <a:off x="5698221" y="1"/>
            <a:ext cx="4634938" cy="807091"/>
          </a:xfrm>
          <a:custGeom>
            <a:avLst/>
            <a:gdLst>
              <a:gd name="connsiteX0" fmla="*/ 0 w 4634938"/>
              <a:gd name="connsiteY0" fmla="*/ 0 h 807091"/>
              <a:gd name="connsiteX1" fmla="*/ 4634938 w 4634938"/>
              <a:gd name="connsiteY1" fmla="*/ 0 h 807091"/>
              <a:gd name="connsiteX2" fmla="*/ 4560197 w 4634938"/>
              <a:gd name="connsiteY2" fmla="*/ 23303 h 807091"/>
              <a:gd name="connsiteX3" fmla="*/ 1557954 w 4634938"/>
              <a:gd name="connsiteY3" fmla="*/ 765715 h 807091"/>
              <a:gd name="connsiteX4" fmla="*/ 573576 w 4634938"/>
              <a:gd name="connsiteY4" fmla="*/ 370963 h 807091"/>
              <a:gd name="connsiteX5" fmla="*/ 193073 w 4634938"/>
              <a:gd name="connsiteY5" fmla="*/ 122283 h 807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4938" h="807091">
                <a:moveTo>
                  <a:pt x="0" y="0"/>
                </a:moveTo>
                <a:lnTo>
                  <a:pt x="4634938" y="0"/>
                </a:lnTo>
                <a:lnTo>
                  <a:pt x="4560197" y="23303"/>
                </a:lnTo>
                <a:cubicBezTo>
                  <a:pt x="3490026" y="347358"/>
                  <a:pt x="2114176" y="674457"/>
                  <a:pt x="1557954" y="765715"/>
                </a:cubicBezTo>
                <a:cubicBezTo>
                  <a:pt x="668000" y="911727"/>
                  <a:pt x="916387" y="645384"/>
                  <a:pt x="573576" y="370963"/>
                </a:cubicBezTo>
                <a:cubicBezTo>
                  <a:pt x="487874" y="302357"/>
                  <a:pt x="347635" y="217677"/>
                  <a:pt x="193073" y="122283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CFF6AA9E-74A1-DF70-57E5-8EB246790966}"/>
              </a:ext>
            </a:extLst>
          </p:cNvPr>
          <p:cNvGrpSpPr/>
          <p:nvPr/>
        </p:nvGrpSpPr>
        <p:grpSpPr>
          <a:xfrm rot="18959324">
            <a:off x="804684" y="2864962"/>
            <a:ext cx="866222" cy="1022578"/>
            <a:chOff x="911178" y="2120210"/>
            <a:chExt cx="1043307" cy="1231627"/>
          </a:xfrm>
        </p:grpSpPr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2B9FD3BF-E902-B708-53CC-D76DCF2CE91B}"/>
                </a:ext>
              </a:extLst>
            </p:cNvPr>
            <p:cNvSpPr/>
            <p:nvPr/>
          </p:nvSpPr>
          <p:spPr>
            <a:xfrm>
              <a:off x="1214576" y="317723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5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5" y="39159"/>
                    <a:pt x="174605" y="87302"/>
                  </a:cubicBezTo>
                  <a:cubicBezTo>
                    <a:pt x="174605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14" y="50818"/>
                    <a:pt x="123718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2" name="图形 2">
              <a:extLst>
                <a:ext uri="{FF2B5EF4-FFF2-40B4-BE49-F238E27FC236}">
                  <a16:creationId xmlns:a16="http://schemas.microsoft.com/office/drawing/2014/main" id="{A682B11C-C8A4-B424-E9D0-8352767645CC}"/>
                </a:ext>
              </a:extLst>
            </p:cNvPr>
            <p:cNvGrpSpPr/>
            <p:nvPr/>
          </p:nvGrpSpPr>
          <p:grpSpPr>
            <a:xfrm>
              <a:off x="911178" y="2120210"/>
              <a:ext cx="1043307" cy="835510"/>
              <a:chOff x="911178" y="2120210"/>
              <a:chExt cx="1043307" cy="835510"/>
            </a:xfrm>
            <a:solidFill>
              <a:srgbClr val="99BBDD"/>
            </a:solidFill>
          </p:grpSpPr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A7A06C24-7C5F-C2BB-30B9-E7A67D0E12D3}"/>
                  </a:ext>
                </a:extLst>
              </p:cNvPr>
              <p:cNvSpPr/>
              <p:nvPr/>
            </p:nvSpPr>
            <p:spPr>
              <a:xfrm>
                <a:off x="911178" y="2287751"/>
                <a:ext cx="527242" cy="667969"/>
              </a:xfrm>
              <a:custGeom>
                <a:avLst/>
                <a:gdLst>
                  <a:gd name="connsiteX0" fmla="*/ 527243 w 527242"/>
                  <a:gd name="connsiteY0" fmla="*/ 667969 h 667969"/>
                  <a:gd name="connsiteX1" fmla="*/ 171450 w 527242"/>
                  <a:gd name="connsiteY1" fmla="*/ 597743 h 667969"/>
                  <a:gd name="connsiteX2" fmla="*/ 0 w 527242"/>
                  <a:gd name="connsiteY2" fmla="*/ 0 h 667969"/>
                  <a:gd name="connsiteX3" fmla="*/ 505778 w 527242"/>
                  <a:gd name="connsiteY3" fmla="*/ 63779 h 667969"/>
                  <a:gd name="connsiteX4" fmla="*/ 527243 w 527242"/>
                  <a:gd name="connsiteY4" fmla="*/ 667969 h 667969"/>
                  <a:gd name="connsiteX5" fmla="*/ 188184 w 527242"/>
                  <a:gd name="connsiteY5" fmla="*/ 579501 h 667969"/>
                  <a:gd name="connsiteX6" fmla="*/ 505092 w 527242"/>
                  <a:gd name="connsiteY6" fmla="*/ 642046 h 667969"/>
                  <a:gd name="connsiteX7" fmla="*/ 485204 w 527242"/>
                  <a:gd name="connsiteY7" fmla="*/ 82570 h 667969"/>
                  <a:gd name="connsiteX8" fmla="*/ 29147 w 527242"/>
                  <a:gd name="connsiteY8" fmla="*/ 25032 h 667969"/>
                  <a:gd name="connsiteX9" fmla="*/ 188184 w 527242"/>
                  <a:gd name="connsiteY9" fmla="*/ 579501 h 66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242" h="667969">
                    <a:moveTo>
                      <a:pt x="527243" y="667969"/>
                    </a:moveTo>
                    <a:lnTo>
                      <a:pt x="171450" y="597743"/>
                    </a:lnTo>
                    <a:lnTo>
                      <a:pt x="0" y="0"/>
                    </a:lnTo>
                    <a:lnTo>
                      <a:pt x="505778" y="63779"/>
                    </a:lnTo>
                    <a:lnTo>
                      <a:pt x="527243" y="667969"/>
                    </a:lnTo>
                    <a:close/>
                    <a:moveTo>
                      <a:pt x="188184" y="579501"/>
                    </a:moveTo>
                    <a:lnTo>
                      <a:pt x="505092" y="642046"/>
                    </a:lnTo>
                    <a:lnTo>
                      <a:pt x="485204" y="82570"/>
                    </a:lnTo>
                    <a:lnTo>
                      <a:pt x="29147" y="25032"/>
                    </a:lnTo>
                    <a:lnTo>
                      <a:pt x="188184" y="57950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AEB6EA1-9C48-6A2C-84B6-2DE3E9E2AE53}"/>
                  </a:ext>
                </a:extLst>
              </p:cNvPr>
              <p:cNvSpPr/>
              <p:nvPr/>
            </p:nvSpPr>
            <p:spPr>
              <a:xfrm>
                <a:off x="1455291" y="2246397"/>
                <a:ext cx="499193" cy="707608"/>
              </a:xfrm>
              <a:custGeom>
                <a:avLst/>
                <a:gdLst>
                  <a:gd name="connsiteX0" fmla="*/ 26403 w 499193"/>
                  <a:gd name="connsiteY0" fmla="*/ 707609 h 707608"/>
                  <a:gd name="connsiteX1" fmla="*/ 0 w 499193"/>
                  <a:gd name="connsiteY1" fmla="*/ 103624 h 707608"/>
                  <a:gd name="connsiteX2" fmla="*/ 499194 w 499193"/>
                  <a:gd name="connsiteY2" fmla="*/ 0 h 707608"/>
                  <a:gd name="connsiteX3" fmla="*/ 375544 w 499193"/>
                  <a:gd name="connsiteY3" fmla="*/ 609402 h 707608"/>
                  <a:gd name="connsiteX4" fmla="*/ 26403 w 499193"/>
                  <a:gd name="connsiteY4" fmla="*/ 707609 h 707608"/>
                  <a:gd name="connsiteX5" fmla="*/ 21946 w 499193"/>
                  <a:gd name="connsiteY5" fmla="*/ 120769 h 707608"/>
                  <a:gd name="connsiteX6" fmla="*/ 46360 w 499193"/>
                  <a:gd name="connsiteY6" fmla="*/ 680039 h 707608"/>
                  <a:gd name="connsiteX7" fmla="*/ 357370 w 499193"/>
                  <a:gd name="connsiteY7" fmla="*/ 592600 h 707608"/>
                  <a:gd name="connsiteX8" fmla="*/ 472036 w 499193"/>
                  <a:gd name="connsiteY8" fmla="*/ 27295 h 707608"/>
                  <a:gd name="connsiteX9" fmla="*/ 21946 w 499193"/>
                  <a:gd name="connsiteY9" fmla="*/ 120769 h 70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9193" h="707608">
                    <a:moveTo>
                      <a:pt x="26403" y="707609"/>
                    </a:moveTo>
                    <a:lnTo>
                      <a:pt x="0" y="103624"/>
                    </a:lnTo>
                    <a:lnTo>
                      <a:pt x="499194" y="0"/>
                    </a:lnTo>
                    <a:lnTo>
                      <a:pt x="375544" y="609402"/>
                    </a:lnTo>
                    <a:lnTo>
                      <a:pt x="26403" y="707609"/>
                    </a:lnTo>
                    <a:close/>
                    <a:moveTo>
                      <a:pt x="21946" y="120769"/>
                    </a:moveTo>
                    <a:lnTo>
                      <a:pt x="46360" y="680039"/>
                    </a:lnTo>
                    <a:lnTo>
                      <a:pt x="357370" y="592600"/>
                    </a:lnTo>
                    <a:lnTo>
                      <a:pt x="472036" y="27295"/>
                    </a:lnTo>
                    <a:lnTo>
                      <a:pt x="21946" y="12076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7238ECAF-7730-95A2-E815-AAAF0FDEC8CD}"/>
                  </a:ext>
                </a:extLst>
              </p:cNvPr>
              <p:cNvSpPr/>
              <p:nvPr/>
            </p:nvSpPr>
            <p:spPr>
              <a:xfrm>
                <a:off x="1395695" y="2347552"/>
                <a:ext cx="104584" cy="606110"/>
              </a:xfrm>
              <a:custGeom>
                <a:avLst/>
                <a:gdLst>
                  <a:gd name="connsiteX0" fmla="*/ 23866 w 104584"/>
                  <a:gd name="connsiteY0" fmla="*/ 606110 h 606110"/>
                  <a:gd name="connsiteX1" fmla="*/ 0 w 104584"/>
                  <a:gd name="connsiteY1" fmla="*/ 3223 h 606110"/>
                  <a:gd name="connsiteX2" fmla="*/ 80719 w 104584"/>
                  <a:gd name="connsiteY2" fmla="*/ 0 h 606110"/>
                  <a:gd name="connsiteX3" fmla="*/ 104585 w 104584"/>
                  <a:gd name="connsiteY3" fmla="*/ 602887 h 606110"/>
                  <a:gd name="connsiteX4" fmla="*/ 23866 w 104584"/>
                  <a:gd name="connsiteY4" fmla="*/ 606110 h 606110"/>
                  <a:gd name="connsiteX5" fmla="*/ 22014 w 104584"/>
                  <a:gd name="connsiteY5" fmla="*/ 23592 h 606110"/>
                  <a:gd name="connsiteX6" fmla="*/ 44234 w 104584"/>
                  <a:gd name="connsiteY6" fmla="*/ 584165 h 606110"/>
                  <a:gd name="connsiteX7" fmla="*/ 82639 w 104584"/>
                  <a:gd name="connsiteY7" fmla="*/ 582656 h 606110"/>
                  <a:gd name="connsiteX8" fmla="*/ 60419 w 104584"/>
                  <a:gd name="connsiteY8" fmla="*/ 22083 h 606110"/>
                  <a:gd name="connsiteX9" fmla="*/ 22014 w 104584"/>
                  <a:gd name="connsiteY9" fmla="*/ 23592 h 60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584" h="606110">
                    <a:moveTo>
                      <a:pt x="23866" y="606110"/>
                    </a:moveTo>
                    <a:lnTo>
                      <a:pt x="0" y="3223"/>
                    </a:lnTo>
                    <a:lnTo>
                      <a:pt x="80719" y="0"/>
                    </a:lnTo>
                    <a:lnTo>
                      <a:pt x="104585" y="602887"/>
                    </a:lnTo>
                    <a:lnTo>
                      <a:pt x="23866" y="606110"/>
                    </a:lnTo>
                    <a:close/>
                    <a:moveTo>
                      <a:pt x="22014" y="23592"/>
                    </a:moveTo>
                    <a:lnTo>
                      <a:pt x="44234" y="584165"/>
                    </a:lnTo>
                    <a:lnTo>
                      <a:pt x="82639" y="582656"/>
                    </a:lnTo>
                    <a:lnTo>
                      <a:pt x="60419" y="22083"/>
                    </a:lnTo>
                    <a:lnTo>
                      <a:pt x="22014" y="23592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3CB40BE-BBA2-6C3C-27DC-18E115EF8D91}"/>
                  </a:ext>
                </a:extLst>
              </p:cNvPr>
              <p:cNvSpPr/>
              <p:nvPr/>
            </p:nvSpPr>
            <p:spPr>
              <a:xfrm>
                <a:off x="1424156" y="2220944"/>
                <a:ext cx="475670" cy="139226"/>
              </a:xfrm>
              <a:custGeom>
                <a:avLst/>
                <a:gdLst>
                  <a:gd name="connsiteX0" fmla="*/ 1715 w 475670"/>
                  <a:gd name="connsiteY0" fmla="*/ 139227 h 139226"/>
                  <a:gd name="connsiteX1" fmla="*/ 0 w 475670"/>
                  <a:gd name="connsiteY1" fmla="*/ 95130 h 139226"/>
                  <a:gd name="connsiteX2" fmla="*/ 4595 w 475670"/>
                  <a:gd name="connsiteY2" fmla="*/ 91769 h 139226"/>
                  <a:gd name="connsiteX3" fmla="*/ 113431 w 475670"/>
                  <a:gd name="connsiteY3" fmla="*/ 40060 h 139226"/>
                  <a:gd name="connsiteX4" fmla="*/ 428076 w 475670"/>
                  <a:gd name="connsiteY4" fmla="*/ 1793 h 139226"/>
                  <a:gd name="connsiteX5" fmla="*/ 430957 w 475670"/>
                  <a:gd name="connsiteY5" fmla="*/ 1998 h 139226"/>
                  <a:gd name="connsiteX6" fmla="*/ 475671 w 475670"/>
                  <a:gd name="connsiteY6" fmla="*/ 32173 h 139226"/>
                  <a:gd name="connsiteX7" fmla="*/ 463807 w 475670"/>
                  <a:gd name="connsiteY7" fmla="*/ 49730 h 139226"/>
                  <a:gd name="connsiteX8" fmla="*/ 423824 w 475670"/>
                  <a:gd name="connsiteY8" fmla="*/ 22778 h 139226"/>
                  <a:gd name="connsiteX9" fmla="*/ 121249 w 475670"/>
                  <a:gd name="connsiteY9" fmla="*/ 59743 h 139226"/>
                  <a:gd name="connsiteX10" fmla="*/ 21603 w 475670"/>
                  <a:gd name="connsiteY10" fmla="*/ 105828 h 139226"/>
                  <a:gd name="connsiteX11" fmla="*/ 22906 w 475670"/>
                  <a:gd name="connsiteY11" fmla="*/ 138335 h 139226"/>
                  <a:gd name="connsiteX12" fmla="*/ 1715 w 475670"/>
                  <a:gd name="connsiteY12" fmla="*/ 139227 h 139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5670" h="139226">
                    <a:moveTo>
                      <a:pt x="1715" y="139227"/>
                    </a:moveTo>
                    <a:lnTo>
                      <a:pt x="0" y="95130"/>
                    </a:lnTo>
                    <a:lnTo>
                      <a:pt x="4595" y="91769"/>
                    </a:lnTo>
                    <a:cubicBezTo>
                      <a:pt x="6104" y="90672"/>
                      <a:pt x="42657" y="64406"/>
                      <a:pt x="113431" y="40060"/>
                    </a:cubicBezTo>
                    <a:cubicBezTo>
                      <a:pt x="178239" y="17772"/>
                      <a:pt x="285499" y="-6917"/>
                      <a:pt x="428076" y="1793"/>
                    </a:cubicBezTo>
                    <a:lnTo>
                      <a:pt x="430957" y="1998"/>
                    </a:lnTo>
                    <a:lnTo>
                      <a:pt x="475671" y="32173"/>
                    </a:lnTo>
                    <a:lnTo>
                      <a:pt x="463807" y="49730"/>
                    </a:lnTo>
                    <a:lnTo>
                      <a:pt x="423824" y="22778"/>
                    </a:lnTo>
                    <a:cubicBezTo>
                      <a:pt x="286664" y="14823"/>
                      <a:pt x="183657" y="38414"/>
                      <a:pt x="121249" y="59743"/>
                    </a:cubicBezTo>
                    <a:cubicBezTo>
                      <a:pt x="67003" y="78259"/>
                      <a:pt x="33261" y="98285"/>
                      <a:pt x="21603" y="105828"/>
                    </a:cubicBezTo>
                    <a:lnTo>
                      <a:pt x="22906" y="138335"/>
                    </a:lnTo>
                    <a:lnTo>
                      <a:pt x="1715" y="139227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0C941BAF-2A9A-B00F-E3A4-CD4047524180}"/>
                  </a:ext>
                </a:extLst>
              </p:cNvPr>
              <p:cNvSpPr/>
              <p:nvPr/>
            </p:nvSpPr>
            <p:spPr>
              <a:xfrm>
                <a:off x="966110" y="2246833"/>
                <a:ext cx="480882" cy="113338"/>
              </a:xfrm>
              <a:custGeom>
                <a:avLst/>
                <a:gdLst>
                  <a:gd name="connsiteX0" fmla="*/ 459760 w 480882"/>
                  <a:gd name="connsiteY0" fmla="*/ 113339 h 113338"/>
                  <a:gd name="connsiteX1" fmla="*/ 458457 w 480882"/>
                  <a:gd name="connsiteY1" fmla="*/ 80832 h 113338"/>
                  <a:gd name="connsiteX2" fmla="*/ 355450 w 480882"/>
                  <a:gd name="connsiteY2" fmla="*/ 42770 h 113338"/>
                  <a:gd name="connsiteX3" fmla="*/ 50886 w 480882"/>
                  <a:gd name="connsiteY3" fmla="*/ 29808 h 113338"/>
                  <a:gd name="connsiteX4" fmla="*/ 13167 w 480882"/>
                  <a:gd name="connsiteY4" fmla="*/ 59846 h 113338"/>
                  <a:gd name="connsiteX5" fmla="*/ 0 w 480882"/>
                  <a:gd name="connsiteY5" fmla="*/ 43250 h 113338"/>
                  <a:gd name="connsiteX6" fmla="*/ 42245 w 480882"/>
                  <a:gd name="connsiteY6" fmla="*/ 9645 h 113338"/>
                  <a:gd name="connsiteX7" fmla="*/ 45126 w 480882"/>
                  <a:gd name="connsiteY7" fmla="*/ 9234 h 113338"/>
                  <a:gd name="connsiteX8" fmla="*/ 361828 w 480882"/>
                  <a:gd name="connsiteY8" fmla="*/ 22470 h 113338"/>
                  <a:gd name="connsiteX9" fmla="*/ 474368 w 480882"/>
                  <a:gd name="connsiteY9" fmla="*/ 65401 h 113338"/>
                  <a:gd name="connsiteX10" fmla="*/ 479168 w 480882"/>
                  <a:gd name="connsiteY10" fmla="*/ 68350 h 113338"/>
                  <a:gd name="connsiteX11" fmla="*/ 480883 w 480882"/>
                  <a:gd name="connsiteY11" fmla="*/ 112447 h 113338"/>
                  <a:gd name="connsiteX12" fmla="*/ 459760 w 480882"/>
                  <a:gd name="connsiteY12" fmla="*/ 113339 h 11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882" h="113338">
                    <a:moveTo>
                      <a:pt x="459760" y="113339"/>
                    </a:moveTo>
                    <a:lnTo>
                      <a:pt x="458457" y="80832"/>
                    </a:lnTo>
                    <a:cubicBezTo>
                      <a:pt x="446250" y="74248"/>
                      <a:pt x="411000" y="56966"/>
                      <a:pt x="355450" y="42770"/>
                    </a:cubicBezTo>
                    <a:cubicBezTo>
                      <a:pt x="291534" y="26448"/>
                      <a:pt x="187018" y="11017"/>
                      <a:pt x="50886" y="29808"/>
                    </a:cubicBezTo>
                    <a:lnTo>
                      <a:pt x="13167" y="59846"/>
                    </a:lnTo>
                    <a:lnTo>
                      <a:pt x="0" y="43250"/>
                    </a:lnTo>
                    <a:lnTo>
                      <a:pt x="42245" y="9645"/>
                    </a:lnTo>
                    <a:lnTo>
                      <a:pt x="45126" y="9234"/>
                    </a:lnTo>
                    <a:cubicBezTo>
                      <a:pt x="186606" y="-10723"/>
                      <a:pt x="295443" y="5394"/>
                      <a:pt x="361828" y="22470"/>
                    </a:cubicBezTo>
                    <a:cubicBezTo>
                      <a:pt x="434249" y="41124"/>
                      <a:pt x="472791" y="64372"/>
                      <a:pt x="474368" y="65401"/>
                    </a:cubicBezTo>
                    <a:lnTo>
                      <a:pt x="479168" y="68350"/>
                    </a:lnTo>
                    <a:lnTo>
                      <a:pt x="480883" y="112447"/>
                    </a:lnTo>
                    <a:lnTo>
                      <a:pt x="459760" y="11333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98A1A36-A2AC-D180-F4A7-9723034C0FA2}"/>
                  </a:ext>
                </a:extLst>
              </p:cNvPr>
              <p:cNvSpPr/>
              <p:nvPr/>
            </p:nvSpPr>
            <p:spPr>
              <a:xfrm>
                <a:off x="1424705" y="2120210"/>
                <a:ext cx="489524" cy="203957"/>
              </a:xfrm>
              <a:custGeom>
                <a:avLst/>
                <a:gdLst>
                  <a:gd name="connsiteX0" fmla="*/ 20437 w 489524"/>
                  <a:gd name="connsiteY0" fmla="*/ 203957 h 203957"/>
                  <a:gd name="connsiteX1" fmla="*/ 0 w 489524"/>
                  <a:gd name="connsiteY1" fmla="*/ 198333 h 203957"/>
                  <a:gd name="connsiteX2" fmla="*/ 223914 w 489524"/>
                  <a:gd name="connsiteY2" fmla="*/ 74958 h 203957"/>
                  <a:gd name="connsiteX3" fmla="*/ 458800 w 489524"/>
                  <a:gd name="connsiteY3" fmla="*/ 20506 h 203957"/>
                  <a:gd name="connsiteX4" fmla="*/ 489524 w 489524"/>
                  <a:gd name="connsiteY4" fmla="*/ 0 h 203957"/>
                  <a:gd name="connsiteX5" fmla="*/ 474368 w 489524"/>
                  <a:gd name="connsiteY5" fmla="*/ 33604 h 203957"/>
                  <a:gd name="connsiteX6" fmla="*/ 436443 w 489524"/>
                  <a:gd name="connsiteY6" fmla="*/ 117546 h 203957"/>
                  <a:gd name="connsiteX7" fmla="*/ 417172 w 489524"/>
                  <a:gd name="connsiteY7" fmla="*/ 108836 h 203957"/>
                  <a:gd name="connsiteX8" fmla="*/ 443301 w 489524"/>
                  <a:gd name="connsiteY8" fmla="*/ 51024 h 203957"/>
                  <a:gd name="connsiteX9" fmla="*/ 226314 w 489524"/>
                  <a:gd name="connsiteY9" fmla="*/ 96012 h 203957"/>
                  <a:gd name="connsiteX10" fmla="*/ 20437 w 489524"/>
                  <a:gd name="connsiteY10" fmla="*/ 203957 h 2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9524" h="203957">
                    <a:moveTo>
                      <a:pt x="20437" y="203957"/>
                    </a:moveTo>
                    <a:lnTo>
                      <a:pt x="0" y="198333"/>
                    </a:lnTo>
                    <a:cubicBezTo>
                      <a:pt x="1166" y="194219"/>
                      <a:pt x="30175" y="96698"/>
                      <a:pt x="223914" y="74958"/>
                    </a:cubicBezTo>
                    <a:cubicBezTo>
                      <a:pt x="406062" y="54453"/>
                      <a:pt x="458252" y="20848"/>
                      <a:pt x="458800" y="20506"/>
                    </a:cubicBezTo>
                    <a:lnTo>
                      <a:pt x="489524" y="0"/>
                    </a:lnTo>
                    <a:lnTo>
                      <a:pt x="474368" y="33604"/>
                    </a:lnTo>
                    <a:lnTo>
                      <a:pt x="436443" y="117546"/>
                    </a:lnTo>
                    <a:lnTo>
                      <a:pt x="417172" y="108836"/>
                    </a:lnTo>
                    <a:lnTo>
                      <a:pt x="443301" y="51024"/>
                    </a:lnTo>
                    <a:cubicBezTo>
                      <a:pt x="410931" y="63574"/>
                      <a:pt x="345712" y="82570"/>
                      <a:pt x="226314" y="96012"/>
                    </a:cubicBezTo>
                    <a:cubicBezTo>
                      <a:pt x="46703" y="116175"/>
                      <a:pt x="20711" y="203065"/>
                      <a:pt x="20437" y="203957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4DDACF7-2F31-537C-F03B-46F6CCB53BA4}"/>
                  </a:ext>
                </a:extLst>
              </p:cNvPr>
              <p:cNvSpPr/>
              <p:nvPr/>
            </p:nvSpPr>
            <p:spPr>
              <a:xfrm rot="-137520">
                <a:off x="1408269" y="2412290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06BCFB2B-EAF2-973D-CE1D-C49365D9F46D}"/>
                  </a:ext>
                </a:extLst>
              </p:cNvPr>
              <p:cNvSpPr/>
              <p:nvPr/>
            </p:nvSpPr>
            <p:spPr>
              <a:xfrm rot="-137520">
                <a:off x="1410326" y="2461666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E334A004-97D1-AC35-5426-CCA6AA37ACBD}"/>
                  </a:ext>
                </a:extLst>
              </p:cNvPr>
              <p:cNvSpPr/>
              <p:nvPr/>
            </p:nvSpPr>
            <p:spPr>
              <a:xfrm rot="-112080">
                <a:off x="1425386" y="2858507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BC0FEED-C79E-CA72-C93A-1AAB59CB9141}"/>
                  </a:ext>
                </a:extLst>
              </p:cNvPr>
              <p:cNvSpPr/>
              <p:nvPr/>
            </p:nvSpPr>
            <p:spPr>
              <a:xfrm rot="-112080">
                <a:off x="1423808" y="2809129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052A0C7-F71A-8950-EDD5-588AF0E22AC3}"/>
                  </a:ext>
                </a:extLst>
              </p:cNvPr>
              <p:cNvSpPr/>
              <p:nvPr/>
            </p:nvSpPr>
            <p:spPr>
              <a:xfrm>
                <a:off x="1458172" y="2275886"/>
                <a:ext cx="174330" cy="60899"/>
              </a:xfrm>
              <a:custGeom>
                <a:avLst/>
                <a:gdLst>
                  <a:gd name="connsiteX0" fmla="*/ 0 w 174330"/>
                  <a:gd name="connsiteY0" fmla="*/ 60899 h 60899"/>
                  <a:gd name="connsiteX1" fmla="*/ 19614 w 174330"/>
                  <a:gd name="connsiteY1" fmla="*/ 48349 h 60899"/>
                  <a:gd name="connsiteX2" fmla="*/ 40325 w 174330"/>
                  <a:gd name="connsiteY2" fmla="*/ 37719 h 60899"/>
                  <a:gd name="connsiteX3" fmla="*/ 83599 w 174330"/>
                  <a:gd name="connsiteY3" fmla="*/ 20368 h 60899"/>
                  <a:gd name="connsiteX4" fmla="*/ 94709 w 174330"/>
                  <a:gd name="connsiteY4" fmla="*/ 16802 h 60899"/>
                  <a:gd name="connsiteX5" fmla="*/ 105888 w 174330"/>
                  <a:gd name="connsiteY5" fmla="*/ 13510 h 60899"/>
                  <a:gd name="connsiteX6" fmla="*/ 128450 w 174330"/>
                  <a:gd name="connsiteY6" fmla="*/ 7750 h 60899"/>
                  <a:gd name="connsiteX7" fmla="*/ 151287 w 174330"/>
                  <a:gd name="connsiteY7" fmla="*/ 3155 h 60899"/>
                  <a:gd name="connsiteX8" fmla="*/ 174330 w 174330"/>
                  <a:gd name="connsiteY8" fmla="*/ 0 h 60899"/>
                  <a:gd name="connsiteX9" fmla="*/ 152179 w 174330"/>
                  <a:gd name="connsiteY9" fmla="*/ 6927 h 60899"/>
                  <a:gd name="connsiteX10" fmla="*/ 141138 w 174330"/>
                  <a:gd name="connsiteY10" fmla="*/ 10356 h 60899"/>
                  <a:gd name="connsiteX11" fmla="*/ 130096 w 174330"/>
                  <a:gd name="connsiteY11" fmla="*/ 13716 h 60899"/>
                  <a:gd name="connsiteX12" fmla="*/ 119055 w 174330"/>
                  <a:gd name="connsiteY12" fmla="*/ 17145 h 60899"/>
                  <a:gd name="connsiteX13" fmla="*/ 108082 w 174330"/>
                  <a:gd name="connsiteY13" fmla="*/ 20711 h 60899"/>
                  <a:gd name="connsiteX14" fmla="*/ 86205 w 174330"/>
                  <a:gd name="connsiteY14" fmla="*/ 27912 h 60899"/>
                  <a:gd name="connsiteX15" fmla="*/ 42794 w 174330"/>
                  <a:gd name="connsiteY15" fmla="*/ 43411 h 60899"/>
                  <a:gd name="connsiteX16" fmla="*/ 0 w 174330"/>
                  <a:gd name="connsiteY16" fmla="*/ 60899 h 6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330" h="60899">
                    <a:moveTo>
                      <a:pt x="0" y="60899"/>
                    </a:moveTo>
                    <a:cubicBezTo>
                      <a:pt x="6172" y="56167"/>
                      <a:pt x="12893" y="52189"/>
                      <a:pt x="19614" y="48349"/>
                    </a:cubicBezTo>
                    <a:cubicBezTo>
                      <a:pt x="26403" y="44508"/>
                      <a:pt x="33330" y="41011"/>
                      <a:pt x="40325" y="37719"/>
                    </a:cubicBezTo>
                    <a:cubicBezTo>
                      <a:pt x="54384" y="31135"/>
                      <a:pt x="68854" y="25374"/>
                      <a:pt x="83599" y="20368"/>
                    </a:cubicBezTo>
                    <a:lnTo>
                      <a:pt x="94709" y="16802"/>
                    </a:lnTo>
                    <a:cubicBezTo>
                      <a:pt x="98412" y="15636"/>
                      <a:pt x="102184" y="14608"/>
                      <a:pt x="105888" y="13510"/>
                    </a:cubicBezTo>
                    <a:cubicBezTo>
                      <a:pt x="113363" y="11384"/>
                      <a:pt x="120907" y="9464"/>
                      <a:pt x="128450" y="7750"/>
                    </a:cubicBezTo>
                    <a:cubicBezTo>
                      <a:pt x="135994" y="5898"/>
                      <a:pt x="143675" y="4595"/>
                      <a:pt x="151287" y="3155"/>
                    </a:cubicBezTo>
                    <a:cubicBezTo>
                      <a:pt x="158969" y="1920"/>
                      <a:pt x="166649" y="823"/>
                      <a:pt x="174330" y="0"/>
                    </a:cubicBezTo>
                    <a:cubicBezTo>
                      <a:pt x="166992" y="2537"/>
                      <a:pt x="159517" y="4663"/>
                      <a:pt x="152179" y="6927"/>
                    </a:cubicBezTo>
                    <a:lnTo>
                      <a:pt x="141138" y="10356"/>
                    </a:lnTo>
                    <a:cubicBezTo>
                      <a:pt x="137434" y="11453"/>
                      <a:pt x="133731" y="12482"/>
                      <a:pt x="130096" y="13716"/>
                    </a:cubicBezTo>
                    <a:cubicBezTo>
                      <a:pt x="126462" y="14882"/>
                      <a:pt x="122758" y="16048"/>
                      <a:pt x="119055" y="17145"/>
                    </a:cubicBezTo>
                    <a:cubicBezTo>
                      <a:pt x="115352" y="18242"/>
                      <a:pt x="111717" y="19477"/>
                      <a:pt x="108082" y="20711"/>
                    </a:cubicBezTo>
                    <a:cubicBezTo>
                      <a:pt x="100744" y="22974"/>
                      <a:pt x="93475" y="25512"/>
                      <a:pt x="86205" y="27912"/>
                    </a:cubicBezTo>
                    <a:cubicBezTo>
                      <a:pt x="71666" y="32850"/>
                      <a:pt x="57196" y="37925"/>
                      <a:pt x="42794" y="43411"/>
                    </a:cubicBezTo>
                    <a:cubicBezTo>
                      <a:pt x="28392" y="48898"/>
                      <a:pt x="14127" y="54521"/>
                      <a:pt x="0" y="6089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E74B44F0-48E6-BD62-AD5A-64BE61CB767D}"/>
                  </a:ext>
                </a:extLst>
              </p:cNvPr>
              <p:cNvSpPr/>
              <p:nvPr/>
            </p:nvSpPr>
            <p:spPr>
              <a:xfrm>
                <a:off x="1587925" y="2257918"/>
                <a:ext cx="246545" cy="50886"/>
              </a:xfrm>
              <a:custGeom>
                <a:avLst/>
                <a:gdLst>
                  <a:gd name="connsiteX0" fmla="*/ 0 w 246545"/>
                  <a:gd name="connsiteY0" fmla="*/ 50886 h 50886"/>
                  <a:gd name="connsiteX1" fmla="*/ 59184 w 246545"/>
                  <a:gd name="connsiteY1" fmla="*/ 28324 h 50886"/>
                  <a:gd name="connsiteX2" fmla="*/ 120701 w 246545"/>
                  <a:gd name="connsiteY2" fmla="*/ 12824 h 50886"/>
                  <a:gd name="connsiteX3" fmla="*/ 136269 w 246545"/>
                  <a:gd name="connsiteY3" fmla="*/ 9944 h 50886"/>
                  <a:gd name="connsiteX4" fmla="*/ 144087 w 246545"/>
                  <a:gd name="connsiteY4" fmla="*/ 8573 h 50886"/>
                  <a:gd name="connsiteX5" fmla="*/ 151905 w 246545"/>
                  <a:gd name="connsiteY5" fmla="*/ 7407 h 50886"/>
                  <a:gd name="connsiteX6" fmla="*/ 167610 w 246545"/>
                  <a:gd name="connsiteY6" fmla="*/ 5144 h 50886"/>
                  <a:gd name="connsiteX7" fmla="*/ 183383 w 246545"/>
                  <a:gd name="connsiteY7" fmla="*/ 3360 h 50886"/>
                  <a:gd name="connsiteX8" fmla="*/ 214930 w 246545"/>
                  <a:gd name="connsiteY8" fmla="*/ 754 h 50886"/>
                  <a:gd name="connsiteX9" fmla="*/ 222816 w 246545"/>
                  <a:gd name="connsiteY9" fmla="*/ 411 h 50886"/>
                  <a:gd name="connsiteX10" fmla="*/ 230703 w 246545"/>
                  <a:gd name="connsiteY10" fmla="*/ 206 h 50886"/>
                  <a:gd name="connsiteX11" fmla="*/ 246545 w 246545"/>
                  <a:gd name="connsiteY11" fmla="*/ 0 h 50886"/>
                  <a:gd name="connsiteX12" fmla="*/ 215273 w 246545"/>
                  <a:gd name="connsiteY12" fmla="*/ 4663 h 50886"/>
                  <a:gd name="connsiteX13" fmla="*/ 199705 w 246545"/>
                  <a:gd name="connsiteY13" fmla="*/ 7064 h 50886"/>
                  <a:gd name="connsiteX14" fmla="*/ 191887 w 246545"/>
                  <a:gd name="connsiteY14" fmla="*/ 8229 h 50886"/>
                  <a:gd name="connsiteX15" fmla="*/ 184137 w 246545"/>
                  <a:gd name="connsiteY15" fmla="*/ 9533 h 50886"/>
                  <a:gd name="connsiteX16" fmla="*/ 168570 w 246545"/>
                  <a:gd name="connsiteY16" fmla="*/ 12070 h 50886"/>
                  <a:gd name="connsiteX17" fmla="*/ 153071 w 246545"/>
                  <a:gd name="connsiteY17" fmla="*/ 14882 h 50886"/>
                  <a:gd name="connsiteX18" fmla="*/ 145321 w 246545"/>
                  <a:gd name="connsiteY18" fmla="*/ 16253 h 50886"/>
                  <a:gd name="connsiteX19" fmla="*/ 137572 w 246545"/>
                  <a:gd name="connsiteY19" fmla="*/ 17762 h 50886"/>
                  <a:gd name="connsiteX20" fmla="*/ 122141 w 246545"/>
                  <a:gd name="connsiteY20" fmla="*/ 20711 h 50886"/>
                  <a:gd name="connsiteX21" fmla="*/ 60762 w 246545"/>
                  <a:gd name="connsiteY21" fmla="*/ 34358 h 50886"/>
                  <a:gd name="connsiteX22" fmla="*/ 0 w 246545"/>
                  <a:gd name="connsiteY22" fmla="*/ 50886 h 5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6545" h="50886">
                    <a:moveTo>
                      <a:pt x="0" y="50886"/>
                    </a:moveTo>
                    <a:cubicBezTo>
                      <a:pt x="18997" y="41628"/>
                      <a:pt x="39022" y="34564"/>
                      <a:pt x="59184" y="28324"/>
                    </a:cubicBezTo>
                    <a:cubicBezTo>
                      <a:pt x="79416" y="22151"/>
                      <a:pt x="99921" y="17008"/>
                      <a:pt x="120701" y="12824"/>
                    </a:cubicBezTo>
                    <a:cubicBezTo>
                      <a:pt x="125913" y="11796"/>
                      <a:pt x="131125" y="10904"/>
                      <a:pt x="136269" y="9944"/>
                    </a:cubicBezTo>
                    <a:lnTo>
                      <a:pt x="144087" y="8573"/>
                    </a:lnTo>
                    <a:lnTo>
                      <a:pt x="151905" y="7407"/>
                    </a:lnTo>
                    <a:lnTo>
                      <a:pt x="167610" y="5144"/>
                    </a:lnTo>
                    <a:cubicBezTo>
                      <a:pt x="172822" y="4526"/>
                      <a:pt x="178102" y="3909"/>
                      <a:pt x="183383" y="3360"/>
                    </a:cubicBezTo>
                    <a:cubicBezTo>
                      <a:pt x="193876" y="2057"/>
                      <a:pt x="204437" y="1509"/>
                      <a:pt x="214930" y="754"/>
                    </a:cubicBezTo>
                    <a:cubicBezTo>
                      <a:pt x="217536" y="549"/>
                      <a:pt x="220210" y="480"/>
                      <a:pt x="222816" y="411"/>
                    </a:cubicBezTo>
                    <a:lnTo>
                      <a:pt x="230703" y="206"/>
                    </a:lnTo>
                    <a:cubicBezTo>
                      <a:pt x="235984" y="68"/>
                      <a:pt x="241265" y="0"/>
                      <a:pt x="246545" y="0"/>
                    </a:cubicBezTo>
                    <a:cubicBezTo>
                      <a:pt x="236121" y="1783"/>
                      <a:pt x="225697" y="3018"/>
                      <a:pt x="215273" y="4663"/>
                    </a:cubicBezTo>
                    <a:lnTo>
                      <a:pt x="199705" y="7064"/>
                    </a:lnTo>
                    <a:cubicBezTo>
                      <a:pt x="197099" y="7475"/>
                      <a:pt x="194493" y="7818"/>
                      <a:pt x="191887" y="8229"/>
                    </a:cubicBezTo>
                    <a:lnTo>
                      <a:pt x="184137" y="9533"/>
                    </a:lnTo>
                    <a:cubicBezTo>
                      <a:pt x="178994" y="10424"/>
                      <a:pt x="173782" y="11247"/>
                      <a:pt x="168570" y="12070"/>
                    </a:cubicBezTo>
                    <a:lnTo>
                      <a:pt x="153071" y="14882"/>
                    </a:lnTo>
                    <a:lnTo>
                      <a:pt x="145321" y="16253"/>
                    </a:lnTo>
                    <a:lnTo>
                      <a:pt x="137572" y="17762"/>
                    </a:lnTo>
                    <a:cubicBezTo>
                      <a:pt x="132428" y="18791"/>
                      <a:pt x="127285" y="19682"/>
                      <a:pt x="122141" y="20711"/>
                    </a:cubicBezTo>
                    <a:cubicBezTo>
                      <a:pt x="101567" y="24895"/>
                      <a:pt x="81130" y="29352"/>
                      <a:pt x="60762" y="34358"/>
                    </a:cubicBezTo>
                    <a:cubicBezTo>
                      <a:pt x="40462" y="39296"/>
                      <a:pt x="20163" y="44645"/>
                      <a:pt x="0" y="5088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AA3EB26-0126-832E-8121-9454D44F0885}"/>
                  </a:ext>
                </a:extLst>
              </p:cNvPr>
              <p:cNvSpPr/>
              <p:nvPr/>
            </p:nvSpPr>
            <p:spPr>
              <a:xfrm>
                <a:off x="1236658" y="2283156"/>
                <a:ext cx="191955" cy="49789"/>
              </a:xfrm>
              <a:custGeom>
                <a:avLst/>
                <a:gdLst>
                  <a:gd name="connsiteX0" fmla="*/ 191955 w 191955"/>
                  <a:gd name="connsiteY0" fmla="*/ 49789 h 49789"/>
                  <a:gd name="connsiteX1" fmla="*/ 143812 w 191955"/>
                  <a:gd name="connsiteY1" fmla="*/ 37513 h 49789"/>
                  <a:gd name="connsiteX2" fmla="*/ 95943 w 191955"/>
                  <a:gd name="connsiteY2" fmla="*/ 24757 h 49789"/>
                  <a:gd name="connsiteX3" fmla="*/ 48075 w 191955"/>
                  <a:gd name="connsiteY3" fmla="*/ 12139 h 49789"/>
                  <a:gd name="connsiteX4" fmla="*/ 0 w 191955"/>
                  <a:gd name="connsiteY4" fmla="*/ 0 h 49789"/>
                  <a:gd name="connsiteX5" fmla="*/ 49446 w 191955"/>
                  <a:gd name="connsiteY5" fmla="*/ 6104 h 49789"/>
                  <a:gd name="connsiteX6" fmla="*/ 98001 w 191955"/>
                  <a:gd name="connsiteY6" fmla="*/ 17076 h 49789"/>
                  <a:gd name="connsiteX7" fmla="*/ 145595 w 191955"/>
                  <a:gd name="connsiteY7" fmla="*/ 31615 h 49789"/>
                  <a:gd name="connsiteX8" fmla="*/ 191955 w 191955"/>
                  <a:gd name="connsiteY8" fmla="*/ 49789 h 4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955" h="49789">
                    <a:moveTo>
                      <a:pt x="191955" y="49789"/>
                    </a:moveTo>
                    <a:cubicBezTo>
                      <a:pt x="175771" y="45949"/>
                      <a:pt x="159791" y="41765"/>
                      <a:pt x="143812" y="37513"/>
                    </a:cubicBezTo>
                    <a:lnTo>
                      <a:pt x="95943" y="24757"/>
                    </a:lnTo>
                    <a:lnTo>
                      <a:pt x="48075" y="12139"/>
                    </a:lnTo>
                    <a:lnTo>
                      <a:pt x="0" y="0"/>
                    </a:lnTo>
                    <a:cubicBezTo>
                      <a:pt x="16596" y="892"/>
                      <a:pt x="33124" y="3155"/>
                      <a:pt x="49446" y="6104"/>
                    </a:cubicBezTo>
                    <a:cubicBezTo>
                      <a:pt x="65768" y="9190"/>
                      <a:pt x="81953" y="12756"/>
                      <a:pt x="98001" y="17076"/>
                    </a:cubicBezTo>
                    <a:cubicBezTo>
                      <a:pt x="114049" y="21397"/>
                      <a:pt x="129891" y="26198"/>
                      <a:pt x="145595" y="31615"/>
                    </a:cubicBezTo>
                    <a:cubicBezTo>
                      <a:pt x="161300" y="37033"/>
                      <a:pt x="176868" y="42863"/>
                      <a:pt x="191955" y="4978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F08FD0B0-576D-66F3-6188-D19C7704FB5A}"/>
                  </a:ext>
                </a:extLst>
              </p:cNvPr>
              <p:cNvSpPr/>
              <p:nvPr/>
            </p:nvSpPr>
            <p:spPr>
              <a:xfrm>
                <a:off x="1067609" y="2285960"/>
                <a:ext cx="274388" cy="44996"/>
              </a:xfrm>
              <a:custGeom>
                <a:avLst/>
                <a:gdLst>
                  <a:gd name="connsiteX0" fmla="*/ 274389 w 274388"/>
                  <a:gd name="connsiteY0" fmla="*/ 44996 h 44996"/>
                  <a:gd name="connsiteX1" fmla="*/ 205740 w 274388"/>
                  <a:gd name="connsiteY1" fmla="*/ 33406 h 44996"/>
                  <a:gd name="connsiteX2" fmla="*/ 171519 w 274388"/>
                  <a:gd name="connsiteY2" fmla="*/ 27440 h 44996"/>
                  <a:gd name="connsiteX3" fmla="*/ 154442 w 274388"/>
                  <a:gd name="connsiteY3" fmla="*/ 24422 h 44996"/>
                  <a:gd name="connsiteX4" fmla="*/ 137297 w 274388"/>
                  <a:gd name="connsiteY4" fmla="*/ 21474 h 44996"/>
                  <a:gd name="connsiteX5" fmla="*/ 103076 w 274388"/>
                  <a:gd name="connsiteY5" fmla="*/ 15713 h 44996"/>
                  <a:gd name="connsiteX6" fmla="*/ 85931 w 274388"/>
                  <a:gd name="connsiteY6" fmla="*/ 12832 h 44996"/>
                  <a:gd name="connsiteX7" fmla="*/ 68786 w 274388"/>
                  <a:gd name="connsiteY7" fmla="*/ 10089 h 44996"/>
                  <a:gd name="connsiteX8" fmla="*/ 0 w 274388"/>
                  <a:gd name="connsiteY8" fmla="*/ 8 h 44996"/>
                  <a:gd name="connsiteX9" fmla="*/ 69609 w 274388"/>
                  <a:gd name="connsiteY9" fmla="*/ 3917 h 44996"/>
                  <a:gd name="connsiteX10" fmla="*/ 104173 w 274388"/>
                  <a:gd name="connsiteY10" fmla="*/ 8237 h 44996"/>
                  <a:gd name="connsiteX11" fmla="*/ 121387 w 274388"/>
                  <a:gd name="connsiteY11" fmla="*/ 10844 h 44996"/>
                  <a:gd name="connsiteX12" fmla="*/ 138600 w 274388"/>
                  <a:gd name="connsiteY12" fmla="*/ 13655 h 44996"/>
                  <a:gd name="connsiteX13" fmla="*/ 172822 w 274388"/>
                  <a:gd name="connsiteY13" fmla="*/ 20033 h 44996"/>
                  <a:gd name="connsiteX14" fmla="*/ 189898 w 274388"/>
                  <a:gd name="connsiteY14" fmla="*/ 23600 h 44996"/>
                  <a:gd name="connsiteX15" fmla="*/ 206906 w 274388"/>
                  <a:gd name="connsiteY15" fmla="*/ 27371 h 44996"/>
                  <a:gd name="connsiteX16" fmla="*/ 274389 w 274388"/>
                  <a:gd name="connsiteY16" fmla="*/ 44996 h 4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388" h="44996">
                    <a:moveTo>
                      <a:pt x="274389" y="44996"/>
                    </a:moveTo>
                    <a:cubicBezTo>
                      <a:pt x="251414" y="41362"/>
                      <a:pt x="228577" y="37453"/>
                      <a:pt x="205740" y="33406"/>
                    </a:cubicBezTo>
                    <a:lnTo>
                      <a:pt x="171519" y="27440"/>
                    </a:lnTo>
                    <a:lnTo>
                      <a:pt x="154442" y="24422"/>
                    </a:lnTo>
                    <a:lnTo>
                      <a:pt x="137297" y="21474"/>
                    </a:lnTo>
                    <a:cubicBezTo>
                      <a:pt x="125913" y="19485"/>
                      <a:pt x="114460" y="17496"/>
                      <a:pt x="103076" y="15713"/>
                    </a:cubicBezTo>
                    <a:cubicBezTo>
                      <a:pt x="97384" y="14753"/>
                      <a:pt x="91691" y="13724"/>
                      <a:pt x="85931" y="12832"/>
                    </a:cubicBezTo>
                    <a:cubicBezTo>
                      <a:pt x="80239" y="11941"/>
                      <a:pt x="74478" y="11049"/>
                      <a:pt x="68786" y="10089"/>
                    </a:cubicBezTo>
                    <a:cubicBezTo>
                      <a:pt x="45880" y="6523"/>
                      <a:pt x="23043" y="3163"/>
                      <a:pt x="0" y="8"/>
                    </a:cubicBezTo>
                    <a:cubicBezTo>
                      <a:pt x="23249" y="-129"/>
                      <a:pt x="46497" y="1517"/>
                      <a:pt x="69609" y="3917"/>
                    </a:cubicBezTo>
                    <a:cubicBezTo>
                      <a:pt x="81199" y="5151"/>
                      <a:pt x="92720" y="6660"/>
                      <a:pt x="104173" y="8237"/>
                    </a:cubicBezTo>
                    <a:cubicBezTo>
                      <a:pt x="109934" y="8992"/>
                      <a:pt x="115694" y="9952"/>
                      <a:pt x="121387" y="10844"/>
                    </a:cubicBezTo>
                    <a:lnTo>
                      <a:pt x="138600" y="13655"/>
                    </a:lnTo>
                    <a:cubicBezTo>
                      <a:pt x="150053" y="15713"/>
                      <a:pt x="161437" y="17770"/>
                      <a:pt x="172822" y="20033"/>
                    </a:cubicBezTo>
                    <a:cubicBezTo>
                      <a:pt x="178514" y="21199"/>
                      <a:pt x="184206" y="22365"/>
                      <a:pt x="189898" y="23600"/>
                    </a:cubicBezTo>
                    <a:cubicBezTo>
                      <a:pt x="195590" y="24765"/>
                      <a:pt x="201282" y="26000"/>
                      <a:pt x="206906" y="27371"/>
                    </a:cubicBezTo>
                    <a:cubicBezTo>
                      <a:pt x="229606" y="32515"/>
                      <a:pt x="252100" y="38207"/>
                      <a:pt x="274389" y="4499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3" name="图形 1">
            <a:extLst>
              <a:ext uri="{FF2B5EF4-FFF2-40B4-BE49-F238E27FC236}">
                <a16:creationId xmlns:a16="http://schemas.microsoft.com/office/drawing/2014/main" id="{CE505F44-33B7-FA51-B26B-D15F401F590B}"/>
              </a:ext>
            </a:extLst>
          </p:cNvPr>
          <p:cNvGrpSpPr/>
          <p:nvPr/>
        </p:nvGrpSpPr>
        <p:grpSpPr>
          <a:xfrm>
            <a:off x="8815608" y="4207030"/>
            <a:ext cx="1249307" cy="1119362"/>
            <a:chOff x="8098313" y="4559286"/>
            <a:chExt cx="1249307" cy="1119362"/>
          </a:xfrm>
          <a:solidFill>
            <a:srgbClr val="466EB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56B5B007-1E90-0FFC-8A03-0DB7623AF148}"/>
                </a:ext>
              </a:extLst>
            </p:cNvPr>
            <p:cNvSpPr/>
            <p:nvPr/>
          </p:nvSpPr>
          <p:spPr>
            <a:xfrm>
              <a:off x="8814923" y="4824896"/>
              <a:ext cx="532697" cy="851763"/>
            </a:xfrm>
            <a:custGeom>
              <a:avLst/>
              <a:gdLst>
                <a:gd name="connsiteX0" fmla="*/ 234801 w 532697"/>
                <a:gd name="connsiteY0" fmla="*/ 851764 h 851763"/>
                <a:gd name="connsiteX1" fmla="*/ 219713 w 532697"/>
                <a:gd name="connsiteY1" fmla="*/ 834893 h 851763"/>
                <a:gd name="connsiteX2" fmla="*/ 398775 w 532697"/>
                <a:gd name="connsiteY2" fmla="*/ 601995 h 851763"/>
                <a:gd name="connsiteX3" fmla="*/ 489987 w 532697"/>
                <a:gd name="connsiteY3" fmla="*/ 28324 h 851763"/>
                <a:gd name="connsiteX4" fmla="*/ 243099 w 532697"/>
                <a:gd name="connsiteY4" fmla="*/ 181874 h 851763"/>
                <a:gd name="connsiteX5" fmla="*/ 26523 w 532697"/>
                <a:gd name="connsiteY5" fmla="*/ 842437 h 851763"/>
                <a:gd name="connsiteX6" fmla="*/ 3960 w 532697"/>
                <a:gd name="connsiteY6" fmla="*/ 844288 h 851763"/>
                <a:gd name="connsiteX7" fmla="*/ 56972 w 532697"/>
                <a:gd name="connsiteY7" fmla="*/ 422042 h 851763"/>
                <a:gd name="connsiteX8" fmla="*/ 228217 w 532697"/>
                <a:gd name="connsiteY8" fmla="*/ 164798 h 851763"/>
                <a:gd name="connsiteX9" fmla="*/ 495062 w 532697"/>
                <a:gd name="connsiteY9" fmla="*/ 3018 h 851763"/>
                <a:gd name="connsiteX10" fmla="*/ 506171 w 532697"/>
                <a:gd name="connsiteY10" fmla="*/ 0 h 851763"/>
                <a:gd name="connsiteX11" fmla="*/ 508983 w 532697"/>
                <a:gd name="connsiteY11" fmla="*/ 11179 h 851763"/>
                <a:gd name="connsiteX12" fmla="*/ 518104 w 532697"/>
                <a:gd name="connsiteY12" fmla="*/ 347769 h 851763"/>
                <a:gd name="connsiteX13" fmla="*/ 418046 w 532697"/>
                <a:gd name="connsiteY13" fmla="*/ 613791 h 851763"/>
                <a:gd name="connsiteX14" fmla="*/ 234801 w 532697"/>
                <a:gd name="connsiteY14" fmla="*/ 851764 h 85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2697" h="851763">
                  <a:moveTo>
                    <a:pt x="234801" y="851764"/>
                  </a:moveTo>
                  <a:lnTo>
                    <a:pt x="219713" y="834893"/>
                  </a:lnTo>
                  <a:cubicBezTo>
                    <a:pt x="220673" y="834001"/>
                    <a:pt x="317782" y="746356"/>
                    <a:pt x="398775" y="601995"/>
                  </a:cubicBezTo>
                  <a:cubicBezTo>
                    <a:pt x="472019" y="471488"/>
                    <a:pt x="546565" y="266776"/>
                    <a:pt x="489987" y="28324"/>
                  </a:cubicBezTo>
                  <a:cubicBezTo>
                    <a:pt x="455491" y="40051"/>
                    <a:pt x="346380" y="82707"/>
                    <a:pt x="243099" y="181874"/>
                  </a:cubicBezTo>
                  <a:cubicBezTo>
                    <a:pt x="128844" y="291602"/>
                    <a:pt x="-1458" y="495285"/>
                    <a:pt x="26523" y="842437"/>
                  </a:cubicBezTo>
                  <a:lnTo>
                    <a:pt x="3960" y="844288"/>
                  </a:lnTo>
                  <a:cubicBezTo>
                    <a:pt x="-8727" y="687034"/>
                    <a:pt x="9104" y="545006"/>
                    <a:pt x="56972" y="422042"/>
                  </a:cubicBezTo>
                  <a:cubicBezTo>
                    <a:pt x="95309" y="323424"/>
                    <a:pt x="152984" y="236876"/>
                    <a:pt x="228217" y="164798"/>
                  </a:cubicBezTo>
                  <a:cubicBezTo>
                    <a:pt x="356393" y="42108"/>
                    <a:pt x="489438" y="4527"/>
                    <a:pt x="495062" y="3018"/>
                  </a:cubicBezTo>
                  <a:lnTo>
                    <a:pt x="506171" y="0"/>
                  </a:lnTo>
                  <a:lnTo>
                    <a:pt x="508983" y="11179"/>
                  </a:lnTo>
                  <a:cubicBezTo>
                    <a:pt x="537170" y="122072"/>
                    <a:pt x="540256" y="235298"/>
                    <a:pt x="518104" y="347769"/>
                  </a:cubicBezTo>
                  <a:cubicBezTo>
                    <a:pt x="500479" y="437609"/>
                    <a:pt x="466807" y="527106"/>
                    <a:pt x="418046" y="613791"/>
                  </a:cubicBezTo>
                  <a:cubicBezTo>
                    <a:pt x="335270" y="761169"/>
                    <a:pt x="238847" y="848129"/>
                    <a:pt x="234801" y="851764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D243048E-E005-5B16-8745-2C1ACA6995CE}"/>
                </a:ext>
              </a:extLst>
            </p:cNvPr>
            <p:cNvSpPr/>
            <p:nvPr/>
          </p:nvSpPr>
          <p:spPr>
            <a:xfrm>
              <a:off x="8933138" y="4950055"/>
              <a:ext cx="322531" cy="720981"/>
            </a:xfrm>
            <a:custGeom>
              <a:avLst/>
              <a:gdLst>
                <a:gd name="connsiteX0" fmla="*/ 21877 w 322531"/>
                <a:gd name="connsiteY0" fmla="*/ 720982 h 720981"/>
                <a:gd name="connsiteX1" fmla="*/ 0 w 322531"/>
                <a:gd name="connsiteY1" fmla="*/ 715358 h 720981"/>
                <a:gd name="connsiteX2" fmla="*/ 80787 w 322531"/>
                <a:gd name="connsiteY2" fmla="*/ 460035 h 720981"/>
                <a:gd name="connsiteX3" fmla="*/ 303946 w 322531"/>
                <a:gd name="connsiteY3" fmla="*/ 0 h 720981"/>
                <a:gd name="connsiteX4" fmla="*/ 322532 w 322531"/>
                <a:gd name="connsiteY4" fmla="*/ 12893 h 720981"/>
                <a:gd name="connsiteX5" fmla="*/ 102184 w 322531"/>
                <a:gd name="connsiteY5" fmla="*/ 467442 h 720981"/>
                <a:gd name="connsiteX6" fmla="*/ 21877 w 322531"/>
                <a:gd name="connsiteY6" fmla="*/ 720982 h 72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531" h="720981">
                  <a:moveTo>
                    <a:pt x="21877" y="720982"/>
                  </a:moveTo>
                  <a:lnTo>
                    <a:pt x="0" y="715358"/>
                  </a:lnTo>
                  <a:cubicBezTo>
                    <a:pt x="274" y="714261"/>
                    <a:pt x="29215" y="602955"/>
                    <a:pt x="80787" y="460035"/>
                  </a:cubicBezTo>
                  <a:cubicBezTo>
                    <a:pt x="128450" y="327950"/>
                    <a:pt x="205877" y="140932"/>
                    <a:pt x="303946" y="0"/>
                  </a:cubicBezTo>
                  <a:lnTo>
                    <a:pt x="322532" y="12893"/>
                  </a:lnTo>
                  <a:cubicBezTo>
                    <a:pt x="225971" y="151699"/>
                    <a:pt x="149436" y="336728"/>
                    <a:pt x="102184" y="467442"/>
                  </a:cubicBezTo>
                  <a:cubicBezTo>
                    <a:pt x="50818" y="609470"/>
                    <a:pt x="22151" y="719885"/>
                    <a:pt x="21877" y="720982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DD4D4A1-3A5F-91C0-04C5-423EEB0792AF}"/>
                </a:ext>
              </a:extLst>
            </p:cNvPr>
            <p:cNvSpPr/>
            <p:nvPr/>
          </p:nvSpPr>
          <p:spPr>
            <a:xfrm rot="-1454880">
              <a:off x="8928051" y="5431433"/>
              <a:ext cx="22631" cy="151767"/>
            </a:xfrm>
            <a:custGeom>
              <a:avLst/>
              <a:gdLst>
                <a:gd name="connsiteX0" fmla="*/ 0 w 22631"/>
                <a:gd name="connsiteY0" fmla="*/ 0 h 151767"/>
                <a:gd name="connsiteX1" fmla="*/ 22631 w 22631"/>
                <a:gd name="connsiteY1" fmla="*/ 0 h 151767"/>
                <a:gd name="connsiteX2" fmla="*/ 22631 w 22631"/>
                <a:gd name="connsiteY2" fmla="*/ 151768 h 151767"/>
                <a:gd name="connsiteX3" fmla="*/ 0 w 22631"/>
                <a:gd name="connsiteY3" fmla="*/ 151768 h 15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1767">
                  <a:moveTo>
                    <a:pt x="0" y="0"/>
                  </a:moveTo>
                  <a:lnTo>
                    <a:pt x="22631" y="0"/>
                  </a:lnTo>
                  <a:lnTo>
                    <a:pt x="22631" y="151768"/>
                  </a:lnTo>
                  <a:lnTo>
                    <a:pt x="0" y="15176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994806D5-DAE1-23D3-EB6E-CDA315220223}"/>
                </a:ext>
              </a:extLst>
            </p:cNvPr>
            <p:cNvSpPr/>
            <p:nvPr/>
          </p:nvSpPr>
          <p:spPr>
            <a:xfrm rot="-1587182">
              <a:off x="9000426" y="5410474"/>
              <a:ext cx="163563" cy="22631"/>
            </a:xfrm>
            <a:custGeom>
              <a:avLst/>
              <a:gdLst>
                <a:gd name="connsiteX0" fmla="*/ 0 w 163563"/>
                <a:gd name="connsiteY0" fmla="*/ 0 h 22631"/>
                <a:gd name="connsiteX1" fmla="*/ 163563 w 163563"/>
                <a:gd name="connsiteY1" fmla="*/ 0 h 22631"/>
                <a:gd name="connsiteX2" fmla="*/ 163563 w 163563"/>
                <a:gd name="connsiteY2" fmla="*/ 22631 h 22631"/>
                <a:gd name="connsiteX3" fmla="*/ 0 w 163563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63" h="22631">
                  <a:moveTo>
                    <a:pt x="0" y="0"/>
                  </a:moveTo>
                  <a:lnTo>
                    <a:pt x="163563" y="0"/>
                  </a:lnTo>
                  <a:lnTo>
                    <a:pt x="1635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86FF6AA9-36A9-8979-2A3B-C317A0C2021B}"/>
                </a:ext>
              </a:extLst>
            </p:cNvPr>
            <p:cNvSpPr/>
            <p:nvPr/>
          </p:nvSpPr>
          <p:spPr>
            <a:xfrm rot="-1118879">
              <a:off x="9021884" y="5181063"/>
              <a:ext cx="22631" cy="150533"/>
            </a:xfrm>
            <a:custGeom>
              <a:avLst/>
              <a:gdLst>
                <a:gd name="connsiteX0" fmla="*/ 0 w 22631"/>
                <a:gd name="connsiteY0" fmla="*/ 0 h 150533"/>
                <a:gd name="connsiteX1" fmla="*/ 22631 w 22631"/>
                <a:gd name="connsiteY1" fmla="*/ 0 h 150533"/>
                <a:gd name="connsiteX2" fmla="*/ 22631 w 22631"/>
                <a:gd name="connsiteY2" fmla="*/ 150533 h 150533"/>
                <a:gd name="connsiteX3" fmla="*/ 0 w 22631"/>
                <a:gd name="connsiteY3" fmla="*/ 150533 h 15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0533">
                  <a:moveTo>
                    <a:pt x="0" y="0"/>
                  </a:moveTo>
                  <a:lnTo>
                    <a:pt x="22631" y="0"/>
                  </a:lnTo>
                  <a:lnTo>
                    <a:pt x="22631" y="150533"/>
                  </a:lnTo>
                  <a:lnTo>
                    <a:pt x="0" y="15053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C0C8FCBE-783B-8D77-F019-2DB116AF471A}"/>
                </a:ext>
              </a:extLst>
            </p:cNvPr>
            <p:cNvSpPr/>
            <p:nvPr/>
          </p:nvSpPr>
          <p:spPr>
            <a:xfrm rot="-1792621">
              <a:off x="9108400" y="5136699"/>
              <a:ext cx="147789" cy="22631"/>
            </a:xfrm>
            <a:custGeom>
              <a:avLst/>
              <a:gdLst>
                <a:gd name="connsiteX0" fmla="*/ 0 w 147789"/>
                <a:gd name="connsiteY0" fmla="*/ 0 h 22631"/>
                <a:gd name="connsiteX1" fmla="*/ 147790 w 147789"/>
                <a:gd name="connsiteY1" fmla="*/ 0 h 22631"/>
                <a:gd name="connsiteX2" fmla="*/ 147790 w 147789"/>
                <a:gd name="connsiteY2" fmla="*/ 22631 h 22631"/>
                <a:gd name="connsiteX3" fmla="*/ 0 w 147789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89" h="22631">
                  <a:moveTo>
                    <a:pt x="0" y="0"/>
                  </a:moveTo>
                  <a:lnTo>
                    <a:pt x="147790" y="0"/>
                  </a:lnTo>
                  <a:lnTo>
                    <a:pt x="147790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5D7C964D-786D-AC50-25EC-8EE2F73F3BA4}"/>
                </a:ext>
              </a:extLst>
            </p:cNvPr>
            <p:cNvSpPr/>
            <p:nvPr/>
          </p:nvSpPr>
          <p:spPr>
            <a:xfrm rot="-1123801">
              <a:off x="9125256" y="4996719"/>
              <a:ext cx="22631" cy="115831"/>
            </a:xfrm>
            <a:custGeom>
              <a:avLst/>
              <a:gdLst>
                <a:gd name="connsiteX0" fmla="*/ 0 w 22631"/>
                <a:gd name="connsiteY0" fmla="*/ 0 h 115831"/>
                <a:gd name="connsiteX1" fmla="*/ 22631 w 22631"/>
                <a:gd name="connsiteY1" fmla="*/ 0 h 115831"/>
                <a:gd name="connsiteX2" fmla="*/ 22631 w 22631"/>
                <a:gd name="connsiteY2" fmla="*/ 115832 h 115831"/>
                <a:gd name="connsiteX3" fmla="*/ 0 w 22631"/>
                <a:gd name="connsiteY3" fmla="*/ 115832 h 11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5831">
                  <a:moveTo>
                    <a:pt x="0" y="0"/>
                  </a:moveTo>
                  <a:lnTo>
                    <a:pt x="22631" y="0"/>
                  </a:lnTo>
                  <a:lnTo>
                    <a:pt x="22631" y="115832"/>
                  </a:lnTo>
                  <a:lnTo>
                    <a:pt x="0" y="1158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E1299C50-62E7-1EBF-ED6F-DD31C2B4FBC2}"/>
                </a:ext>
              </a:extLst>
            </p:cNvPr>
            <p:cNvSpPr/>
            <p:nvPr/>
          </p:nvSpPr>
          <p:spPr>
            <a:xfrm rot="-3355021">
              <a:off x="8428084" y="5325222"/>
              <a:ext cx="22631" cy="439872"/>
            </a:xfrm>
            <a:custGeom>
              <a:avLst/>
              <a:gdLst>
                <a:gd name="connsiteX0" fmla="*/ 0 w 22631"/>
                <a:gd name="connsiteY0" fmla="*/ 0 h 439872"/>
                <a:gd name="connsiteX1" fmla="*/ 22631 w 22631"/>
                <a:gd name="connsiteY1" fmla="*/ 0 h 439872"/>
                <a:gd name="connsiteX2" fmla="*/ 22631 w 22631"/>
                <a:gd name="connsiteY2" fmla="*/ 439872 h 439872"/>
                <a:gd name="connsiteX3" fmla="*/ 0 w 22631"/>
                <a:gd name="connsiteY3" fmla="*/ 439872 h 43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439872">
                  <a:moveTo>
                    <a:pt x="0" y="0"/>
                  </a:moveTo>
                  <a:lnTo>
                    <a:pt x="22631" y="0"/>
                  </a:lnTo>
                  <a:lnTo>
                    <a:pt x="22631" y="439872"/>
                  </a:lnTo>
                  <a:lnTo>
                    <a:pt x="0" y="43987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FE31A74B-C41E-6F73-BEC8-A401332500A0}"/>
                </a:ext>
              </a:extLst>
            </p:cNvPr>
            <p:cNvSpPr/>
            <p:nvPr/>
          </p:nvSpPr>
          <p:spPr>
            <a:xfrm>
              <a:off x="8443444" y="4559286"/>
              <a:ext cx="492025" cy="1114287"/>
            </a:xfrm>
            <a:custGeom>
              <a:avLst/>
              <a:gdLst>
                <a:gd name="connsiteX0" fmla="*/ 168259 w 492025"/>
                <a:gd name="connsiteY0" fmla="*/ 1114288 h 1114287"/>
                <a:gd name="connsiteX1" fmla="*/ 48793 w 492025"/>
                <a:gd name="connsiteY1" fmla="*/ 781881 h 1114287"/>
                <a:gd name="connsiteX2" fmla="*/ 581 w 492025"/>
                <a:gd name="connsiteY2" fmla="*/ 431094 h 1114287"/>
                <a:gd name="connsiteX3" fmla="*/ 49616 w 492025"/>
                <a:gd name="connsiteY3" fmla="*/ 13785 h 1114287"/>
                <a:gd name="connsiteX4" fmla="*/ 53388 w 492025"/>
                <a:gd name="connsiteY4" fmla="*/ 0 h 1114287"/>
                <a:gd name="connsiteX5" fmla="*/ 65938 w 492025"/>
                <a:gd name="connsiteY5" fmla="*/ 6858 h 1114287"/>
                <a:gd name="connsiteX6" fmla="*/ 242051 w 492025"/>
                <a:gd name="connsiteY6" fmla="*/ 148201 h 1114287"/>
                <a:gd name="connsiteX7" fmla="*/ 383600 w 492025"/>
                <a:gd name="connsiteY7" fmla="*/ 332407 h 1114287"/>
                <a:gd name="connsiteX8" fmla="*/ 492025 w 492025"/>
                <a:gd name="connsiteY8" fmla="*/ 599595 h 1114287"/>
                <a:gd name="connsiteX9" fmla="*/ 470011 w 492025"/>
                <a:gd name="connsiteY9" fmla="*/ 604876 h 1114287"/>
                <a:gd name="connsiteX10" fmla="*/ 226415 w 492025"/>
                <a:gd name="connsiteY10" fmla="*/ 164592 h 1114287"/>
                <a:gd name="connsiteX11" fmla="*/ 67515 w 492025"/>
                <a:gd name="connsiteY11" fmla="*/ 34153 h 1114287"/>
                <a:gd name="connsiteX12" fmla="*/ 70533 w 492025"/>
                <a:gd name="connsiteY12" fmla="*/ 775846 h 1114287"/>
                <a:gd name="connsiteX13" fmla="*/ 188147 w 492025"/>
                <a:gd name="connsiteY13" fmla="*/ 1103589 h 1114287"/>
                <a:gd name="connsiteX14" fmla="*/ 168259 w 492025"/>
                <a:gd name="connsiteY14" fmla="*/ 1114288 h 11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2025" h="1114287">
                  <a:moveTo>
                    <a:pt x="168259" y="1114288"/>
                  </a:moveTo>
                  <a:cubicBezTo>
                    <a:pt x="167573" y="1112985"/>
                    <a:pt x="97827" y="981928"/>
                    <a:pt x="48793" y="781881"/>
                  </a:cubicBezTo>
                  <a:cubicBezTo>
                    <a:pt x="19989" y="664472"/>
                    <a:pt x="3736" y="546445"/>
                    <a:pt x="581" y="431094"/>
                  </a:cubicBezTo>
                  <a:cubicBezTo>
                    <a:pt x="-3397" y="286802"/>
                    <a:pt x="13062" y="146418"/>
                    <a:pt x="49616" y="13785"/>
                  </a:cubicBezTo>
                  <a:lnTo>
                    <a:pt x="53388" y="0"/>
                  </a:lnTo>
                  <a:lnTo>
                    <a:pt x="65938" y="6858"/>
                  </a:lnTo>
                  <a:cubicBezTo>
                    <a:pt x="69298" y="8710"/>
                    <a:pt x="149057" y="52875"/>
                    <a:pt x="242051" y="148201"/>
                  </a:cubicBezTo>
                  <a:cubicBezTo>
                    <a:pt x="296572" y="204163"/>
                    <a:pt x="344235" y="266090"/>
                    <a:pt x="383600" y="332407"/>
                  </a:cubicBezTo>
                  <a:cubicBezTo>
                    <a:pt x="432841" y="415320"/>
                    <a:pt x="469325" y="505229"/>
                    <a:pt x="492025" y="599595"/>
                  </a:cubicBezTo>
                  <a:lnTo>
                    <a:pt x="470011" y="604876"/>
                  </a:lnTo>
                  <a:cubicBezTo>
                    <a:pt x="419948" y="396392"/>
                    <a:pt x="309945" y="250386"/>
                    <a:pt x="226415" y="164592"/>
                  </a:cubicBezTo>
                  <a:cubicBezTo>
                    <a:pt x="156738" y="93063"/>
                    <a:pt x="93438" y="50269"/>
                    <a:pt x="67515" y="34153"/>
                  </a:cubicBezTo>
                  <a:cubicBezTo>
                    <a:pt x="-8815" y="324178"/>
                    <a:pt x="26710" y="596920"/>
                    <a:pt x="70533" y="775846"/>
                  </a:cubicBezTo>
                  <a:cubicBezTo>
                    <a:pt x="118881" y="973287"/>
                    <a:pt x="187461" y="1102355"/>
                    <a:pt x="188147" y="1103589"/>
                  </a:cubicBezTo>
                  <a:lnTo>
                    <a:pt x="168259" y="111428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F410D1FD-0842-A7D2-E0A3-A8475FD9D920}"/>
                </a:ext>
              </a:extLst>
            </p:cNvPr>
            <p:cNvSpPr/>
            <p:nvPr/>
          </p:nvSpPr>
          <p:spPr>
            <a:xfrm>
              <a:off x="8556908" y="4700218"/>
              <a:ext cx="265198" cy="968692"/>
            </a:xfrm>
            <a:custGeom>
              <a:avLst/>
              <a:gdLst>
                <a:gd name="connsiteX0" fmla="*/ 242705 w 265198"/>
                <a:gd name="connsiteY0" fmla="*/ 968693 h 968692"/>
                <a:gd name="connsiteX1" fmla="*/ 201694 w 265198"/>
                <a:gd name="connsiteY1" fmla="*/ 666598 h 968692"/>
                <a:gd name="connsiteX2" fmla="*/ 0 w 265198"/>
                <a:gd name="connsiteY2" fmla="*/ 9327 h 968692"/>
                <a:gd name="connsiteX3" fmla="*/ 20574 w 265198"/>
                <a:gd name="connsiteY3" fmla="*/ 0 h 968692"/>
                <a:gd name="connsiteX4" fmla="*/ 223914 w 265198"/>
                <a:gd name="connsiteY4" fmla="*/ 662826 h 968692"/>
                <a:gd name="connsiteX5" fmla="*/ 265199 w 265198"/>
                <a:gd name="connsiteY5" fmla="*/ 967321 h 968692"/>
                <a:gd name="connsiteX6" fmla="*/ 242705 w 265198"/>
                <a:gd name="connsiteY6" fmla="*/ 968693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198" h="968692">
                  <a:moveTo>
                    <a:pt x="242705" y="968693"/>
                  </a:moveTo>
                  <a:cubicBezTo>
                    <a:pt x="242636" y="967458"/>
                    <a:pt x="235229" y="845249"/>
                    <a:pt x="201694" y="666598"/>
                  </a:cubicBezTo>
                  <a:cubicBezTo>
                    <a:pt x="170764" y="501868"/>
                    <a:pt x="110688" y="254157"/>
                    <a:pt x="0" y="9327"/>
                  </a:cubicBezTo>
                  <a:lnTo>
                    <a:pt x="20574" y="0"/>
                  </a:lnTo>
                  <a:cubicBezTo>
                    <a:pt x="132222" y="247025"/>
                    <a:pt x="192778" y="496794"/>
                    <a:pt x="223914" y="662826"/>
                  </a:cubicBezTo>
                  <a:cubicBezTo>
                    <a:pt x="257655" y="842780"/>
                    <a:pt x="265130" y="966155"/>
                    <a:pt x="265199" y="967321"/>
                  </a:cubicBezTo>
                  <a:lnTo>
                    <a:pt x="242705" y="96869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A1B589C6-837E-5BFC-6C99-0FDC1FA4119C}"/>
                </a:ext>
              </a:extLst>
            </p:cNvPr>
            <p:cNvSpPr/>
            <p:nvPr/>
          </p:nvSpPr>
          <p:spPr>
            <a:xfrm rot="-2965260">
              <a:off x="8580367" y="4778528"/>
              <a:ext cx="22631" cy="120769"/>
            </a:xfrm>
            <a:custGeom>
              <a:avLst/>
              <a:gdLst>
                <a:gd name="connsiteX0" fmla="*/ 0 w 22631"/>
                <a:gd name="connsiteY0" fmla="*/ 0 h 120769"/>
                <a:gd name="connsiteX1" fmla="*/ 22631 w 22631"/>
                <a:gd name="connsiteY1" fmla="*/ 0 h 120769"/>
                <a:gd name="connsiteX2" fmla="*/ 22631 w 22631"/>
                <a:gd name="connsiteY2" fmla="*/ 120769 h 120769"/>
                <a:gd name="connsiteX3" fmla="*/ 0 w 22631"/>
                <a:gd name="connsiteY3" fmla="*/ 120769 h 12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0769">
                  <a:moveTo>
                    <a:pt x="0" y="0"/>
                  </a:moveTo>
                  <a:lnTo>
                    <a:pt x="22631" y="0"/>
                  </a:lnTo>
                  <a:lnTo>
                    <a:pt x="22631" y="120769"/>
                  </a:lnTo>
                  <a:lnTo>
                    <a:pt x="0" y="12076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BFF8F520-CA53-2A8E-1DEA-6E583C62817E}"/>
                </a:ext>
              </a:extLst>
            </p:cNvPr>
            <p:cNvSpPr/>
            <p:nvPr/>
          </p:nvSpPr>
          <p:spPr>
            <a:xfrm rot="-4799459">
              <a:off x="8607833" y="4876825"/>
              <a:ext cx="138462" cy="22631"/>
            </a:xfrm>
            <a:custGeom>
              <a:avLst/>
              <a:gdLst>
                <a:gd name="connsiteX0" fmla="*/ 0 w 138462"/>
                <a:gd name="connsiteY0" fmla="*/ 0 h 22631"/>
                <a:gd name="connsiteX1" fmla="*/ 138463 w 138462"/>
                <a:gd name="connsiteY1" fmla="*/ 0 h 22631"/>
                <a:gd name="connsiteX2" fmla="*/ 138463 w 138462"/>
                <a:gd name="connsiteY2" fmla="*/ 22631 h 22631"/>
                <a:gd name="connsiteX3" fmla="*/ 0 w 13846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62" h="22631">
                  <a:moveTo>
                    <a:pt x="0" y="0"/>
                  </a:moveTo>
                  <a:lnTo>
                    <a:pt x="138463" y="0"/>
                  </a:lnTo>
                  <a:lnTo>
                    <a:pt x="1384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30C5B96A-9CAF-E76E-361D-1478F49294DA}"/>
                </a:ext>
              </a:extLst>
            </p:cNvPr>
            <p:cNvSpPr/>
            <p:nvPr/>
          </p:nvSpPr>
          <p:spPr>
            <a:xfrm rot="-3649439">
              <a:off x="8623848" y="4965864"/>
              <a:ext cx="22631" cy="155950"/>
            </a:xfrm>
            <a:custGeom>
              <a:avLst/>
              <a:gdLst>
                <a:gd name="connsiteX0" fmla="*/ 0 w 22631"/>
                <a:gd name="connsiteY0" fmla="*/ 0 h 155950"/>
                <a:gd name="connsiteX1" fmla="*/ 22631 w 22631"/>
                <a:gd name="connsiteY1" fmla="*/ 0 h 155950"/>
                <a:gd name="connsiteX2" fmla="*/ 22631 w 22631"/>
                <a:gd name="connsiteY2" fmla="*/ 155951 h 155950"/>
                <a:gd name="connsiteX3" fmla="*/ 0 w 22631"/>
                <a:gd name="connsiteY3" fmla="*/ 155951 h 15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5950">
                  <a:moveTo>
                    <a:pt x="0" y="0"/>
                  </a:moveTo>
                  <a:lnTo>
                    <a:pt x="22631" y="0"/>
                  </a:lnTo>
                  <a:lnTo>
                    <a:pt x="22631" y="155951"/>
                  </a:lnTo>
                  <a:lnTo>
                    <a:pt x="0" y="15595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F6226EC1-DF5B-BEAD-F46E-CF11BA896B51}"/>
                </a:ext>
              </a:extLst>
            </p:cNvPr>
            <p:cNvSpPr/>
            <p:nvPr/>
          </p:nvSpPr>
          <p:spPr>
            <a:xfrm rot="-4395662">
              <a:off x="8658557" y="5062709"/>
              <a:ext cx="187292" cy="22631"/>
            </a:xfrm>
            <a:custGeom>
              <a:avLst/>
              <a:gdLst>
                <a:gd name="connsiteX0" fmla="*/ 0 w 187292"/>
                <a:gd name="connsiteY0" fmla="*/ 0 h 22631"/>
                <a:gd name="connsiteX1" fmla="*/ 187292 w 187292"/>
                <a:gd name="connsiteY1" fmla="*/ 0 h 22631"/>
                <a:gd name="connsiteX2" fmla="*/ 187292 w 187292"/>
                <a:gd name="connsiteY2" fmla="*/ 22631 h 22631"/>
                <a:gd name="connsiteX3" fmla="*/ 0 w 18729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92" h="22631">
                  <a:moveTo>
                    <a:pt x="0" y="0"/>
                  </a:moveTo>
                  <a:lnTo>
                    <a:pt x="187292" y="0"/>
                  </a:lnTo>
                  <a:lnTo>
                    <a:pt x="18729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4F9BBDC0-7E68-E1B9-2F66-E83C57962C7D}"/>
                </a:ext>
              </a:extLst>
            </p:cNvPr>
            <p:cNvSpPr/>
            <p:nvPr/>
          </p:nvSpPr>
          <p:spPr>
            <a:xfrm rot="-3786901">
              <a:off x="8662166" y="5159393"/>
              <a:ext cx="22631" cy="183382"/>
            </a:xfrm>
            <a:custGeom>
              <a:avLst/>
              <a:gdLst>
                <a:gd name="connsiteX0" fmla="*/ 0 w 22631"/>
                <a:gd name="connsiteY0" fmla="*/ 0 h 183382"/>
                <a:gd name="connsiteX1" fmla="*/ 22631 w 22631"/>
                <a:gd name="connsiteY1" fmla="*/ 0 h 183382"/>
                <a:gd name="connsiteX2" fmla="*/ 22631 w 22631"/>
                <a:gd name="connsiteY2" fmla="*/ 183383 h 183382"/>
                <a:gd name="connsiteX3" fmla="*/ 0 w 22631"/>
                <a:gd name="connsiteY3" fmla="*/ 183383 h 18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3382">
                  <a:moveTo>
                    <a:pt x="0" y="0"/>
                  </a:moveTo>
                  <a:lnTo>
                    <a:pt x="22631" y="0"/>
                  </a:lnTo>
                  <a:lnTo>
                    <a:pt x="22631" y="183383"/>
                  </a:lnTo>
                  <a:lnTo>
                    <a:pt x="0" y="18338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48E1E458-2BAB-B494-D3B8-5C2B85843C5F}"/>
                </a:ext>
              </a:extLst>
            </p:cNvPr>
            <p:cNvSpPr/>
            <p:nvPr/>
          </p:nvSpPr>
          <p:spPr>
            <a:xfrm rot="-3983760">
              <a:off x="8710731" y="5266400"/>
              <a:ext cx="198539" cy="22631"/>
            </a:xfrm>
            <a:custGeom>
              <a:avLst/>
              <a:gdLst>
                <a:gd name="connsiteX0" fmla="*/ 0 w 198539"/>
                <a:gd name="connsiteY0" fmla="*/ 0 h 22631"/>
                <a:gd name="connsiteX1" fmla="*/ 198539 w 198539"/>
                <a:gd name="connsiteY1" fmla="*/ 0 h 22631"/>
                <a:gd name="connsiteX2" fmla="*/ 198539 w 198539"/>
                <a:gd name="connsiteY2" fmla="*/ 22632 h 22631"/>
                <a:gd name="connsiteX3" fmla="*/ 0 w 198539"/>
                <a:gd name="connsiteY3" fmla="*/ 22632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539" h="22631">
                  <a:moveTo>
                    <a:pt x="0" y="0"/>
                  </a:moveTo>
                  <a:lnTo>
                    <a:pt x="198539" y="0"/>
                  </a:lnTo>
                  <a:lnTo>
                    <a:pt x="198539" y="22632"/>
                  </a:lnTo>
                  <a:lnTo>
                    <a:pt x="0" y="226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DE13568D-18D3-18A5-E7C5-07F16BB6BA62}"/>
                </a:ext>
              </a:extLst>
            </p:cNvPr>
            <p:cNvSpPr/>
            <p:nvPr/>
          </p:nvSpPr>
          <p:spPr>
            <a:xfrm rot="-3751080">
              <a:off x="8704078" y="5389540"/>
              <a:ext cx="22631" cy="180228"/>
            </a:xfrm>
            <a:custGeom>
              <a:avLst/>
              <a:gdLst>
                <a:gd name="connsiteX0" fmla="*/ 0 w 22631"/>
                <a:gd name="connsiteY0" fmla="*/ 0 h 180228"/>
                <a:gd name="connsiteX1" fmla="*/ 22631 w 22631"/>
                <a:gd name="connsiteY1" fmla="*/ 0 h 180228"/>
                <a:gd name="connsiteX2" fmla="*/ 22631 w 22631"/>
                <a:gd name="connsiteY2" fmla="*/ 180228 h 180228"/>
                <a:gd name="connsiteX3" fmla="*/ 0 w 22631"/>
                <a:gd name="connsiteY3" fmla="*/ 180228 h 18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0228">
                  <a:moveTo>
                    <a:pt x="0" y="0"/>
                  </a:moveTo>
                  <a:lnTo>
                    <a:pt x="22631" y="0"/>
                  </a:lnTo>
                  <a:lnTo>
                    <a:pt x="22631" y="180228"/>
                  </a:lnTo>
                  <a:lnTo>
                    <a:pt x="0" y="18022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45ECB849-E628-460F-8C93-DF6373707B48}"/>
                </a:ext>
              </a:extLst>
            </p:cNvPr>
            <p:cNvSpPr/>
            <p:nvPr/>
          </p:nvSpPr>
          <p:spPr>
            <a:xfrm rot="-3920820">
              <a:off x="8784291" y="5537994"/>
              <a:ext cx="60761" cy="22631"/>
            </a:xfrm>
            <a:custGeom>
              <a:avLst/>
              <a:gdLst>
                <a:gd name="connsiteX0" fmla="*/ 0 w 60761"/>
                <a:gd name="connsiteY0" fmla="*/ 0 h 22631"/>
                <a:gd name="connsiteX1" fmla="*/ 60762 w 60761"/>
                <a:gd name="connsiteY1" fmla="*/ 0 h 22631"/>
                <a:gd name="connsiteX2" fmla="*/ 60762 w 60761"/>
                <a:gd name="connsiteY2" fmla="*/ 22631 h 22631"/>
                <a:gd name="connsiteX3" fmla="*/ 0 w 60761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61" h="22631">
                  <a:moveTo>
                    <a:pt x="0" y="0"/>
                  </a:moveTo>
                  <a:lnTo>
                    <a:pt x="60762" y="0"/>
                  </a:lnTo>
                  <a:lnTo>
                    <a:pt x="6076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D5816D0D-98F5-6C5C-C731-DA10484085BF}"/>
                </a:ext>
              </a:extLst>
            </p:cNvPr>
            <p:cNvSpPr/>
            <p:nvPr/>
          </p:nvSpPr>
          <p:spPr>
            <a:xfrm>
              <a:off x="8098313" y="5301000"/>
              <a:ext cx="454822" cy="377648"/>
            </a:xfrm>
            <a:custGeom>
              <a:avLst/>
              <a:gdLst>
                <a:gd name="connsiteX0" fmla="*/ 322463 w 454822"/>
                <a:gd name="connsiteY0" fmla="*/ 377649 h 377648"/>
                <a:gd name="connsiteX1" fmla="*/ 142166 w 454822"/>
                <a:gd name="connsiteY1" fmla="*/ 265520 h 377648"/>
                <a:gd name="connsiteX2" fmla="*/ 45811 w 454822"/>
                <a:gd name="connsiteY2" fmla="*/ 146397 h 377648"/>
                <a:gd name="connsiteX3" fmla="*/ 617 w 454822"/>
                <a:gd name="connsiteY3" fmla="*/ 11980 h 377648"/>
                <a:gd name="connsiteX4" fmla="*/ 0 w 454822"/>
                <a:gd name="connsiteY4" fmla="*/ 322 h 377648"/>
                <a:gd name="connsiteX5" fmla="*/ 11727 w 454822"/>
                <a:gd name="connsiteY5" fmla="*/ 116 h 377648"/>
                <a:gd name="connsiteX6" fmla="*/ 345163 w 454822"/>
                <a:gd name="connsiteY6" fmla="*/ 83509 h 377648"/>
                <a:gd name="connsiteX7" fmla="*/ 454823 w 454822"/>
                <a:gd name="connsiteY7" fmla="*/ 171840 h 377648"/>
                <a:gd name="connsiteX8" fmla="*/ 437266 w 454822"/>
                <a:gd name="connsiteY8" fmla="*/ 186036 h 377648"/>
                <a:gd name="connsiteX9" fmla="*/ 332682 w 454822"/>
                <a:gd name="connsiteY9" fmla="*/ 102369 h 377648"/>
                <a:gd name="connsiteX10" fmla="*/ 24757 w 454822"/>
                <a:gd name="connsiteY10" fmla="*/ 22610 h 377648"/>
                <a:gd name="connsiteX11" fmla="*/ 24689 w 454822"/>
                <a:gd name="connsiteY11" fmla="*/ 22610 h 377648"/>
                <a:gd name="connsiteX12" fmla="*/ 66248 w 454822"/>
                <a:gd name="connsiteY12" fmla="*/ 136521 h 377648"/>
                <a:gd name="connsiteX13" fmla="*/ 331379 w 454822"/>
                <a:gd name="connsiteY13" fmla="*/ 356869 h 377648"/>
                <a:gd name="connsiteX14" fmla="*/ 322463 w 454822"/>
                <a:gd name="connsiteY14" fmla="*/ 377649 h 3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822" h="377648">
                  <a:moveTo>
                    <a:pt x="322463" y="377649"/>
                  </a:moveTo>
                  <a:cubicBezTo>
                    <a:pt x="252169" y="347679"/>
                    <a:pt x="191475" y="309960"/>
                    <a:pt x="142166" y="265520"/>
                  </a:cubicBezTo>
                  <a:cubicBezTo>
                    <a:pt x="102527" y="229790"/>
                    <a:pt x="70089" y="189740"/>
                    <a:pt x="45811" y="146397"/>
                  </a:cubicBezTo>
                  <a:cubicBezTo>
                    <a:pt x="4115" y="72125"/>
                    <a:pt x="686" y="14449"/>
                    <a:pt x="617" y="11980"/>
                  </a:cubicBezTo>
                  <a:lnTo>
                    <a:pt x="0" y="322"/>
                  </a:lnTo>
                  <a:lnTo>
                    <a:pt x="11727" y="116"/>
                  </a:lnTo>
                  <a:cubicBezTo>
                    <a:pt x="166444" y="-2627"/>
                    <a:pt x="278435" y="43938"/>
                    <a:pt x="345163" y="83509"/>
                  </a:cubicBezTo>
                  <a:cubicBezTo>
                    <a:pt x="417789" y="126577"/>
                    <a:pt x="453314" y="169988"/>
                    <a:pt x="454823" y="171840"/>
                  </a:cubicBezTo>
                  <a:lnTo>
                    <a:pt x="437266" y="186036"/>
                  </a:lnTo>
                  <a:cubicBezTo>
                    <a:pt x="436923" y="185625"/>
                    <a:pt x="402222" y="143379"/>
                    <a:pt x="332682" y="102369"/>
                  </a:cubicBezTo>
                  <a:cubicBezTo>
                    <a:pt x="270480" y="65678"/>
                    <a:pt x="167129" y="22610"/>
                    <a:pt x="24757" y="22610"/>
                  </a:cubicBezTo>
                  <a:cubicBezTo>
                    <a:pt x="24757" y="22610"/>
                    <a:pt x="24689" y="22610"/>
                    <a:pt x="24689" y="22610"/>
                  </a:cubicBezTo>
                  <a:cubicBezTo>
                    <a:pt x="27843" y="42498"/>
                    <a:pt x="37513" y="85635"/>
                    <a:pt x="66248" y="136521"/>
                  </a:cubicBezTo>
                  <a:cubicBezTo>
                    <a:pt x="102733" y="201055"/>
                    <a:pt x="178377" y="291649"/>
                    <a:pt x="331379" y="356869"/>
                  </a:cubicBezTo>
                  <a:lnTo>
                    <a:pt x="322463" y="37764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457D4E50-3793-8041-DC31-7E63F6DE57B5}"/>
                </a:ext>
              </a:extLst>
            </p:cNvPr>
            <p:cNvSpPr/>
            <p:nvPr/>
          </p:nvSpPr>
          <p:spPr>
            <a:xfrm rot="-1637700">
              <a:off x="8320352" y="5378675"/>
              <a:ext cx="22631" cy="118094"/>
            </a:xfrm>
            <a:custGeom>
              <a:avLst/>
              <a:gdLst>
                <a:gd name="connsiteX0" fmla="*/ 0 w 22631"/>
                <a:gd name="connsiteY0" fmla="*/ 0 h 118094"/>
                <a:gd name="connsiteX1" fmla="*/ 22631 w 22631"/>
                <a:gd name="connsiteY1" fmla="*/ 0 h 118094"/>
                <a:gd name="connsiteX2" fmla="*/ 22631 w 22631"/>
                <a:gd name="connsiteY2" fmla="*/ 118095 h 118094"/>
                <a:gd name="connsiteX3" fmla="*/ 0 w 22631"/>
                <a:gd name="connsiteY3" fmla="*/ 118095 h 11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8094">
                  <a:moveTo>
                    <a:pt x="0" y="0"/>
                  </a:moveTo>
                  <a:lnTo>
                    <a:pt x="22631" y="0"/>
                  </a:lnTo>
                  <a:lnTo>
                    <a:pt x="22631" y="118095"/>
                  </a:lnTo>
                  <a:lnTo>
                    <a:pt x="0" y="11809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751C128-A95C-2BD5-89B0-C6EAF72FA2CB}"/>
                </a:ext>
              </a:extLst>
            </p:cNvPr>
            <p:cNvSpPr/>
            <p:nvPr/>
          </p:nvSpPr>
          <p:spPr>
            <a:xfrm rot="-5196720">
              <a:off x="8354888" y="5471333"/>
              <a:ext cx="22631" cy="123306"/>
            </a:xfrm>
            <a:custGeom>
              <a:avLst/>
              <a:gdLst>
                <a:gd name="connsiteX0" fmla="*/ 0 w 22631"/>
                <a:gd name="connsiteY0" fmla="*/ 0 h 123306"/>
                <a:gd name="connsiteX1" fmla="*/ 22631 w 22631"/>
                <a:gd name="connsiteY1" fmla="*/ 0 h 123306"/>
                <a:gd name="connsiteX2" fmla="*/ 22631 w 22631"/>
                <a:gd name="connsiteY2" fmla="*/ 123306 h 123306"/>
                <a:gd name="connsiteX3" fmla="*/ 0 w 22631"/>
                <a:gd name="connsiteY3" fmla="*/ 123306 h 12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3306">
                  <a:moveTo>
                    <a:pt x="0" y="0"/>
                  </a:moveTo>
                  <a:lnTo>
                    <a:pt x="22631" y="0"/>
                  </a:lnTo>
                  <a:lnTo>
                    <a:pt x="22631" y="123306"/>
                  </a:lnTo>
                  <a:lnTo>
                    <a:pt x="0" y="123306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B838A92-5A01-E4EA-2A69-6B2CB22DAF15}"/>
                </a:ext>
              </a:extLst>
            </p:cNvPr>
            <p:cNvSpPr/>
            <p:nvPr/>
          </p:nvSpPr>
          <p:spPr>
            <a:xfrm rot="-1263661">
              <a:off x="8466131" y="5476206"/>
              <a:ext cx="22631" cy="111785"/>
            </a:xfrm>
            <a:custGeom>
              <a:avLst/>
              <a:gdLst>
                <a:gd name="connsiteX0" fmla="*/ 0 w 22631"/>
                <a:gd name="connsiteY0" fmla="*/ 0 h 111785"/>
                <a:gd name="connsiteX1" fmla="*/ 22631 w 22631"/>
                <a:gd name="connsiteY1" fmla="*/ 0 h 111785"/>
                <a:gd name="connsiteX2" fmla="*/ 22631 w 22631"/>
                <a:gd name="connsiteY2" fmla="*/ 111785 h 111785"/>
                <a:gd name="connsiteX3" fmla="*/ 0 w 22631"/>
                <a:gd name="connsiteY3" fmla="*/ 111785 h 1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1785">
                  <a:moveTo>
                    <a:pt x="0" y="0"/>
                  </a:moveTo>
                  <a:lnTo>
                    <a:pt x="22631" y="0"/>
                  </a:lnTo>
                  <a:lnTo>
                    <a:pt x="22631" y="111785"/>
                  </a:lnTo>
                  <a:lnTo>
                    <a:pt x="0" y="11178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5471625F-D07D-51B7-D75A-98A906EF3BE3}"/>
                </a:ext>
              </a:extLst>
            </p:cNvPr>
            <p:cNvSpPr/>
            <p:nvPr/>
          </p:nvSpPr>
          <p:spPr>
            <a:xfrm rot="-858000">
              <a:off x="8456030" y="5616745"/>
              <a:ext cx="91417" cy="22631"/>
            </a:xfrm>
            <a:custGeom>
              <a:avLst/>
              <a:gdLst>
                <a:gd name="connsiteX0" fmla="*/ 0 w 91417"/>
                <a:gd name="connsiteY0" fmla="*/ 0 h 22631"/>
                <a:gd name="connsiteX1" fmla="*/ 91417 w 91417"/>
                <a:gd name="connsiteY1" fmla="*/ 0 h 22631"/>
                <a:gd name="connsiteX2" fmla="*/ 91417 w 91417"/>
                <a:gd name="connsiteY2" fmla="*/ 22631 h 22631"/>
                <a:gd name="connsiteX3" fmla="*/ 0 w 91417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17" h="22631">
                  <a:moveTo>
                    <a:pt x="0" y="0"/>
                  </a:moveTo>
                  <a:lnTo>
                    <a:pt x="91417" y="0"/>
                  </a:lnTo>
                  <a:lnTo>
                    <a:pt x="91417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4359F35-E95C-1DA4-E109-D15A05C574EC}"/>
              </a:ext>
            </a:extLst>
          </p:cNvPr>
          <p:cNvSpPr txBox="1"/>
          <p:nvPr/>
        </p:nvSpPr>
        <p:spPr>
          <a:xfrm>
            <a:off x="1874266" y="1554366"/>
            <a:ext cx="386836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9900" dirty="0">
              <a:solidFill>
                <a:srgbClr val="466EB6"/>
              </a:solidFill>
              <a:effectLst>
                <a:outerShdw dist="63500" dir="2700000" algn="tl" rotWithShape="0">
                  <a:schemeClr val="bg1"/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67" name="矩形: 圆角 566">
            <a:extLst>
              <a:ext uri="{FF2B5EF4-FFF2-40B4-BE49-F238E27FC236}">
                <a16:creationId xmlns:a16="http://schemas.microsoft.com/office/drawing/2014/main" id="{763AEE42-5831-8F43-A4F3-3DE9AB6378A1}"/>
              </a:ext>
            </a:extLst>
          </p:cNvPr>
          <p:cNvSpPr/>
          <p:nvPr/>
        </p:nvSpPr>
        <p:spPr>
          <a:xfrm>
            <a:off x="5850030" y="2357635"/>
            <a:ext cx="3852551" cy="561674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文本框 565">
            <a:extLst>
              <a:ext uri="{FF2B5EF4-FFF2-40B4-BE49-F238E27FC236}">
                <a16:creationId xmlns:a16="http://schemas.microsoft.com/office/drawing/2014/main" id="{349B614F-750C-430A-8865-82170D03DA79}"/>
              </a:ext>
            </a:extLst>
          </p:cNvPr>
          <p:cNvSpPr txBox="1"/>
          <p:nvPr/>
        </p:nvSpPr>
        <p:spPr>
          <a:xfrm>
            <a:off x="6691464" y="2456069"/>
            <a:ext cx="2169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79BB8A-1E6F-A30D-42C4-014EFA9C29C3}"/>
              </a:ext>
            </a:extLst>
          </p:cNvPr>
          <p:cNvSpPr txBox="1"/>
          <p:nvPr/>
        </p:nvSpPr>
        <p:spPr>
          <a:xfrm>
            <a:off x="5877385" y="3240546"/>
            <a:ext cx="39812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55133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76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A7608E9-B7C0-E32D-390A-1F9082502B67}"/>
              </a:ext>
            </a:extLst>
          </p:cNvPr>
          <p:cNvSpPr/>
          <p:nvPr/>
        </p:nvSpPr>
        <p:spPr>
          <a:xfrm>
            <a:off x="1849223" y="1563846"/>
            <a:ext cx="1549581" cy="1549581"/>
          </a:xfrm>
          <a:prstGeom prst="rect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1A11698-8A15-7211-5046-973B17D73E56}"/>
              </a:ext>
            </a:extLst>
          </p:cNvPr>
          <p:cNvSpPr/>
          <p:nvPr/>
        </p:nvSpPr>
        <p:spPr>
          <a:xfrm>
            <a:off x="1849223" y="3113427"/>
            <a:ext cx="1549581" cy="92974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CADBC8-6560-57BE-4166-410C8C0D7967}"/>
              </a:ext>
            </a:extLst>
          </p:cNvPr>
          <p:cNvSpPr/>
          <p:nvPr/>
        </p:nvSpPr>
        <p:spPr>
          <a:xfrm>
            <a:off x="3600250" y="1563846"/>
            <a:ext cx="1549581" cy="15495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466EB6"/>
              </a:solidFill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F94973B-D81F-C23C-1993-D0939674A4FA}"/>
              </a:ext>
            </a:extLst>
          </p:cNvPr>
          <p:cNvSpPr/>
          <p:nvPr/>
        </p:nvSpPr>
        <p:spPr>
          <a:xfrm>
            <a:off x="3600250" y="3113427"/>
            <a:ext cx="1549581" cy="92974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DE41CBC-27DE-A346-865D-B356E238F2A8}"/>
              </a:ext>
            </a:extLst>
          </p:cNvPr>
          <p:cNvSpPr/>
          <p:nvPr/>
        </p:nvSpPr>
        <p:spPr>
          <a:xfrm>
            <a:off x="5351276" y="1563846"/>
            <a:ext cx="1549581" cy="1549581"/>
          </a:xfrm>
          <a:prstGeom prst="rect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82F9298-CA0C-6E28-29E6-39A46DE79BA6}"/>
              </a:ext>
            </a:extLst>
          </p:cNvPr>
          <p:cNvSpPr/>
          <p:nvPr/>
        </p:nvSpPr>
        <p:spPr>
          <a:xfrm>
            <a:off x="5351276" y="3113427"/>
            <a:ext cx="1549581" cy="92974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D4CD91E-4E11-03B8-8D28-AB7585700647}"/>
              </a:ext>
            </a:extLst>
          </p:cNvPr>
          <p:cNvSpPr/>
          <p:nvPr/>
        </p:nvSpPr>
        <p:spPr>
          <a:xfrm>
            <a:off x="7102302" y="1563846"/>
            <a:ext cx="1549581" cy="154958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466EB6"/>
              </a:solidFill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3DD0313-57EF-A65B-6300-7550FBCAE441}"/>
              </a:ext>
            </a:extLst>
          </p:cNvPr>
          <p:cNvSpPr/>
          <p:nvPr/>
        </p:nvSpPr>
        <p:spPr>
          <a:xfrm>
            <a:off x="7102302" y="3113427"/>
            <a:ext cx="1549581" cy="92974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9A4A424-98E2-408C-D4E0-27339CBB62E4}"/>
              </a:ext>
            </a:extLst>
          </p:cNvPr>
          <p:cNvSpPr/>
          <p:nvPr/>
        </p:nvSpPr>
        <p:spPr>
          <a:xfrm>
            <a:off x="8853328" y="1563846"/>
            <a:ext cx="1549581" cy="1549581"/>
          </a:xfrm>
          <a:prstGeom prst="rect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0C54453-F039-2BE9-4ABC-F605AA847C76}"/>
              </a:ext>
            </a:extLst>
          </p:cNvPr>
          <p:cNvSpPr/>
          <p:nvPr/>
        </p:nvSpPr>
        <p:spPr>
          <a:xfrm>
            <a:off x="8853328" y="3113427"/>
            <a:ext cx="1549581" cy="92974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 dirty="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D4BBA54-EF22-D3C4-C317-AB856F4E26A8}"/>
              </a:ext>
            </a:extLst>
          </p:cNvPr>
          <p:cNvGrpSpPr/>
          <p:nvPr/>
        </p:nvGrpSpPr>
        <p:grpSpPr>
          <a:xfrm>
            <a:off x="2345316" y="1749796"/>
            <a:ext cx="557395" cy="716498"/>
            <a:chOff x="3095876" y="2479873"/>
            <a:chExt cx="366231" cy="470769"/>
          </a:xfrm>
        </p:grpSpPr>
        <p:sp>
          <p:nvSpPr>
            <p:cNvPr id="15" name="Freeform 108">
              <a:extLst>
                <a:ext uri="{FF2B5EF4-FFF2-40B4-BE49-F238E27FC236}">
                  <a16:creationId xmlns:a16="http://schemas.microsoft.com/office/drawing/2014/main" id="{86745B05-669D-701A-E349-11BAB8937435}"/>
                </a:ext>
              </a:extLst>
            </p:cNvPr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09">
              <a:extLst>
                <a:ext uri="{FF2B5EF4-FFF2-40B4-BE49-F238E27FC236}">
                  <a16:creationId xmlns:a16="http://schemas.microsoft.com/office/drawing/2014/main" id="{AD8C3784-AF2D-10AF-F395-D9994A21A6E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110">
              <a:extLst>
                <a:ext uri="{FF2B5EF4-FFF2-40B4-BE49-F238E27FC236}">
                  <a16:creationId xmlns:a16="http://schemas.microsoft.com/office/drawing/2014/main" id="{25928B3D-59C1-70A8-B63A-B3BCA8CDE63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111">
              <a:extLst>
                <a:ext uri="{FF2B5EF4-FFF2-40B4-BE49-F238E27FC236}">
                  <a16:creationId xmlns:a16="http://schemas.microsoft.com/office/drawing/2014/main" id="{3823FD92-28C4-1A46-915D-A15349AE230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64">
            <a:extLst>
              <a:ext uri="{FF2B5EF4-FFF2-40B4-BE49-F238E27FC236}">
                <a16:creationId xmlns:a16="http://schemas.microsoft.com/office/drawing/2014/main" id="{836DB985-08D9-07C8-2EC0-3BEA592540D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991377" y="1789976"/>
            <a:ext cx="767326" cy="636136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gradFill>
            <a:gsLst>
              <a:gs pos="0">
                <a:srgbClr val="466EB6"/>
              </a:gs>
              <a:gs pos="100000">
                <a:srgbClr val="86B1F2"/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35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3149529-3E03-D6BC-8CAB-81AD4A96A0AE}"/>
              </a:ext>
            </a:extLst>
          </p:cNvPr>
          <p:cNvGrpSpPr/>
          <p:nvPr/>
        </p:nvGrpSpPr>
        <p:grpSpPr>
          <a:xfrm>
            <a:off x="5886561" y="1759466"/>
            <a:ext cx="479011" cy="697157"/>
            <a:chOff x="5690315" y="3674507"/>
            <a:chExt cx="314729" cy="458061"/>
          </a:xfrm>
        </p:grpSpPr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F87BFB12-57BA-C89B-F54D-7960AAB629E2}"/>
                </a:ext>
              </a:extLst>
            </p:cNvPr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7">
              <a:extLst>
                <a:ext uri="{FF2B5EF4-FFF2-40B4-BE49-F238E27FC236}">
                  <a16:creationId xmlns:a16="http://schemas.microsoft.com/office/drawing/2014/main" id="{74FF6A98-EADA-C345-25C0-95522E839B7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Freeform 9">
            <a:extLst>
              <a:ext uri="{FF2B5EF4-FFF2-40B4-BE49-F238E27FC236}">
                <a16:creationId xmlns:a16="http://schemas.microsoft.com/office/drawing/2014/main" id="{D0C61FDC-4A70-A3A8-00BA-58B5E96C2E28}"/>
              </a:ext>
            </a:extLst>
          </p:cNvPr>
          <p:cNvSpPr/>
          <p:nvPr/>
        </p:nvSpPr>
        <p:spPr bwMode="auto">
          <a:xfrm flipH="1">
            <a:off x="7478937" y="1858625"/>
            <a:ext cx="796310" cy="498841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gradFill>
            <a:gsLst>
              <a:gs pos="0">
                <a:srgbClr val="466EB6"/>
              </a:gs>
              <a:gs pos="100000">
                <a:srgbClr val="86B1F2"/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endParaRPr lang="zh-CN" altLang="en-US" sz="135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3C0843F-141C-2386-8A04-40796901360C}"/>
              </a:ext>
            </a:extLst>
          </p:cNvPr>
          <p:cNvGrpSpPr/>
          <p:nvPr/>
        </p:nvGrpSpPr>
        <p:grpSpPr>
          <a:xfrm>
            <a:off x="9288695" y="1789214"/>
            <a:ext cx="678848" cy="637663"/>
            <a:chOff x="1784487" y="2486066"/>
            <a:chExt cx="446032" cy="418971"/>
          </a:xfrm>
        </p:grpSpPr>
        <p:sp>
          <p:nvSpPr>
            <p:cNvPr id="25" name="Freeform 68">
              <a:extLst>
                <a:ext uri="{FF2B5EF4-FFF2-40B4-BE49-F238E27FC236}">
                  <a16:creationId xmlns:a16="http://schemas.microsoft.com/office/drawing/2014/main" id="{62E153A4-F9F8-C572-1BCE-7D5668B960EC}"/>
                </a:ext>
              </a:extLst>
            </p:cNvPr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69">
              <a:extLst>
                <a:ext uri="{FF2B5EF4-FFF2-40B4-BE49-F238E27FC236}">
                  <a16:creationId xmlns:a16="http://schemas.microsoft.com/office/drawing/2014/main" id="{616A7F1A-67A2-8A54-CE47-74263BE3ABC4}"/>
                </a:ext>
              </a:extLst>
            </p:cNvPr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70">
              <a:extLst>
                <a:ext uri="{FF2B5EF4-FFF2-40B4-BE49-F238E27FC236}">
                  <a16:creationId xmlns:a16="http://schemas.microsoft.com/office/drawing/2014/main" id="{A501274B-3D8E-F74D-6AF2-2CB2FF41AF9F}"/>
                </a:ext>
              </a:extLst>
            </p:cNvPr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71">
              <a:extLst>
                <a:ext uri="{FF2B5EF4-FFF2-40B4-BE49-F238E27FC236}">
                  <a16:creationId xmlns:a16="http://schemas.microsoft.com/office/drawing/2014/main" id="{3CA18507-5C9F-D313-8822-3681B7165014}"/>
                </a:ext>
              </a:extLst>
            </p:cNvPr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72">
              <a:extLst>
                <a:ext uri="{FF2B5EF4-FFF2-40B4-BE49-F238E27FC236}">
                  <a16:creationId xmlns:a16="http://schemas.microsoft.com/office/drawing/2014/main" id="{2DDEAC58-D12E-5850-25C7-344DF1CB94CE}"/>
                </a:ext>
              </a:extLst>
            </p:cNvPr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73">
              <a:extLst>
                <a:ext uri="{FF2B5EF4-FFF2-40B4-BE49-F238E27FC236}">
                  <a16:creationId xmlns:a16="http://schemas.microsoft.com/office/drawing/2014/main" id="{7E461E74-480E-BA9F-1041-EA1BFA7E49E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ABFAF866-2676-FCBE-2A57-D98F1DCF340F}"/>
              </a:ext>
            </a:extLst>
          </p:cNvPr>
          <p:cNvSpPr/>
          <p:nvPr/>
        </p:nvSpPr>
        <p:spPr>
          <a:xfrm>
            <a:off x="2566509" y="2752842"/>
            <a:ext cx="7004106" cy="39354"/>
          </a:xfrm>
          <a:prstGeom prst="rect">
            <a:avLst/>
          </a:prstGeom>
          <a:solidFill>
            <a:srgbClr val="86B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id="{A6F39EBE-2830-CBB1-1A61-80637EB73841}"/>
              </a:ext>
            </a:extLst>
          </p:cNvPr>
          <p:cNvSpPr/>
          <p:nvPr/>
        </p:nvSpPr>
        <p:spPr>
          <a:xfrm flipV="1">
            <a:off x="2516163" y="4043175"/>
            <a:ext cx="215702" cy="185950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id="{D37CBD33-167D-9B22-E062-80DF426CEBD1}"/>
              </a:ext>
            </a:extLst>
          </p:cNvPr>
          <p:cNvSpPr/>
          <p:nvPr/>
        </p:nvSpPr>
        <p:spPr>
          <a:xfrm flipV="1">
            <a:off x="4267189" y="4043175"/>
            <a:ext cx="215702" cy="185950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7382EC77-5BE5-4199-8E45-1321D0402A7F}"/>
              </a:ext>
            </a:extLst>
          </p:cNvPr>
          <p:cNvSpPr/>
          <p:nvPr/>
        </p:nvSpPr>
        <p:spPr>
          <a:xfrm flipV="1">
            <a:off x="6018216" y="4043175"/>
            <a:ext cx="215702" cy="185950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DFB0E186-F935-4736-9D09-63D3BEC858D0}"/>
              </a:ext>
            </a:extLst>
          </p:cNvPr>
          <p:cNvSpPr/>
          <p:nvPr/>
        </p:nvSpPr>
        <p:spPr>
          <a:xfrm flipV="1">
            <a:off x="7769241" y="4043175"/>
            <a:ext cx="215702" cy="185950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90196912-0CDC-87ED-DE05-4B74A654A78F}"/>
              </a:ext>
            </a:extLst>
          </p:cNvPr>
          <p:cNvSpPr/>
          <p:nvPr/>
        </p:nvSpPr>
        <p:spPr>
          <a:xfrm flipV="1">
            <a:off x="9520268" y="4043175"/>
            <a:ext cx="215702" cy="185950"/>
          </a:xfrm>
          <a:prstGeom prst="triangle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E294540F-6A85-DB3E-1192-903CDA0E2C4F}"/>
              </a:ext>
            </a:extLst>
          </p:cNvPr>
          <p:cNvSpPr/>
          <p:nvPr/>
        </p:nvSpPr>
        <p:spPr>
          <a:xfrm>
            <a:off x="2531040" y="2679544"/>
            <a:ext cx="185950" cy="185950"/>
          </a:xfrm>
          <a:prstGeom prst="ellipse">
            <a:avLst/>
          </a:prstGeom>
          <a:solidFill>
            <a:srgbClr val="86B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A280008-88F5-D550-21FB-B11C3D32A31D}"/>
              </a:ext>
            </a:extLst>
          </p:cNvPr>
          <p:cNvSpPr/>
          <p:nvPr/>
        </p:nvSpPr>
        <p:spPr>
          <a:xfrm>
            <a:off x="4248031" y="2679544"/>
            <a:ext cx="185950" cy="185950"/>
          </a:xfrm>
          <a:prstGeom prst="ellipse">
            <a:avLst/>
          </a:prstGeom>
          <a:solidFill>
            <a:srgbClr val="86B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B99D755-2F0E-128B-4D6A-39CDA7A5E4FE}"/>
              </a:ext>
            </a:extLst>
          </p:cNvPr>
          <p:cNvSpPr/>
          <p:nvPr/>
        </p:nvSpPr>
        <p:spPr>
          <a:xfrm>
            <a:off x="6033093" y="2679544"/>
            <a:ext cx="185950" cy="185950"/>
          </a:xfrm>
          <a:prstGeom prst="ellipse">
            <a:avLst/>
          </a:prstGeom>
          <a:solidFill>
            <a:srgbClr val="86B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9BD2153D-CD34-F598-9F62-826686916C74}"/>
              </a:ext>
            </a:extLst>
          </p:cNvPr>
          <p:cNvSpPr/>
          <p:nvPr/>
        </p:nvSpPr>
        <p:spPr>
          <a:xfrm>
            <a:off x="7784119" y="2679544"/>
            <a:ext cx="185950" cy="185950"/>
          </a:xfrm>
          <a:prstGeom prst="ellipse">
            <a:avLst/>
          </a:prstGeom>
          <a:solidFill>
            <a:srgbClr val="86B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05C3E0B-1C99-794B-37FD-438BD662D5F8}"/>
              </a:ext>
            </a:extLst>
          </p:cNvPr>
          <p:cNvSpPr/>
          <p:nvPr/>
        </p:nvSpPr>
        <p:spPr>
          <a:xfrm>
            <a:off x="9535144" y="2679544"/>
            <a:ext cx="185950" cy="185950"/>
          </a:xfrm>
          <a:prstGeom prst="ellipse">
            <a:avLst/>
          </a:prstGeom>
          <a:solidFill>
            <a:srgbClr val="86B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00CF392-BFA0-F813-F1D6-68719EF002E4}"/>
              </a:ext>
            </a:extLst>
          </p:cNvPr>
          <p:cNvSpPr txBox="1"/>
          <p:nvPr/>
        </p:nvSpPr>
        <p:spPr>
          <a:xfrm>
            <a:off x="2106716" y="3321071"/>
            <a:ext cx="10465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6A777D3-9B2A-3731-BCE9-B1837A75F555}"/>
              </a:ext>
            </a:extLst>
          </p:cNvPr>
          <p:cNvSpPr txBox="1"/>
          <p:nvPr/>
        </p:nvSpPr>
        <p:spPr>
          <a:xfrm>
            <a:off x="3851747" y="3321071"/>
            <a:ext cx="10465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74CB709-00FB-384D-6B20-3C7135420CF0}"/>
              </a:ext>
            </a:extLst>
          </p:cNvPr>
          <p:cNvSpPr txBox="1"/>
          <p:nvPr/>
        </p:nvSpPr>
        <p:spPr>
          <a:xfrm>
            <a:off x="5602772" y="3321071"/>
            <a:ext cx="10465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E6F72F4-2859-E06B-D537-026F504C7EEF}"/>
              </a:ext>
            </a:extLst>
          </p:cNvPr>
          <p:cNvSpPr txBox="1"/>
          <p:nvPr/>
        </p:nvSpPr>
        <p:spPr>
          <a:xfrm>
            <a:off x="7353799" y="3321071"/>
            <a:ext cx="10465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9755F2D-36CA-C412-87D0-0941A86EDC80}"/>
              </a:ext>
            </a:extLst>
          </p:cNvPr>
          <p:cNvSpPr txBox="1"/>
          <p:nvPr/>
        </p:nvSpPr>
        <p:spPr>
          <a:xfrm>
            <a:off x="9104825" y="3321071"/>
            <a:ext cx="10465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63A4EB9-A3D3-CD04-C260-E88A7470D9F1}"/>
              </a:ext>
            </a:extLst>
          </p:cNvPr>
          <p:cNvGrpSpPr/>
          <p:nvPr/>
        </p:nvGrpSpPr>
        <p:grpSpPr>
          <a:xfrm>
            <a:off x="1751497" y="4376975"/>
            <a:ext cx="1745031" cy="1064488"/>
            <a:chOff x="7607071" y="1958721"/>
            <a:chExt cx="5251832" cy="106448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2F454C2-1A77-0922-3592-DD9729141108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64FA0D5-E77B-6802-2A91-17F315A08247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51E9693-B35C-6989-E36C-C1240D0F33A7}"/>
              </a:ext>
            </a:extLst>
          </p:cNvPr>
          <p:cNvGrpSpPr/>
          <p:nvPr/>
        </p:nvGrpSpPr>
        <p:grpSpPr>
          <a:xfrm>
            <a:off x="3502523" y="4376975"/>
            <a:ext cx="1745031" cy="1064488"/>
            <a:chOff x="7607071" y="1958721"/>
            <a:chExt cx="5251832" cy="106448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4D5059F-1C49-AB5A-A73F-CDD735C6AE16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3C711BF-5BE5-2DEC-53C3-ED32AA5865D3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0676CD4-51AF-896E-725B-281B610B8E75}"/>
              </a:ext>
            </a:extLst>
          </p:cNvPr>
          <p:cNvGrpSpPr/>
          <p:nvPr/>
        </p:nvGrpSpPr>
        <p:grpSpPr>
          <a:xfrm>
            <a:off x="5253548" y="4376975"/>
            <a:ext cx="1745031" cy="1064488"/>
            <a:chOff x="7607071" y="1958721"/>
            <a:chExt cx="5251832" cy="106448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587AAFB-0332-E13A-0C79-7A5ACC6336D2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A7C10C0-F18B-AE8D-476F-4105D96707D5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8A972E6-919B-7A65-7B7E-A8602C851C30}"/>
              </a:ext>
            </a:extLst>
          </p:cNvPr>
          <p:cNvGrpSpPr/>
          <p:nvPr/>
        </p:nvGrpSpPr>
        <p:grpSpPr>
          <a:xfrm>
            <a:off x="7004575" y="4376975"/>
            <a:ext cx="1745031" cy="1064488"/>
            <a:chOff x="7607071" y="1958721"/>
            <a:chExt cx="5251832" cy="1064488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415FAD9-9948-E13E-1607-F9693C6F2CB1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F4A193FB-AC5B-0189-EA6E-A58D26328566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090E468-381D-93AF-F75F-06EF6654A111}"/>
              </a:ext>
            </a:extLst>
          </p:cNvPr>
          <p:cNvGrpSpPr/>
          <p:nvPr/>
        </p:nvGrpSpPr>
        <p:grpSpPr>
          <a:xfrm>
            <a:off x="8755601" y="4376975"/>
            <a:ext cx="1745031" cy="1064488"/>
            <a:chOff x="7607071" y="1958721"/>
            <a:chExt cx="5251832" cy="106448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3D3B170-999D-37A1-32DD-ABBE0A0D7384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2D23E3F-EF53-88EA-DC9D-BB46AD803B42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5230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76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AB528F1-033C-274D-26C8-2611FC9ECD45}"/>
              </a:ext>
            </a:extLst>
          </p:cNvPr>
          <p:cNvSpPr/>
          <p:nvPr/>
        </p:nvSpPr>
        <p:spPr>
          <a:xfrm>
            <a:off x="2242894" y="2083417"/>
            <a:ext cx="2701490" cy="2567375"/>
          </a:xfrm>
          <a:prstGeom prst="rect">
            <a:avLst/>
          </a:prstGeom>
          <a:solidFill>
            <a:srgbClr val="466EB6"/>
          </a:solidFill>
          <a:ln w="12700">
            <a:noFill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7BA195B-D731-DBA9-FDD4-EB5FCAB1B8AC}"/>
              </a:ext>
            </a:extLst>
          </p:cNvPr>
          <p:cNvSpPr/>
          <p:nvPr/>
        </p:nvSpPr>
        <p:spPr>
          <a:xfrm>
            <a:off x="2701789" y="1683729"/>
            <a:ext cx="1714327" cy="1625747"/>
          </a:xfrm>
          <a:prstGeom prst="rect">
            <a:avLst/>
          </a:prstGeom>
          <a:solidFill>
            <a:srgbClr val="86B1F2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2470BEA-8A6D-D60B-37F2-3C681F08FEBE}"/>
              </a:ext>
            </a:extLst>
          </p:cNvPr>
          <p:cNvSpPr/>
          <p:nvPr/>
        </p:nvSpPr>
        <p:spPr>
          <a:xfrm>
            <a:off x="3117929" y="1131998"/>
            <a:ext cx="951419" cy="951419"/>
          </a:xfrm>
          <a:prstGeom prst="rect">
            <a:avLst/>
          </a:prstGeom>
          <a:solidFill>
            <a:srgbClr val="99BBDD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F7E780F-7958-AC56-58E0-0D62BB5880FC}"/>
              </a:ext>
            </a:extLst>
          </p:cNvPr>
          <p:cNvCxnSpPr/>
          <p:nvPr/>
        </p:nvCxnSpPr>
        <p:spPr>
          <a:xfrm>
            <a:off x="3957176" y="1869757"/>
            <a:ext cx="2844682" cy="0"/>
          </a:xfrm>
          <a:prstGeom prst="line">
            <a:avLst/>
          </a:prstGeom>
          <a:noFill/>
          <a:ln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3D70596-95FE-4C53-E391-F32690330A09}"/>
              </a:ext>
            </a:extLst>
          </p:cNvPr>
          <p:cNvCxnSpPr/>
          <p:nvPr/>
        </p:nvCxnSpPr>
        <p:spPr>
          <a:xfrm>
            <a:off x="4335218" y="2848645"/>
            <a:ext cx="2466640" cy="0"/>
          </a:xfrm>
          <a:prstGeom prst="line">
            <a:avLst/>
          </a:prstGeom>
          <a:noFill/>
          <a:ln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0F6FDA1-4E5D-1ED7-DC6F-B859CAA8351F}"/>
              </a:ext>
            </a:extLst>
          </p:cNvPr>
          <p:cNvCxnSpPr/>
          <p:nvPr/>
        </p:nvCxnSpPr>
        <p:spPr>
          <a:xfrm>
            <a:off x="4713260" y="3848033"/>
            <a:ext cx="2088598" cy="0"/>
          </a:xfrm>
          <a:prstGeom prst="line">
            <a:avLst/>
          </a:prstGeom>
          <a:noFill/>
          <a:ln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2174957-FCCE-83F9-0F4A-C355E97DC518}"/>
              </a:ext>
            </a:extLst>
          </p:cNvPr>
          <p:cNvGrpSpPr/>
          <p:nvPr/>
        </p:nvGrpSpPr>
        <p:grpSpPr>
          <a:xfrm>
            <a:off x="6983019" y="1672360"/>
            <a:ext cx="3524250" cy="822114"/>
            <a:chOff x="7607072" y="1958721"/>
            <a:chExt cx="3524250" cy="82211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2D28B8D-CC4D-7B3D-C417-F955044D85D7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EE04EEF-DA8D-5F08-C1FC-7CF2C9AF35CA}"/>
                </a:ext>
              </a:extLst>
            </p:cNvPr>
            <p:cNvSpPr txBox="1"/>
            <p:nvPr/>
          </p:nvSpPr>
          <p:spPr>
            <a:xfrm>
              <a:off x="7607072" y="2225105"/>
              <a:ext cx="352425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C7983DB-3446-8777-9DE8-540CA7051C2C}"/>
              </a:ext>
            </a:extLst>
          </p:cNvPr>
          <p:cNvGrpSpPr/>
          <p:nvPr/>
        </p:nvGrpSpPr>
        <p:grpSpPr>
          <a:xfrm>
            <a:off x="6983019" y="2706308"/>
            <a:ext cx="3524250" cy="822114"/>
            <a:chOff x="7607072" y="1958721"/>
            <a:chExt cx="3524250" cy="82211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3359125-EB44-9932-D5FB-80E2CC18DA5F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8A0593B-5D6D-37E8-2781-5536944351BC}"/>
                </a:ext>
              </a:extLst>
            </p:cNvPr>
            <p:cNvSpPr txBox="1"/>
            <p:nvPr/>
          </p:nvSpPr>
          <p:spPr>
            <a:xfrm>
              <a:off x="7607072" y="2225105"/>
              <a:ext cx="352425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C6325F9-8724-9F00-3A89-D8D18F36014E}"/>
              </a:ext>
            </a:extLst>
          </p:cNvPr>
          <p:cNvGrpSpPr/>
          <p:nvPr/>
        </p:nvGrpSpPr>
        <p:grpSpPr>
          <a:xfrm>
            <a:off x="6983019" y="3794806"/>
            <a:ext cx="3524250" cy="822114"/>
            <a:chOff x="7607072" y="1958721"/>
            <a:chExt cx="3524250" cy="82211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96A5525-46D6-41A4-C20F-71259FBC7028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0CE02A4-9798-853B-2573-5166C9BB5956}"/>
                </a:ext>
              </a:extLst>
            </p:cNvPr>
            <p:cNvSpPr txBox="1"/>
            <p:nvPr/>
          </p:nvSpPr>
          <p:spPr>
            <a:xfrm>
              <a:off x="7607072" y="2225105"/>
              <a:ext cx="352425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9987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76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E28E1EE-AAA5-2212-8785-FD826460E95A}"/>
              </a:ext>
            </a:extLst>
          </p:cNvPr>
          <p:cNvSpPr/>
          <p:nvPr/>
        </p:nvSpPr>
        <p:spPr>
          <a:xfrm>
            <a:off x="3072006" y="1800255"/>
            <a:ext cx="2776165" cy="3257490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5" name="AutoShape 12">
            <a:extLst>
              <a:ext uri="{FF2B5EF4-FFF2-40B4-BE49-F238E27FC236}">
                <a16:creationId xmlns:a16="http://schemas.microsoft.com/office/drawing/2014/main" id="{DF353B3C-3A8A-6289-DC0F-AF92634AFA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2006" y="1503962"/>
            <a:ext cx="2776165" cy="592586"/>
          </a:xfrm>
          <a:prstGeom prst="homePlate">
            <a:avLst>
              <a:gd name="adj" fmla="val 63872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chemeClr val="lt1"/>
              </a:solidFill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添加标题</a:t>
            </a:r>
            <a:endParaRPr lang="zh-CN" altLang="zh-CN" dirty="0">
              <a:solidFill>
                <a:schemeClr val="lt1"/>
              </a:solidFill>
              <a:sym typeface="+mn-lt"/>
            </a:endParaRPr>
          </a:p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A939235E-9C73-CF03-C810-1B0213C34B4D}"/>
              </a:ext>
            </a:extLst>
          </p:cNvPr>
          <p:cNvSpPr txBox="1"/>
          <p:nvPr/>
        </p:nvSpPr>
        <p:spPr>
          <a:xfrm>
            <a:off x="3360782" y="2310873"/>
            <a:ext cx="2198612" cy="22362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此处添加详细文本描述，建议与标题相关并符合整体语言风格，语言描述尽量简洁生动。尽量将每页幻灯片的字数</a:t>
            </a:r>
            <a:r>
              <a:rPr lang="zh-CN" altLang="en-US">
                <a:sym typeface="+mn-lt"/>
              </a:rPr>
              <a:t>控制在</a:t>
            </a:r>
            <a:r>
              <a:rPr lang="en-US" altLang="zh-CN" dirty="0">
                <a:sym typeface="+mn-lt"/>
              </a:rPr>
              <a:t>200</a:t>
            </a:r>
            <a:r>
              <a:rPr lang="zh-CN" altLang="en-US" dirty="0">
                <a:sym typeface="+mn-lt"/>
              </a:rPr>
              <a:t>字以内，据统计每页幻灯片的最好</a:t>
            </a:r>
            <a:r>
              <a:rPr lang="zh-CN" altLang="en-US">
                <a:sym typeface="+mn-lt"/>
              </a:rPr>
              <a:t>控制在</a:t>
            </a:r>
            <a:r>
              <a:rPr lang="en-US" altLang="zh-CN" dirty="0">
                <a:sym typeface="+mn-lt"/>
              </a:rPr>
              <a:t>5</a:t>
            </a:r>
            <a:r>
              <a:rPr lang="zh-CN" altLang="en-US" dirty="0"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681F730-4807-9A11-71F2-175C5CDF1FA0}"/>
              </a:ext>
            </a:extLst>
          </p:cNvPr>
          <p:cNvSpPr/>
          <p:nvPr/>
        </p:nvSpPr>
        <p:spPr>
          <a:xfrm>
            <a:off x="6366372" y="1800255"/>
            <a:ext cx="2776165" cy="3257490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8" name="AutoShape 12">
            <a:extLst>
              <a:ext uri="{FF2B5EF4-FFF2-40B4-BE49-F238E27FC236}">
                <a16:creationId xmlns:a16="http://schemas.microsoft.com/office/drawing/2014/main" id="{889F9130-FC1D-4992-6C0B-5CB1318CE96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66372" y="1503962"/>
            <a:ext cx="2776165" cy="592586"/>
          </a:xfrm>
          <a:prstGeom prst="homePlate">
            <a:avLst>
              <a:gd name="adj" fmla="val 63872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466EB6"/>
                </a:solidFill>
                <a:sym typeface="+mn-lt"/>
              </a:rPr>
              <a:t>添加标题</a:t>
            </a:r>
            <a:endParaRPr lang="zh-CN" altLang="zh-CN" dirty="0">
              <a:solidFill>
                <a:srgbClr val="466EB6"/>
              </a:solidFill>
              <a:sym typeface="+mn-lt"/>
            </a:endParaRP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1F2FF07B-4F1F-291C-4E75-F566F824BB4A}"/>
              </a:ext>
            </a:extLst>
          </p:cNvPr>
          <p:cNvSpPr txBox="1"/>
          <p:nvPr/>
        </p:nvSpPr>
        <p:spPr>
          <a:xfrm>
            <a:off x="6655148" y="2310873"/>
            <a:ext cx="2198612" cy="200997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ym typeface="+mn-lt"/>
              </a:rPr>
              <a:t>此处添加详细文本描述，建议与标题相关并符合整体语言风格，语言描述尽量简洁生动。尽量将每页幻灯片的字数</a:t>
            </a:r>
            <a:r>
              <a:rPr lang="zh-CN" altLang="en-US">
                <a:sym typeface="+mn-lt"/>
              </a:rPr>
              <a:t>控制在</a:t>
            </a:r>
            <a:r>
              <a:rPr lang="en-US" altLang="zh-CN" dirty="0">
                <a:sym typeface="+mn-lt"/>
              </a:rPr>
              <a:t>200</a:t>
            </a:r>
            <a:r>
              <a:rPr lang="zh-CN" altLang="en-US" dirty="0">
                <a:sym typeface="+mn-lt"/>
              </a:rPr>
              <a:t>字以内，据统计每页幻灯片的最好</a:t>
            </a:r>
            <a:r>
              <a:rPr lang="zh-CN" altLang="en-US">
                <a:sym typeface="+mn-lt"/>
              </a:rPr>
              <a:t>控制在</a:t>
            </a:r>
            <a:r>
              <a:rPr lang="en-US" altLang="zh-CN" dirty="0">
                <a:sym typeface="+mn-lt"/>
              </a:rPr>
              <a:t>5</a:t>
            </a:r>
            <a:r>
              <a:rPr lang="zh-CN" altLang="en-US" dirty="0"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47131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76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E1C5C87-EAC7-1F01-8893-A55E62FA7D22}"/>
              </a:ext>
            </a:extLst>
          </p:cNvPr>
          <p:cNvGrpSpPr/>
          <p:nvPr/>
        </p:nvGrpSpPr>
        <p:grpSpPr>
          <a:xfrm>
            <a:off x="4619260" y="1342837"/>
            <a:ext cx="6301285" cy="2700300"/>
            <a:chOff x="3076891" y="1517300"/>
            <a:chExt cx="6301285" cy="2700300"/>
          </a:xfrm>
        </p:grpSpPr>
        <p:sp>
          <p:nvSpPr>
            <p:cNvPr id="4" name="圆角矩形 4">
              <a:extLst>
                <a:ext uri="{FF2B5EF4-FFF2-40B4-BE49-F238E27FC236}">
                  <a16:creationId xmlns:a16="http://schemas.microsoft.com/office/drawing/2014/main" id="{E6C64B31-C663-9896-2158-9C0140A0E2D9}"/>
                </a:ext>
              </a:extLst>
            </p:cNvPr>
            <p:cNvSpPr/>
            <p:nvPr/>
          </p:nvSpPr>
          <p:spPr>
            <a:xfrm>
              <a:off x="3373924" y="1625312"/>
              <a:ext cx="5049561" cy="378042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0DF8A3D4-E94B-04D0-8AB6-3930ECA79963}"/>
                </a:ext>
              </a:extLst>
            </p:cNvPr>
            <p:cNvSpPr/>
            <p:nvPr/>
          </p:nvSpPr>
          <p:spPr>
            <a:xfrm rot="5400000">
              <a:off x="8522182" y="1756117"/>
              <a:ext cx="135061" cy="11643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6" name="圆角矩形 6">
              <a:extLst>
                <a:ext uri="{FF2B5EF4-FFF2-40B4-BE49-F238E27FC236}">
                  <a16:creationId xmlns:a16="http://schemas.microsoft.com/office/drawing/2014/main" id="{53D6FBFC-B980-D35B-5C2F-8C11C4740856}"/>
                </a:ext>
              </a:extLst>
            </p:cNvPr>
            <p:cNvSpPr/>
            <p:nvPr/>
          </p:nvSpPr>
          <p:spPr>
            <a:xfrm>
              <a:off x="3373924" y="1625312"/>
              <a:ext cx="1262390" cy="3780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66EB6"/>
                </a:solidFill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F93EDC8-D4BB-B272-E0F6-A572B78459BD}"/>
                </a:ext>
              </a:extLst>
            </p:cNvPr>
            <p:cNvSpPr/>
            <p:nvPr/>
          </p:nvSpPr>
          <p:spPr>
            <a:xfrm>
              <a:off x="8622642" y="1641209"/>
              <a:ext cx="6254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>
                  <a:solidFill>
                    <a:srgbClr val="414455"/>
                  </a:solidFill>
                  <a:cs typeface="+mn-ea"/>
                  <a:sym typeface="+mn-lt"/>
                </a:rPr>
                <a:t>25%</a:t>
              </a:r>
              <a:endParaRPr lang="zh-CN" altLang="en-US" sz="1800">
                <a:solidFill>
                  <a:srgbClr val="414455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CCC2502-47DA-7460-C56E-D006DA371456}"/>
                </a:ext>
              </a:extLst>
            </p:cNvPr>
            <p:cNvSpPr/>
            <p:nvPr/>
          </p:nvSpPr>
          <p:spPr>
            <a:xfrm>
              <a:off x="3076891" y="1517300"/>
              <a:ext cx="594066" cy="594066"/>
            </a:xfrm>
            <a:prstGeom prst="ellipse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sym typeface="+mn-lt"/>
                </a:rPr>
                <a:t>标题</a:t>
              </a:r>
            </a:p>
          </p:txBody>
        </p:sp>
        <p:sp>
          <p:nvSpPr>
            <p:cNvPr id="9" name="圆角矩形 9">
              <a:extLst>
                <a:ext uri="{FF2B5EF4-FFF2-40B4-BE49-F238E27FC236}">
                  <a16:creationId xmlns:a16="http://schemas.microsoft.com/office/drawing/2014/main" id="{534D820E-9F55-3084-0F6E-605CB3512B60}"/>
                </a:ext>
              </a:extLst>
            </p:cNvPr>
            <p:cNvSpPr/>
            <p:nvPr/>
          </p:nvSpPr>
          <p:spPr>
            <a:xfrm>
              <a:off x="3373924" y="2327390"/>
              <a:ext cx="5049561" cy="378042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ABB42C4A-DB3D-C621-C886-C540E713A4E6}"/>
                </a:ext>
              </a:extLst>
            </p:cNvPr>
            <p:cNvSpPr/>
            <p:nvPr/>
          </p:nvSpPr>
          <p:spPr>
            <a:xfrm rot="5400000">
              <a:off x="8522182" y="2458195"/>
              <a:ext cx="135061" cy="11643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11" name="圆角矩形 11">
              <a:extLst>
                <a:ext uri="{FF2B5EF4-FFF2-40B4-BE49-F238E27FC236}">
                  <a16:creationId xmlns:a16="http://schemas.microsoft.com/office/drawing/2014/main" id="{78BD1A89-FB3C-DA25-E92C-DED287689613}"/>
                </a:ext>
              </a:extLst>
            </p:cNvPr>
            <p:cNvSpPr/>
            <p:nvPr/>
          </p:nvSpPr>
          <p:spPr>
            <a:xfrm>
              <a:off x="3373924" y="2327390"/>
              <a:ext cx="2524781" cy="3780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66EB6"/>
                </a:solidFill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CB8B0AC-5C64-A5FA-A282-74CE9406946E}"/>
                </a:ext>
              </a:extLst>
            </p:cNvPr>
            <p:cNvSpPr/>
            <p:nvPr/>
          </p:nvSpPr>
          <p:spPr>
            <a:xfrm>
              <a:off x="8622642" y="2343287"/>
              <a:ext cx="6254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>
                  <a:solidFill>
                    <a:srgbClr val="414455"/>
                  </a:solidFill>
                  <a:cs typeface="+mn-ea"/>
                  <a:sym typeface="+mn-lt"/>
                </a:rPr>
                <a:t>50%</a:t>
              </a:r>
              <a:endParaRPr lang="zh-CN" altLang="en-US" sz="1800">
                <a:solidFill>
                  <a:srgbClr val="414455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8E8232F-98AA-C89F-03D7-053272477127}"/>
                </a:ext>
              </a:extLst>
            </p:cNvPr>
            <p:cNvSpPr/>
            <p:nvPr/>
          </p:nvSpPr>
          <p:spPr>
            <a:xfrm>
              <a:off x="3076891" y="2219378"/>
              <a:ext cx="594066" cy="594066"/>
            </a:xfrm>
            <a:prstGeom prst="ellipse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sym typeface="+mn-lt"/>
                </a:rPr>
                <a:t>标题</a:t>
              </a:r>
            </a:p>
          </p:txBody>
        </p:sp>
        <p:sp>
          <p:nvSpPr>
            <p:cNvPr id="14" name="圆角矩形 14">
              <a:extLst>
                <a:ext uri="{FF2B5EF4-FFF2-40B4-BE49-F238E27FC236}">
                  <a16:creationId xmlns:a16="http://schemas.microsoft.com/office/drawing/2014/main" id="{9F4FC630-445D-EB41-7678-7EB3E8E04902}"/>
                </a:ext>
              </a:extLst>
            </p:cNvPr>
            <p:cNvSpPr/>
            <p:nvPr/>
          </p:nvSpPr>
          <p:spPr>
            <a:xfrm>
              <a:off x="3373924" y="3029468"/>
              <a:ext cx="5049561" cy="378042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70BE5D8C-9581-2F35-0987-044350AACFC2}"/>
                </a:ext>
              </a:extLst>
            </p:cNvPr>
            <p:cNvSpPr/>
            <p:nvPr/>
          </p:nvSpPr>
          <p:spPr>
            <a:xfrm rot="5400000">
              <a:off x="8522182" y="3160273"/>
              <a:ext cx="135061" cy="11643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16" name="圆角矩形 16">
              <a:extLst>
                <a:ext uri="{FF2B5EF4-FFF2-40B4-BE49-F238E27FC236}">
                  <a16:creationId xmlns:a16="http://schemas.microsoft.com/office/drawing/2014/main" id="{B9F96D5E-3613-D577-FF05-0708A5AFEB19}"/>
                </a:ext>
              </a:extLst>
            </p:cNvPr>
            <p:cNvSpPr/>
            <p:nvPr/>
          </p:nvSpPr>
          <p:spPr>
            <a:xfrm>
              <a:off x="3373924" y="3029468"/>
              <a:ext cx="3807423" cy="3780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66EB6"/>
                </a:solidFill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3D8A9A3-2EFF-31DB-2874-5992BA1A604D}"/>
                </a:ext>
              </a:extLst>
            </p:cNvPr>
            <p:cNvSpPr/>
            <p:nvPr/>
          </p:nvSpPr>
          <p:spPr>
            <a:xfrm>
              <a:off x="8622642" y="3045365"/>
              <a:ext cx="6254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>
                  <a:solidFill>
                    <a:srgbClr val="414455"/>
                  </a:solidFill>
                  <a:cs typeface="+mn-ea"/>
                  <a:sym typeface="+mn-lt"/>
                </a:rPr>
                <a:t>75%</a:t>
              </a:r>
              <a:endParaRPr lang="zh-CN" altLang="en-US" sz="1800">
                <a:solidFill>
                  <a:srgbClr val="414455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BE252A2-2A15-3708-C1B6-7ED508908536}"/>
                </a:ext>
              </a:extLst>
            </p:cNvPr>
            <p:cNvSpPr/>
            <p:nvPr/>
          </p:nvSpPr>
          <p:spPr>
            <a:xfrm>
              <a:off x="3076891" y="2921456"/>
              <a:ext cx="594066" cy="594066"/>
            </a:xfrm>
            <a:prstGeom prst="ellipse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sym typeface="+mn-lt"/>
                </a:rPr>
                <a:t>标题</a:t>
              </a:r>
            </a:p>
          </p:txBody>
        </p:sp>
        <p:sp>
          <p:nvSpPr>
            <p:cNvPr id="19" name="圆角矩形 19">
              <a:extLst>
                <a:ext uri="{FF2B5EF4-FFF2-40B4-BE49-F238E27FC236}">
                  <a16:creationId xmlns:a16="http://schemas.microsoft.com/office/drawing/2014/main" id="{BB5806C6-6D19-9E2D-CB19-D2B9626CC8D8}"/>
                </a:ext>
              </a:extLst>
            </p:cNvPr>
            <p:cNvSpPr/>
            <p:nvPr/>
          </p:nvSpPr>
          <p:spPr>
            <a:xfrm>
              <a:off x="3373924" y="3731546"/>
              <a:ext cx="5049561" cy="378042"/>
            </a:xfrm>
            <a:prstGeom prst="roundRect">
              <a:avLst>
                <a:gd name="adj" fmla="val 50000"/>
              </a:avLst>
            </a:pr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3F99CD5F-453E-D28E-7589-599A880B8564}"/>
                </a:ext>
              </a:extLst>
            </p:cNvPr>
            <p:cNvSpPr/>
            <p:nvPr/>
          </p:nvSpPr>
          <p:spPr>
            <a:xfrm rot="5400000">
              <a:off x="8522182" y="3862351"/>
              <a:ext cx="135061" cy="116432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cs typeface="+mn-ea"/>
                <a:sym typeface="+mn-lt"/>
              </a:endParaRPr>
            </a:p>
          </p:txBody>
        </p:sp>
        <p:sp>
          <p:nvSpPr>
            <p:cNvPr id="21" name="圆角矩形 21">
              <a:extLst>
                <a:ext uri="{FF2B5EF4-FFF2-40B4-BE49-F238E27FC236}">
                  <a16:creationId xmlns:a16="http://schemas.microsoft.com/office/drawing/2014/main" id="{D7A4530C-AB9F-17FD-3DE6-9AC199CA8322}"/>
                </a:ext>
              </a:extLst>
            </p:cNvPr>
            <p:cNvSpPr/>
            <p:nvPr/>
          </p:nvSpPr>
          <p:spPr>
            <a:xfrm>
              <a:off x="3373924" y="3731546"/>
              <a:ext cx="5049561" cy="3780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66EB6"/>
                </a:solidFill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9DF2545-0204-0089-16C4-BAC5629E0000}"/>
                </a:ext>
              </a:extLst>
            </p:cNvPr>
            <p:cNvSpPr/>
            <p:nvPr/>
          </p:nvSpPr>
          <p:spPr>
            <a:xfrm>
              <a:off x="8621239" y="3747443"/>
              <a:ext cx="756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>
                  <a:solidFill>
                    <a:srgbClr val="414455"/>
                  </a:solidFill>
                  <a:cs typeface="+mn-ea"/>
                  <a:sym typeface="+mn-lt"/>
                </a:rPr>
                <a:t>100%</a:t>
              </a:r>
              <a:endParaRPr lang="zh-CN" altLang="en-US" sz="1800">
                <a:solidFill>
                  <a:srgbClr val="414455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47A8A98-9FEB-9110-FBDA-56B067177B1D}"/>
                </a:ext>
              </a:extLst>
            </p:cNvPr>
            <p:cNvSpPr/>
            <p:nvPr/>
          </p:nvSpPr>
          <p:spPr>
            <a:xfrm>
              <a:off x="3076891" y="3623534"/>
              <a:ext cx="594066" cy="594066"/>
            </a:xfrm>
            <a:prstGeom prst="ellipse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sym typeface="+mn-lt"/>
                </a:rPr>
                <a:t>标题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9ECAD158-C5D5-FFC8-992F-57073AC51B16}"/>
              </a:ext>
            </a:extLst>
          </p:cNvPr>
          <p:cNvSpPr/>
          <p:nvPr/>
        </p:nvSpPr>
        <p:spPr>
          <a:xfrm>
            <a:off x="4600337" y="4359801"/>
            <a:ext cx="6267179" cy="87867"/>
          </a:xfrm>
          <a:prstGeom prst="rect">
            <a:avLst/>
          </a:prstGeom>
          <a:pattFill prst="dk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3A5AF70-885E-9469-EF22-E34AC4E5E1BD}"/>
              </a:ext>
            </a:extLst>
          </p:cNvPr>
          <p:cNvGrpSpPr/>
          <p:nvPr/>
        </p:nvGrpSpPr>
        <p:grpSpPr>
          <a:xfrm>
            <a:off x="4520594" y="4259161"/>
            <a:ext cx="6171243" cy="959093"/>
            <a:chOff x="7508406" y="1483684"/>
            <a:chExt cx="6171243" cy="95909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7826351-B7CD-1AD4-8DBF-02731624200F}"/>
                </a:ext>
              </a:extLst>
            </p:cNvPr>
            <p:cNvSpPr txBox="1"/>
            <p:nvPr/>
          </p:nvSpPr>
          <p:spPr>
            <a:xfrm>
              <a:off x="7904105" y="1483684"/>
              <a:ext cx="1876644" cy="2769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C8996F0-1DFA-F7C0-9FEA-5417120F91A2}"/>
                </a:ext>
              </a:extLst>
            </p:cNvPr>
            <p:cNvSpPr txBox="1"/>
            <p:nvPr/>
          </p:nvSpPr>
          <p:spPr>
            <a:xfrm>
              <a:off x="7508406" y="1887047"/>
              <a:ext cx="6171243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分钟之内。</a:t>
              </a: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CEEBB07-64ED-6969-150E-89FF77910929}"/>
              </a:ext>
            </a:extLst>
          </p:cNvPr>
          <p:cNvSpPr/>
          <p:nvPr/>
        </p:nvSpPr>
        <p:spPr>
          <a:xfrm>
            <a:off x="1498600" y="1342837"/>
            <a:ext cx="2626736" cy="4118163"/>
          </a:xfrm>
          <a:prstGeom prst="roundRect">
            <a:avLst>
              <a:gd name="adj" fmla="val 9551"/>
            </a:avLst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34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任意多边形: 形状 316">
            <a:extLst>
              <a:ext uri="{FF2B5EF4-FFF2-40B4-BE49-F238E27FC236}">
                <a16:creationId xmlns:a16="http://schemas.microsoft.com/office/drawing/2014/main" id="{3775F04A-5CAC-0B30-2F83-13CEB51C4389}"/>
              </a:ext>
            </a:extLst>
          </p:cNvPr>
          <p:cNvSpPr/>
          <p:nvPr/>
        </p:nvSpPr>
        <p:spPr>
          <a:xfrm>
            <a:off x="10949294" y="1217622"/>
            <a:ext cx="615054" cy="516417"/>
          </a:xfrm>
          <a:custGeom>
            <a:avLst/>
            <a:gdLst>
              <a:gd name="connsiteX0" fmla="*/ 0 w 354078"/>
              <a:gd name="connsiteY0" fmla="*/ 177074 h 297294"/>
              <a:gd name="connsiteX1" fmla="*/ 0 w 354078"/>
              <a:gd name="connsiteY1" fmla="*/ 297294 h 297294"/>
              <a:gd name="connsiteX2" fmla="*/ 69 w 354078"/>
              <a:gd name="connsiteY2" fmla="*/ 297294 h 297294"/>
              <a:gd name="connsiteX3" fmla="*/ 354079 w 354078"/>
              <a:gd name="connsiteY3" fmla="*/ 297294 h 297294"/>
              <a:gd name="connsiteX4" fmla="*/ 354079 w 354078"/>
              <a:gd name="connsiteY4" fmla="*/ 177005 h 297294"/>
              <a:gd name="connsiteX5" fmla="*/ 177074 w 354078"/>
              <a:gd name="connsiteY5" fmla="*/ 0 h 297294"/>
              <a:gd name="connsiteX6" fmla="*/ 176594 w 354078"/>
              <a:gd name="connsiteY6" fmla="*/ 0 h 297294"/>
              <a:gd name="connsiteX7" fmla="*/ 176388 w 354078"/>
              <a:gd name="connsiteY7" fmla="*/ 0 h 297294"/>
              <a:gd name="connsiteX8" fmla="*/ 70432 w 354078"/>
              <a:gd name="connsiteY8" fmla="*/ 35662 h 297294"/>
              <a:gd name="connsiteX9" fmla="*/ 69 w 354078"/>
              <a:gd name="connsiteY9" fmla="*/ 172479 h 297294"/>
              <a:gd name="connsiteX10" fmla="*/ 0 w 354078"/>
              <a:gd name="connsiteY10" fmla="*/ 172479 h 297294"/>
              <a:gd name="connsiteX11" fmla="*/ 0 w 354078"/>
              <a:gd name="connsiteY11" fmla="*/ 177074 h 29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4078" h="297294">
                <a:moveTo>
                  <a:pt x="0" y="177074"/>
                </a:moveTo>
                <a:lnTo>
                  <a:pt x="0" y="297294"/>
                </a:lnTo>
                <a:lnTo>
                  <a:pt x="69" y="297294"/>
                </a:lnTo>
                <a:lnTo>
                  <a:pt x="354079" y="297294"/>
                </a:lnTo>
                <a:lnTo>
                  <a:pt x="354079" y="177005"/>
                </a:lnTo>
                <a:cubicBezTo>
                  <a:pt x="354079" y="79210"/>
                  <a:pt x="274800" y="0"/>
                  <a:pt x="177074" y="0"/>
                </a:cubicBezTo>
                <a:cubicBezTo>
                  <a:pt x="176937" y="0"/>
                  <a:pt x="176731" y="0"/>
                  <a:pt x="176594" y="0"/>
                </a:cubicBezTo>
                <a:cubicBezTo>
                  <a:pt x="176525" y="0"/>
                  <a:pt x="176456" y="0"/>
                  <a:pt x="176388" y="0"/>
                </a:cubicBezTo>
                <a:cubicBezTo>
                  <a:pt x="169941" y="411"/>
                  <a:pt x="116723" y="4458"/>
                  <a:pt x="70432" y="35662"/>
                </a:cubicBezTo>
                <a:cubicBezTo>
                  <a:pt x="28735" y="67071"/>
                  <a:pt x="1440" y="116586"/>
                  <a:pt x="69" y="172479"/>
                </a:cubicBezTo>
                <a:lnTo>
                  <a:pt x="0" y="172479"/>
                </a:lnTo>
                <a:cubicBezTo>
                  <a:pt x="0" y="173987"/>
                  <a:pt x="0" y="175496"/>
                  <a:pt x="0" y="177074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81787DF-329F-BB61-7DB8-221658E64F80}"/>
              </a:ext>
            </a:extLst>
          </p:cNvPr>
          <p:cNvGrpSpPr/>
          <p:nvPr/>
        </p:nvGrpSpPr>
        <p:grpSpPr>
          <a:xfrm>
            <a:off x="1271248" y="1217502"/>
            <a:ext cx="10059595" cy="4409962"/>
            <a:chOff x="1271248" y="1377156"/>
            <a:chExt cx="10059595" cy="440996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BD6D8CD-CF98-3257-9999-F411EC5F0FA9}"/>
                </a:ext>
              </a:extLst>
            </p:cNvPr>
            <p:cNvSpPr/>
            <p:nvPr/>
          </p:nvSpPr>
          <p:spPr>
            <a:xfrm>
              <a:off x="1271248" y="1377156"/>
              <a:ext cx="10059595" cy="2005450"/>
            </a:xfrm>
            <a:custGeom>
              <a:avLst/>
              <a:gdLst>
                <a:gd name="connsiteX0" fmla="*/ 307589 w 10059595"/>
                <a:gd name="connsiteY0" fmla="*/ 0 h 2005450"/>
                <a:gd name="connsiteX1" fmla="*/ 1984188 w 10059595"/>
                <a:gd name="connsiteY1" fmla="*/ 0 h 2005450"/>
                <a:gd name="connsiteX2" fmla="*/ 3353200 w 10059595"/>
                <a:gd name="connsiteY2" fmla="*/ 0 h 2005450"/>
                <a:gd name="connsiteX3" fmla="*/ 3660787 w 10059595"/>
                <a:gd name="connsiteY3" fmla="*/ 0 h 2005450"/>
                <a:gd name="connsiteX4" fmla="*/ 5029799 w 10059595"/>
                <a:gd name="connsiteY4" fmla="*/ 0 h 2005450"/>
                <a:gd name="connsiteX5" fmla="*/ 5337386 w 10059595"/>
                <a:gd name="connsiteY5" fmla="*/ 0 h 2005450"/>
                <a:gd name="connsiteX6" fmla="*/ 6706398 w 10059595"/>
                <a:gd name="connsiteY6" fmla="*/ 0 h 2005450"/>
                <a:gd name="connsiteX7" fmla="*/ 7013985 w 10059595"/>
                <a:gd name="connsiteY7" fmla="*/ 0 h 2005450"/>
                <a:gd name="connsiteX8" fmla="*/ 8382997 w 10059595"/>
                <a:gd name="connsiteY8" fmla="*/ 0 h 2005450"/>
                <a:gd name="connsiteX9" fmla="*/ 10059595 w 10059595"/>
                <a:gd name="connsiteY9" fmla="*/ 0 h 2005450"/>
                <a:gd name="connsiteX10" fmla="*/ 10058762 w 10059595"/>
                <a:gd name="connsiteY10" fmla="*/ 119 h 2005450"/>
                <a:gd name="connsiteX11" fmla="*/ 10058403 w 10059595"/>
                <a:gd name="connsiteY11" fmla="*/ 119 h 2005450"/>
                <a:gd name="connsiteX12" fmla="*/ 9874352 w 10059595"/>
                <a:gd name="connsiteY12" fmla="*/ 62066 h 2005450"/>
                <a:gd name="connsiteX13" fmla="*/ 9752008 w 10059595"/>
                <a:gd name="connsiteY13" fmla="*/ 299724 h 2005450"/>
                <a:gd name="connsiteX14" fmla="*/ 9751890 w 10059595"/>
                <a:gd name="connsiteY14" fmla="*/ 307706 h 2005450"/>
                <a:gd name="connsiteX15" fmla="*/ 9751890 w 10059595"/>
                <a:gd name="connsiteY15" fmla="*/ 516537 h 2005450"/>
                <a:gd name="connsiteX16" fmla="*/ 9751890 w 10059595"/>
                <a:gd name="connsiteY16" fmla="*/ 2005450 h 2005450"/>
                <a:gd name="connsiteX17" fmla="*/ 0 w 10059595"/>
                <a:gd name="connsiteY17" fmla="*/ 2005450 h 2005450"/>
                <a:gd name="connsiteX18" fmla="*/ 0 w 10059595"/>
                <a:gd name="connsiteY18" fmla="*/ 307706 h 2005450"/>
                <a:gd name="connsiteX19" fmla="*/ 307589 w 10059595"/>
                <a:gd name="connsiteY19" fmla="*/ 0 h 200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59595" h="2005450">
                  <a:moveTo>
                    <a:pt x="307589" y="0"/>
                  </a:moveTo>
                  <a:lnTo>
                    <a:pt x="1984188" y="0"/>
                  </a:lnTo>
                  <a:lnTo>
                    <a:pt x="3353200" y="0"/>
                  </a:lnTo>
                  <a:lnTo>
                    <a:pt x="3660787" y="0"/>
                  </a:lnTo>
                  <a:lnTo>
                    <a:pt x="5029799" y="0"/>
                  </a:lnTo>
                  <a:lnTo>
                    <a:pt x="5337386" y="0"/>
                  </a:lnTo>
                  <a:lnTo>
                    <a:pt x="6706398" y="0"/>
                  </a:lnTo>
                  <a:lnTo>
                    <a:pt x="7013985" y="0"/>
                  </a:lnTo>
                  <a:lnTo>
                    <a:pt x="8382997" y="0"/>
                  </a:lnTo>
                  <a:lnTo>
                    <a:pt x="10059595" y="0"/>
                  </a:lnTo>
                  <a:cubicBezTo>
                    <a:pt x="10059595" y="0"/>
                    <a:pt x="10059358" y="0"/>
                    <a:pt x="10058762" y="119"/>
                  </a:cubicBezTo>
                  <a:cubicBezTo>
                    <a:pt x="10058643" y="119"/>
                    <a:pt x="10058524" y="119"/>
                    <a:pt x="10058403" y="119"/>
                  </a:cubicBezTo>
                  <a:cubicBezTo>
                    <a:pt x="9989311" y="358"/>
                    <a:pt x="9925576" y="23350"/>
                    <a:pt x="9874352" y="62066"/>
                  </a:cubicBezTo>
                  <a:cubicBezTo>
                    <a:pt x="9810500" y="104952"/>
                    <a:pt x="9754271" y="177499"/>
                    <a:pt x="9752008" y="299724"/>
                  </a:cubicBezTo>
                  <a:cubicBezTo>
                    <a:pt x="9751890" y="302346"/>
                    <a:pt x="9751890" y="304967"/>
                    <a:pt x="9751890" y="307706"/>
                  </a:cubicBezTo>
                  <a:lnTo>
                    <a:pt x="9751890" y="516537"/>
                  </a:lnTo>
                  <a:lnTo>
                    <a:pt x="9751890" y="2005450"/>
                  </a:lnTo>
                  <a:lnTo>
                    <a:pt x="0" y="2005450"/>
                  </a:lnTo>
                  <a:lnTo>
                    <a:pt x="0" y="307706"/>
                  </a:lnTo>
                  <a:cubicBezTo>
                    <a:pt x="0" y="137592"/>
                    <a:pt x="137831" y="119"/>
                    <a:pt x="307589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7D7A595-342F-02FE-5043-0405C71CC517}"/>
                </a:ext>
              </a:extLst>
            </p:cNvPr>
            <p:cNvSpPr/>
            <p:nvPr/>
          </p:nvSpPr>
          <p:spPr>
            <a:xfrm>
              <a:off x="1271248" y="3781667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F63569-81FC-E204-C6B7-11DB43370AD2}"/>
                </a:ext>
              </a:extLst>
            </p:cNvPr>
            <p:cNvSpPr/>
            <p:nvPr/>
          </p:nvSpPr>
          <p:spPr>
            <a:xfrm>
              <a:off x="1271248" y="2886595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6" name="任意多边形: 形状 355">
            <a:extLst>
              <a:ext uri="{FF2B5EF4-FFF2-40B4-BE49-F238E27FC236}">
                <a16:creationId xmlns:a16="http://schemas.microsoft.com/office/drawing/2014/main" id="{5D4701FF-DB01-377E-C5DE-FB45E7573A84}"/>
              </a:ext>
            </a:extLst>
          </p:cNvPr>
          <p:cNvSpPr/>
          <p:nvPr/>
        </p:nvSpPr>
        <p:spPr>
          <a:xfrm>
            <a:off x="627651" y="5320067"/>
            <a:ext cx="10095245" cy="307588"/>
          </a:xfrm>
          <a:custGeom>
            <a:avLst/>
            <a:gdLst>
              <a:gd name="connsiteX0" fmla="*/ 0 w 8946015"/>
              <a:gd name="connsiteY0" fmla="*/ 0 h 272573"/>
              <a:gd name="connsiteX1" fmla="*/ 544933 w 8946015"/>
              <a:gd name="connsiteY1" fmla="*/ 0 h 272573"/>
              <a:gd name="connsiteX2" fmla="*/ 1517962 w 8946015"/>
              <a:gd name="connsiteY2" fmla="*/ 0 h 272573"/>
              <a:gd name="connsiteX3" fmla="*/ 2062895 w 8946015"/>
              <a:gd name="connsiteY3" fmla="*/ 0 h 272573"/>
              <a:gd name="connsiteX4" fmla="*/ 2698588 w 8946015"/>
              <a:gd name="connsiteY4" fmla="*/ 0 h 272573"/>
              <a:gd name="connsiteX5" fmla="*/ 3035924 w 8946015"/>
              <a:gd name="connsiteY5" fmla="*/ 0 h 272573"/>
              <a:gd name="connsiteX6" fmla="*/ 3580856 w 8946015"/>
              <a:gd name="connsiteY6" fmla="*/ 0 h 272573"/>
              <a:gd name="connsiteX7" fmla="*/ 4216549 w 8946015"/>
              <a:gd name="connsiteY7" fmla="*/ 0 h 272573"/>
              <a:gd name="connsiteX8" fmla="*/ 4553886 w 8946015"/>
              <a:gd name="connsiteY8" fmla="*/ 0 h 272573"/>
              <a:gd name="connsiteX9" fmla="*/ 5098818 w 8946015"/>
              <a:gd name="connsiteY9" fmla="*/ 0 h 272573"/>
              <a:gd name="connsiteX10" fmla="*/ 5734511 w 8946015"/>
              <a:gd name="connsiteY10" fmla="*/ 0 h 272573"/>
              <a:gd name="connsiteX11" fmla="*/ 5974857 w 8946015"/>
              <a:gd name="connsiteY11" fmla="*/ 0 h 272573"/>
              <a:gd name="connsiteX12" fmla="*/ 6519790 w 8946015"/>
              <a:gd name="connsiteY12" fmla="*/ 0 h 272573"/>
              <a:gd name="connsiteX13" fmla="*/ 7252473 w 8946015"/>
              <a:gd name="connsiteY13" fmla="*/ 0 h 272573"/>
              <a:gd name="connsiteX14" fmla="*/ 8673444 w 8946015"/>
              <a:gd name="connsiteY14" fmla="*/ 0 h 272573"/>
              <a:gd name="connsiteX15" fmla="*/ 8946015 w 8946015"/>
              <a:gd name="connsiteY15" fmla="*/ 272573 h 272573"/>
              <a:gd name="connsiteX16" fmla="*/ 7525044 w 8946015"/>
              <a:gd name="connsiteY16" fmla="*/ 272573 h 272573"/>
              <a:gd name="connsiteX17" fmla="*/ 6247217 w 8946015"/>
              <a:gd name="connsiteY17" fmla="*/ 272573 h 272573"/>
              <a:gd name="connsiteX18" fmla="*/ 6007082 w 8946015"/>
              <a:gd name="connsiteY18" fmla="*/ 272573 h 272573"/>
              <a:gd name="connsiteX19" fmla="*/ 4826246 w 8946015"/>
              <a:gd name="connsiteY19" fmla="*/ 272573 h 272573"/>
              <a:gd name="connsiteX20" fmla="*/ 4489120 w 8946015"/>
              <a:gd name="connsiteY20" fmla="*/ 272573 h 272573"/>
              <a:gd name="connsiteX21" fmla="*/ 3308284 w 8946015"/>
              <a:gd name="connsiteY21" fmla="*/ 272573 h 272573"/>
              <a:gd name="connsiteX22" fmla="*/ 2971159 w 8946015"/>
              <a:gd name="connsiteY22" fmla="*/ 272573 h 272573"/>
              <a:gd name="connsiteX23" fmla="*/ 1790323 w 8946015"/>
              <a:gd name="connsiteY23" fmla="*/ 272573 h 272573"/>
              <a:gd name="connsiteX24" fmla="*/ 272360 w 8946015"/>
              <a:gd name="connsiteY24" fmla="*/ 272573 h 272573"/>
              <a:gd name="connsiteX25" fmla="*/ 0 w 8946015"/>
              <a:gd name="connsiteY25" fmla="*/ 0 h 27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946015" h="272573">
                <a:moveTo>
                  <a:pt x="0" y="0"/>
                </a:moveTo>
                <a:lnTo>
                  <a:pt x="544933" y="0"/>
                </a:lnTo>
                <a:lnTo>
                  <a:pt x="1517962" y="0"/>
                </a:lnTo>
                <a:lnTo>
                  <a:pt x="2062895" y="0"/>
                </a:lnTo>
                <a:lnTo>
                  <a:pt x="2698588" y="0"/>
                </a:lnTo>
                <a:lnTo>
                  <a:pt x="3035924" y="0"/>
                </a:lnTo>
                <a:lnTo>
                  <a:pt x="3580856" y="0"/>
                </a:lnTo>
                <a:lnTo>
                  <a:pt x="4216549" y="0"/>
                </a:lnTo>
                <a:lnTo>
                  <a:pt x="4553886" y="0"/>
                </a:lnTo>
                <a:lnTo>
                  <a:pt x="5098818" y="0"/>
                </a:lnTo>
                <a:lnTo>
                  <a:pt x="5734511" y="0"/>
                </a:lnTo>
                <a:lnTo>
                  <a:pt x="5974857" y="0"/>
                </a:lnTo>
                <a:lnTo>
                  <a:pt x="6519790" y="0"/>
                </a:lnTo>
                <a:lnTo>
                  <a:pt x="7252473" y="0"/>
                </a:lnTo>
                <a:lnTo>
                  <a:pt x="8673444" y="0"/>
                </a:lnTo>
                <a:cubicBezTo>
                  <a:pt x="8673444" y="150644"/>
                  <a:pt x="8795584" y="272573"/>
                  <a:pt x="8946015" y="272573"/>
                </a:cubicBezTo>
                <a:lnTo>
                  <a:pt x="7525044" y="272573"/>
                </a:lnTo>
                <a:lnTo>
                  <a:pt x="6247217" y="272573"/>
                </a:lnTo>
                <a:lnTo>
                  <a:pt x="6007082" y="272573"/>
                </a:lnTo>
                <a:lnTo>
                  <a:pt x="4826246" y="272573"/>
                </a:lnTo>
                <a:lnTo>
                  <a:pt x="4489120" y="272573"/>
                </a:lnTo>
                <a:lnTo>
                  <a:pt x="3308284" y="272573"/>
                </a:lnTo>
                <a:lnTo>
                  <a:pt x="2971159" y="272573"/>
                </a:lnTo>
                <a:lnTo>
                  <a:pt x="1790323" y="272573"/>
                </a:lnTo>
                <a:lnTo>
                  <a:pt x="272360" y="272573"/>
                </a:lnTo>
                <a:cubicBezTo>
                  <a:pt x="121929" y="272573"/>
                  <a:pt x="0" y="150644"/>
                  <a:pt x="0" y="0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593EF61-D85D-D892-6470-EB9C23775C3D}"/>
              </a:ext>
            </a:extLst>
          </p:cNvPr>
          <p:cNvSpPr/>
          <p:nvPr/>
        </p:nvSpPr>
        <p:spPr>
          <a:xfrm>
            <a:off x="7963828" y="5579356"/>
            <a:ext cx="3946000" cy="1278644"/>
          </a:xfrm>
          <a:custGeom>
            <a:avLst/>
            <a:gdLst>
              <a:gd name="connsiteX0" fmla="*/ 3318525 w 3946000"/>
              <a:gd name="connsiteY0" fmla="*/ 244 h 1278644"/>
              <a:gd name="connsiteX1" fmla="*/ 3348466 w 3946000"/>
              <a:gd name="connsiteY1" fmla="*/ 7947 h 1278644"/>
              <a:gd name="connsiteX2" fmla="*/ 3929009 w 3946000"/>
              <a:gd name="connsiteY2" fmla="*/ 1192748 h 1278644"/>
              <a:gd name="connsiteX3" fmla="*/ 3946000 w 3946000"/>
              <a:gd name="connsiteY3" fmla="*/ 1278644 h 1278644"/>
              <a:gd name="connsiteX4" fmla="*/ 0 w 3946000"/>
              <a:gd name="connsiteY4" fmla="*/ 1278644 h 1278644"/>
              <a:gd name="connsiteX5" fmla="*/ 100504 w 3946000"/>
              <a:gd name="connsiteY5" fmla="*/ 1192374 h 1278644"/>
              <a:gd name="connsiteX6" fmla="*/ 2356495 w 3946000"/>
              <a:gd name="connsiteY6" fmla="*/ 524974 h 1278644"/>
              <a:gd name="connsiteX7" fmla="*/ 3318525 w 3946000"/>
              <a:gd name="connsiteY7" fmla="*/ 244 h 127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6000" h="1278644">
                <a:moveTo>
                  <a:pt x="3318525" y="244"/>
                </a:moveTo>
                <a:cubicBezTo>
                  <a:pt x="3328354" y="-818"/>
                  <a:pt x="3338277" y="1568"/>
                  <a:pt x="3348466" y="7947"/>
                </a:cubicBezTo>
                <a:cubicBezTo>
                  <a:pt x="3460546" y="78112"/>
                  <a:pt x="3815811" y="720909"/>
                  <a:pt x="3929009" y="1192748"/>
                </a:cubicBezTo>
                <a:lnTo>
                  <a:pt x="3946000" y="1278644"/>
                </a:lnTo>
                <a:lnTo>
                  <a:pt x="0" y="1278644"/>
                </a:lnTo>
                <a:lnTo>
                  <a:pt x="100504" y="1192374"/>
                </a:lnTo>
                <a:cubicBezTo>
                  <a:pt x="594645" y="777830"/>
                  <a:pt x="1549401" y="113475"/>
                  <a:pt x="2356495" y="524974"/>
                </a:cubicBezTo>
                <a:cubicBezTo>
                  <a:pt x="3044741" y="807346"/>
                  <a:pt x="3171089" y="16152"/>
                  <a:pt x="3318525" y="244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6FFEC88-0F72-23B0-259B-596587DB4EBD}"/>
              </a:ext>
            </a:extLst>
          </p:cNvPr>
          <p:cNvSpPr/>
          <p:nvPr/>
        </p:nvSpPr>
        <p:spPr>
          <a:xfrm rot="1502984">
            <a:off x="389688" y="5884371"/>
            <a:ext cx="2927320" cy="1671982"/>
          </a:xfrm>
          <a:custGeom>
            <a:avLst/>
            <a:gdLst>
              <a:gd name="connsiteX0" fmla="*/ 1414173 w 2927320"/>
              <a:gd name="connsiteY0" fmla="*/ 160012 h 1671982"/>
              <a:gd name="connsiteX1" fmla="*/ 2891897 w 2927320"/>
              <a:gd name="connsiteY1" fmla="*/ 205753 h 1671982"/>
              <a:gd name="connsiteX2" fmla="*/ 2919576 w 2927320"/>
              <a:gd name="connsiteY2" fmla="*/ 270011 h 1671982"/>
              <a:gd name="connsiteX3" fmla="*/ 2927320 w 2927320"/>
              <a:gd name="connsiteY3" fmla="*/ 303856 h 1671982"/>
              <a:gd name="connsiteX4" fmla="*/ 0 w 2927320"/>
              <a:gd name="connsiteY4" fmla="*/ 1671982 h 1671982"/>
              <a:gd name="connsiteX5" fmla="*/ 40115 w 2927320"/>
              <a:gd name="connsiteY5" fmla="*/ 1620166 h 1671982"/>
              <a:gd name="connsiteX6" fmla="*/ 1317097 w 2927320"/>
              <a:gd name="connsiteY6" fmla="*/ 205753 h 1671982"/>
              <a:gd name="connsiteX7" fmla="*/ 1414173 w 2927320"/>
              <a:gd name="connsiteY7" fmla="*/ 160012 h 167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320" h="1671982">
                <a:moveTo>
                  <a:pt x="1414173" y="160012"/>
                </a:moveTo>
                <a:cubicBezTo>
                  <a:pt x="1921165" y="-55192"/>
                  <a:pt x="2731163" y="-66107"/>
                  <a:pt x="2891897" y="205753"/>
                </a:cubicBezTo>
                <a:cubicBezTo>
                  <a:pt x="2902613" y="223877"/>
                  <a:pt x="2911832" y="245441"/>
                  <a:pt x="2919576" y="270011"/>
                </a:cubicBezTo>
                <a:lnTo>
                  <a:pt x="2927320" y="303856"/>
                </a:lnTo>
                <a:lnTo>
                  <a:pt x="0" y="1671982"/>
                </a:lnTo>
                <a:lnTo>
                  <a:pt x="40115" y="1620166"/>
                </a:lnTo>
                <a:cubicBezTo>
                  <a:pt x="330863" y="1237826"/>
                  <a:pt x="885562" y="431707"/>
                  <a:pt x="1317097" y="205753"/>
                </a:cubicBezTo>
                <a:cubicBezTo>
                  <a:pt x="1347921" y="189613"/>
                  <a:pt x="1380374" y="174358"/>
                  <a:pt x="1414173" y="160012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1" name="任意多边形: 形状 440">
            <a:extLst>
              <a:ext uri="{FF2B5EF4-FFF2-40B4-BE49-F238E27FC236}">
                <a16:creationId xmlns:a16="http://schemas.microsoft.com/office/drawing/2014/main" id="{A58BE05C-CC6C-F038-DB65-07B09B859A9E}"/>
              </a:ext>
            </a:extLst>
          </p:cNvPr>
          <p:cNvSpPr/>
          <p:nvPr/>
        </p:nvSpPr>
        <p:spPr>
          <a:xfrm>
            <a:off x="-101600" y="4804740"/>
            <a:ext cx="12395200" cy="2244826"/>
          </a:xfrm>
          <a:custGeom>
            <a:avLst/>
            <a:gdLst>
              <a:gd name="connsiteX0" fmla="*/ 12192000 w 12192000"/>
              <a:gd name="connsiteY0" fmla="*/ 0 h 2244826"/>
              <a:gd name="connsiteX1" fmla="*/ 12192000 w 12192000"/>
              <a:gd name="connsiteY1" fmla="*/ 2244826 h 2244826"/>
              <a:gd name="connsiteX2" fmla="*/ 0 w 12192000"/>
              <a:gd name="connsiteY2" fmla="*/ 2244826 h 2244826"/>
              <a:gd name="connsiteX3" fmla="*/ 0 w 12192000"/>
              <a:gd name="connsiteY3" fmla="*/ 1815300 h 2244826"/>
              <a:gd name="connsiteX4" fmla="*/ 56555 w 12192000"/>
              <a:gd name="connsiteY4" fmla="*/ 1766691 h 2244826"/>
              <a:gd name="connsiteX5" fmla="*/ 952500 w 12192000"/>
              <a:gd name="connsiteY5" fmla="*/ 1228826 h 2244826"/>
              <a:gd name="connsiteX6" fmla="*/ 2235200 w 12192000"/>
              <a:gd name="connsiteY6" fmla="*/ 1838426 h 2244826"/>
              <a:gd name="connsiteX7" fmla="*/ 4241800 w 12192000"/>
              <a:gd name="connsiteY7" fmla="*/ 1559026 h 2244826"/>
              <a:gd name="connsiteX8" fmla="*/ 6388100 w 12192000"/>
              <a:gd name="connsiteY8" fmla="*/ 1749526 h 2244826"/>
              <a:gd name="connsiteX9" fmla="*/ 7632700 w 12192000"/>
              <a:gd name="connsiteY9" fmla="*/ 1127226 h 2244826"/>
              <a:gd name="connsiteX10" fmla="*/ 9601200 w 12192000"/>
              <a:gd name="connsiteY10" fmla="*/ 1800326 h 2244826"/>
              <a:gd name="connsiteX11" fmla="*/ 10896600 w 12192000"/>
              <a:gd name="connsiteY11" fmla="*/ 1038326 h 2244826"/>
              <a:gd name="connsiteX12" fmla="*/ 11823700 w 12192000"/>
              <a:gd name="connsiteY12" fmla="*/ 771626 h 2244826"/>
              <a:gd name="connsiteX13" fmla="*/ 12121431 w 12192000"/>
              <a:gd name="connsiteY13" fmla="*/ 188704 h 224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244826">
                <a:moveTo>
                  <a:pt x="12192000" y="0"/>
                </a:moveTo>
                <a:lnTo>
                  <a:pt x="12192000" y="2244826"/>
                </a:lnTo>
                <a:lnTo>
                  <a:pt x="0" y="2244826"/>
                </a:lnTo>
                <a:lnTo>
                  <a:pt x="0" y="1815300"/>
                </a:lnTo>
                <a:lnTo>
                  <a:pt x="56555" y="1766691"/>
                </a:lnTo>
                <a:cubicBezTo>
                  <a:pt x="298053" y="1555851"/>
                  <a:pt x="655637" y="1239939"/>
                  <a:pt x="952500" y="1228826"/>
                </a:cubicBezTo>
                <a:cubicBezTo>
                  <a:pt x="1348317" y="1214009"/>
                  <a:pt x="1686983" y="1783393"/>
                  <a:pt x="2235200" y="1838426"/>
                </a:cubicBezTo>
                <a:cubicBezTo>
                  <a:pt x="2783417" y="1893459"/>
                  <a:pt x="3549650" y="1573843"/>
                  <a:pt x="4241800" y="1559026"/>
                </a:cubicBezTo>
                <a:cubicBezTo>
                  <a:pt x="4933950" y="1544209"/>
                  <a:pt x="5822950" y="1821493"/>
                  <a:pt x="6388100" y="1749526"/>
                </a:cubicBezTo>
                <a:cubicBezTo>
                  <a:pt x="6953250" y="1677559"/>
                  <a:pt x="7097183" y="1118759"/>
                  <a:pt x="7632700" y="1127226"/>
                </a:cubicBezTo>
                <a:cubicBezTo>
                  <a:pt x="8168217" y="1135693"/>
                  <a:pt x="9057217" y="1815143"/>
                  <a:pt x="9601200" y="1800326"/>
                </a:cubicBezTo>
                <a:cubicBezTo>
                  <a:pt x="10145183" y="1785509"/>
                  <a:pt x="10526183" y="1209776"/>
                  <a:pt x="10896600" y="1038326"/>
                </a:cubicBezTo>
                <a:cubicBezTo>
                  <a:pt x="11267017" y="866876"/>
                  <a:pt x="11554883" y="1078543"/>
                  <a:pt x="11823700" y="771626"/>
                </a:cubicBezTo>
                <a:cubicBezTo>
                  <a:pt x="11924506" y="656532"/>
                  <a:pt x="12026206" y="433092"/>
                  <a:pt x="12121431" y="188704"/>
                </a:cubicBezTo>
                <a:close/>
              </a:path>
            </a:pathLst>
          </a:custGeom>
          <a:noFill/>
          <a:ln w="9525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1" name="图形 2">
            <a:extLst>
              <a:ext uri="{FF2B5EF4-FFF2-40B4-BE49-F238E27FC236}">
                <a16:creationId xmlns:a16="http://schemas.microsoft.com/office/drawing/2014/main" id="{A0B09BB8-4BF3-55AF-7D4D-2BE2AF9918E6}"/>
              </a:ext>
            </a:extLst>
          </p:cNvPr>
          <p:cNvGrpSpPr/>
          <p:nvPr/>
        </p:nvGrpSpPr>
        <p:grpSpPr>
          <a:xfrm>
            <a:off x="1492942" y="4735081"/>
            <a:ext cx="1318685" cy="1919355"/>
            <a:chOff x="777298" y="3275643"/>
            <a:chExt cx="1114710" cy="1622468"/>
          </a:xfrm>
        </p:grpSpPr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6829495-9D1D-FDE1-7B79-44CA9F0E9423}"/>
                </a:ext>
              </a:extLst>
            </p:cNvPr>
            <p:cNvSpPr/>
            <p:nvPr/>
          </p:nvSpPr>
          <p:spPr>
            <a:xfrm>
              <a:off x="979278" y="4009177"/>
              <a:ext cx="257312" cy="776599"/>
            </a:xfrm>
            <a:custGeom>
              <a:avLst/>
              <a:gdLst>
                <a:gd name="connsiteX0" fmla="*/ 167610 w 257312"/>
                <a:gd name="connsiteY0" fmla="*/ 0 h 776599"/>
                <a:gd name="connsiteX1" fmla="*/ 107122 w 257312"/>
                <a:gd name="connsiteY1" fmla="*/ 0 h 776599"/>
                <a:gd name="connsiteX2" fmla="*/ 39845 w 257312"/>
                <a:gd name="connsiteY2" fmla="*/ 81953 h 776599"/>
                <a:gd name="connsiteX3" fmla="*/ 23523 w 257312"/>
                <a:gd name="connsiteY3" fmla="*/ 83530 h 776599"/>
                <a:gd name="connsiteX4" fmla="*/ 20985 w 257312"/>
                <a:gd name="connsiteY4" fmla="*/ 83462 h 776599"/>
                <a:gd name="connsiteX5" fmla="*/ 411 w 257312"/>
                <a:gd name="connsiteY5" fmla="*/ 762609 h 776599"/>
                <a:gd name="connsiteX6" fmla="*/ 0 w 257312"/>
                <a:gd name="connsiteY6" fmla="*/ 776600 h 776599"/>
                <a:gd name="connsiteX7" fmla="*/ 9053 w 257312"/>
                <a:gd name="connsiteY7" fmla="*/ 776600 h 776599"/>
                <a:gd name="connsiteX8" fmla="*/ 20094 w 257312"/>
                <a:gd name="connsiteY8" fmla="*/ 776600 h 776599"/>
                <a:gd name="connsiteX9" fmla="*/ 154031 w 257312"/>
                <a:gd name="connsiteY9" fmla="*/ 776600 h 776599"/>
                <a:gd name="connsiteX10" fmla="*/ 164935 w 257312"/>
                <a:gd name="connsiteY10" fmla="*/ 776600 h 776599"/>
                <a:gd name="connsiteX11" fmla="*/ 166581 w 257312"/>
                <a:gd name="connsiteY11" fmla="*/ 762678 h 776599"/>
                <a:gd name="connsiteX12" fmla="*/ 225491 w 257312"/>
                <a:gd name="connsiteY12" fmla="*/ 267530 h 776599"/>
                <a:gd name="connsiteX13" fmla="*/ 257312 w 257312"/>
                <a:gd name="connsiteY13" fmla="*/ 68 h 776599"/>
                <a:gd name="connsiteX14" fmla="*/ 167610 w 257312"/>
                <a:gd name="connsiteY14" fmla="*/ 68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7312" h="776599">
                  <a:moveTo>
                    <a:pt x="167610" y="0"/>
                  </a:moveTo>
                  <a:lnTo>
                    <a:pt x="107122" y="0"/>
                  </a:lnTo>
                  <a:cubicBezTo>
                    <a:pt x="107122" y="40531"/>
                    <a:pt x="78250" y="74409"/>
                    <a:pt x="39845" y="81953"/>
                  </a:cubicBezTo>
                  <a:cubicBezTo>
                    <a:pt x="34564" y="83050"/>
                    <a:pt x="29147" y="83530"/>
                    <a:pt x="23523" y="83530"/>
                  </a:cubicBezTo>
                  <a:lnTo>
                    <a:pt x="20985" y="83462"/>
                  </a:lnTo>
                  <a:lnTo>
                    <a:pt x="411" y="762609"/>
                  </a:lnTo>
                  <a:lnTo>
                    <a:pt x="0" y="776600"/>
                  </a:lnTo>
                  <a:lnTo>
                    <a:pt x="9053" y="776600"/>
                  </a:lnTo>
                  <a:lnTo>
                    <a:pt x="20094" y="776600"/>
                  </a:lnTo>
                  <a:lnTo>
                    <a:pt x="154031" y="776600"/>
                  </a:lnTo>
                  <a:lnTo>
                    <a:pt x="164935" y="776600"/>
                  </a:lnTo>
                  <a:lnTo>
                    <a:pt x="166581" y="762678"/>
                  </a:lnTo>
                  <a:lnTo>
                    <a:pt x="225491" y="267530"/>
                  </a:lnTo>
                  <a:lnTo>
                    <a:pt x="257312" y="68"/>
                  </a:lnTo>
                  <a:lnTo>
                    <a:pt x="167610" y="68"/>
                  </a:lnTo>
                  <a:close/>
                </a:path>
              </a:pathLst>
            </a:custGeom>
            <a:solidFill>
              <a:srgbClr val="A3BF5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F88D86F1-BBC8-6837-626F-83D15DB0DD32}"/>
                </a:ext>
              </a:extLst>
            </p:cNvPr>
            <p:cNvSpPr/>
            <p:nvPr/>
          </p:nvSpPr>
          <p:spPr>
            <a:xfrm>
              <a:off x="1204906" y="4009177"/>
              <a:ext cx="278297" cy="776599"/>
            </a:xfrm>
            <a:custGeom>
              <a:avLst/>
              <a:gdLst>
                <a:gd name="connsiteX0" fmla="*/ 31752 w 278297"/>
                <a:gd name="connsiteY0" fmla="*/ 0 h 776599"/>
                <a:gd name="connsiteX1" fmla="*/ 92240 w 278297"/>
                <a:gd name="connsiteY1" fmla="*/ 0 h 776599"/>
                <a:gd name="connsiteX2" fmla="*/ 160066 w 278297"/>
                <a:gd name="connsiteY2" fmla="*/ 80856 h 776599"/>
                <a:gd name="connsiteX3" fmla="*/ 186881 w 278297"/>
                <a:gd name="connsiteY3" fmla="*/ 83599 h 776599"/>
                <a:gd name="connsiteX4" fmla="*/ 276446 w 278297"/>
                <a:gd name="connsiteY4" fmla="*/ 762609 h 776599"/>
                <a:gd name="connsiteX5" fmla="*/ 278298 w 278297"/>
                <a:gd name="connsiteY5" fmla="*/ 776600 h 776599"/>
                <a:gd name="connsiteX6" fmla="*/ 267393 w 278297"/>
                <a:gd name="connsiteY6" fmla="*/ 776600 h 776599"/>
                <a:gd name="connsiteX7" fmla="*/ 260741 w 278297"/>
                <a:gd name="connsiteY7" fmla="*/ 776600 h 776599"/>
                <a:gd name="connsiteX8" fmla="*/ 122415 w 278297"/>
                <a:gd name="connsiteY8" fmla="*/ 776600 h 776599"/>
                <a:gd name="connsiteX9" fmla="*/ 110208 w 278297"/>
                <a:gd name="connsiteY9" fmla="*/ 776600 h 776599"/>
                <a:gd name="connsiteX10" fmla="*/ 107190 w 278297"/>
                <a:gd name="connsiteY10" fmla="*/ 762609 h 776599"/>
                <a:gd name="connsiteX11" fmla="*/ 0 w 278297"/>
                <a:gd name="connsiteY11" fmla="*/ 267462 h 776599"/>
                <a:gd name="connsiteX12" fmla="*/ 31752 w 278297"/>
                <a:gd name="connsiteY12" fmla="*/ 0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8297" h="776599">
                  <a:moveTo>
                    <a:pt x="31752" y="0"/>
                  </a:moveTo>
                  <a:lnTo>
                    <a:pt x="92240" y="0"/>
                  </a:lnTo>
                  <a:cubicBezTo>
                    <a:pt x="92240" y="38747"/>
                    <a:pt x="116655" y="71392"/>
                    <a:pt x="160066" y="80856"/>
                  </a:cubicBezTo>
                  <a:cubicBezTo>
                    <a:pt x="168295" y="82639"/>
                    <a:pt x="177279" y="83599"/>
                    <a:pt x="186881" y="83599"/>
                  </a:cubicBezTo>
                  <a:lnTo>
                    <a:pt x="276446" y="762609"/>
                  </a:lnTo>
                  <a:lnTo>
                    <a:pt x="278298" y="776600"/>
                  </a:lnTo>
                  <a:lnTo>
                    <a:pt x="267393" y="776600"/>
                  </a:lnTo>
                  <a:lnTo>
                    <a:pt x="260741" y="776600"/>
                  </a:lnTo>
                  <a:lnTo>
                    <a:pt x="122415" y="776600"/>
                  </a:lnTo>
                  <a:lnTo>
                    <a:pt x="110208" y="776600"/>
                  </a:lnTo>
                  <a:lnTo>
                    <a:pt x="107190" y="762609"/>
                  </a:lnTo>
                  <a:lnTo>
                    <a:pt x="0" y="267462"/>
                  </a:lnTo>
                  <a:lnTo>
                    <a:pt x="31752" y="0"/>
                  </a:lnTo>
                  <a:close/>
                </a:path>
              </a:pathLst>
            </a:custGeom>
            <a:solidFill>
              <a:srgbClr val="7A8F3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3468D53-1CB9-89D8-5D07-0A68B2736B6A}"/>
                </a:ext>
              </a:extLst>
            </p:cNvPr>
            <p:cNvSpPr/>
            <p:nvPr/>
          </p:nvSpPr>
          <p:spPr>
            <a:xfrm>
              <a:off x="1182203" y="4851820"/>
              <a:ext cx="50546" cy="33946"/>
            </a:xfrm>
            <a:custGeom>
              <a:avLst/>
              <a:gdLst>
                <a:gd name="connsiteX0" fmla="*/ 16325 w 50546"/>
                <a:gd name="connsiteY0" fmla="*/ 0 h 33946"/>
                <a:gd name="connsiteX1" fmla="*/ 1512 w 50546"/>
                <a:gd name="connsiteY1" fmla="*/ 33947 h 33946"/>
                <a:gd name="connsiteX2" fmla="*/ 50546 w 50546"/>
                <a:gd name="connsiteY2" fmla="*/ 33947 h 33946"/>
                <a:gd name="connsiteX3" fmla="*/ 36213 w 50546"/>
                <a:gd name="connsiteY3" fmla="*/ 11933 h 33946"/>
                <a:gd name="connsiteX4" fmla="*/ 16325 w 50546"/>
                <a:gd name="connsiteY4" fmla="*/ 0 h 3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6" h="33946">
                  <a:moveTo>
                    <a:pt x="16325" y="0"/>
                  </a:moveTo>
                  <a:cubicBezTo>
                    <a:pt x="16325" y="0"/>
                    <a:pt x="-5895" y="10835"/>
                    <a:pt x="1512" y="33947"/>
                  </a:cubicBezTo>
                  <a:lnTo>
                    <a:pt x="50546" y="33947"/>
                  </a:lnTo>
                  <a:cubicBezTo>
                    <a:pt x="49449" y="24826"/>
                    <a:pt x="44237" y="16665"/>
                    <a:pt x="36213" y="11933"/>
                  </a:cubicBezTo>
                  <a:cubicBezTo>
                    <a:pt x="28464" y="7338"/>
                    <a:pt x="22017" y="3498"/>
                    <a:pt x="16325" y="0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E92C065C-88CA-19AF-5627-FB2F8A87FDA6}"/>
                </a:ext>
              </a:extLst>
            </p:cNvPr>
            <p:cNvSpPr/>
            <p:nvPr/>
          </p:nvSpPr>
          <p:spPr>
            <a:xfrm>
              <a:off x="979278" y="4811152"/>
              <a:ext cx="40210" cy="43479"/>
            </a:xfrm>
            <a:custGeom>
              <a:avLst/>
              <a:gdLst>
                <a:gd name="connsiteX0" fmla="*/ 0 w 40210"/>
                <a:gd name="connsiteY0" fmla="*/ 8847 h 43479"/>
                <a:gd name="connsiteX1" fmla="*/ 0 w 40210"/>
                <a:gd name="connsiteY1" fmla="*/ 43479 h 43479"/>
                <a:gd name="connsiteX2" fmla="*/ 40051 w 40210"/>
                <a:gd name="connsiteY2" fmla="*/ 3018 h 43479"/>
                <a:gd name="connsiteX3" fmla="*/ 9396 w 40210"/>
                <a:gd name="connsiteY3" fmla="*/ 68 h 43479"/>
                <a:gd name="connsiteX4" fmla="*/ 9053 w 40210"/>
                <a:gd name="connsiteY4" fmla="*/ 0 h 43479"/>
                <a:gd name="connsiteX5" fmla="*/ 8847 w 40210"/>
                <a:gd name="connsiteY5" fmla="*/ 0 h 43479"/>
                <a:gd name="connsiteX6" fmla="*/ 0 w 40210"/>
                <a:gd name="connsiteY6" fmla="*/ 8847 h 4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0" h="43479">
                  <a:moveTo>
                    <a:pt x="0" y="8847"/>
                  </a:moveTo>
                  <a:lnTo>
                    <a:pt x="0" y="43479"/>
                  </a:lnTo>
                  <a:cubicBezTo>
                    <a:pt x="44988" y="42931"/>
                    <a:pt x="40051" y="3018"/>
                    <a:pt x="40051" y="3018"/>
                  </a:cubicBezTo>
                  <a:cubicBezTo>
                    <a:pt x="22083" y="1851"/>
                    <a:pt x="11316" y="343"/>
                    <a:pt x="9396" y="68"/>
                  </a:cubicBezTo>
                  <a:cubicBezTo>
                    <a:pt x="9190" y="68"/>
                    <a:pt x="9053" y="0"/>
                    <a:pt x="9053" y="0"/>
                  </a:cubicBezTo>
                  <a:lnTo>
                    <a:pt x="8847" y="0"/>
                  </a:lnTo>
                  <a:cubicBezTo>
                    <a:pt x="3978" y="0"/>
                    <a:pt x="0" y="3977"/>
                    <a:pt x="0" y="884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A91BD9E9-45D8-7649-3471-D913673BCAFC}"/>
                </a:ext>
              </a:extLst>
            </p:cNvPr>
            <p:cNvSpPr/>
            <p:nvPr/>
          </p:nvSpPr>
          <p:spPr>
            <a:xfrm>
              <a:off x="979278" y="4811152"/>
              <a:ext cx="219250" cy="74614"/>
            </a:xfrm>
            <a:custGeom>
              <a:avLst/>
              <a:gdLst>
                <a:gd name="connsiteX0" fmla="*/ 166444 w 219250"/>
                <a:gd name="connsiteY0" fmla="*/ 7475 h 74614"/>
                <a:gd name="connsiteX1" fmla="*/ 154511 w 219250"/>
                <a:gd name="connsiteY1" fmla="*/ 0 h 74614"/>
                <a:gd name="connsiteX2" fmla="*/ 142578 w 219250"/>
                <a:gd name="connsiteY2" fmla="*/ 1371 h 74614"/>
                <a:gd name="connsiteX3" fmla="*/ 81542 w 219250"/>
                <a:gd name="connsiteY3" fmla="*/ 4320 h 74614"/>
                <a:gd name="connsiteX4" fmla="*/ 75027 w 219250"/>
                <a:gd name="connsiteY4" fmla="*/ 4252 h 74614"/>
                <a:gd name="connsiteX5" fmla="*/ 40051 w 219250"/>
                <a:gd name="connsiteY5" fmla="*/ 3018 h 74614"/>
                <a:gd name="connsiteX6" fmla="*/ 0 w 219250"/>
                <a:gd name="connsiteY6" fmla="*/ 43479 h 74614"/>
                <a:gd name="connsiteX7" fmla="*/ 0 w 219250"/>
                <a:gd name="connsiteY7" fmla="*/ 74615 h 74614"/>
                <a:gd name="connsiteX8" fmla="*/ 204437 w 219250"/>
                <a:gd name="connsiteY8" fmla="*/ 74615 h 74614"/>
                <a:gd name="connsiteX9" fmla="*/ 219250 w 219250"/>
                <a:gd name="connsiteY9" fmla="*/ 40668 h 74614"/>
                <a:gd name="connsiteX10" fmla="*/ 186469 w 219250"/>
                <a:gd name="connsiteY10" fmla="*/ 20163 h 74614"/>
                <a:gd name="connsiteX11" fmla="*/ 166444 w 219250"/>
                <a:gd name="connsiteY11" fmla="*/ 7475 h 7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250" h="74614">
                  <a:moveTo>
                    <a:pt x="166444" y="7475"/>
                  </a:moveTo>
                  <a:cubicBezTo>
                    <a:pt x="162809" y="5144"/>
                    <a:pt x="158831" y="2674"/>
                    <a:pt x="154511" y="0"/>
                  </a:cubicBezTo>
                  <a:cubicBezTo>
                    <a:pt x="154511" y="0"/>
                    <a:pt x="150190" y="617"/>
                    <a:pt x="142578" y="1371"/>
                  </a:cubicBezTo>
                  <a:cubicBezTo>
                    <a:pt x="129891" y="2606"/>
                    <a:pt x="108014" y="4320"/>
                    <a:pt x="81542" y="4320"/>
                  </a:cubicBezTo>
                  <a:cubicBezTo>
                    <a:pt x="79347" y="4320"/>
                    <a:pt x="77153" y="4320"/>
                    <a:pt x="75027" y="4252"/>
                  </a:cubicBezTo>
                  <a:cubicBezTo>
                    <a:pt x="61448" y="4115"/>
                    <a:pt x="49721" y="3635"/>
                    <a:pt x="40051" y="3018"/>
                  </a:cubicBezTo>
                  <a:cubicBezTo>
                    <a:pt x="40051" y="3018"/>
                    <a:pt x="44988" y="42931"/>
                    <a:pt x="0" y="43479"/>
                  </a:cubicBezTo>
                  <a:lnTo>
                    <a:pt x="0" y="74615"/>
                  </a:lnTo>
                  <a:lnTo>
                    <a:pt x="204437" y="74615"/>
                  </a:lnTo>
                  <a:cubicBezTo>
                    <a:pt x="196962" y="51503"/>
                    <a:pt x="219250" y="40668"/>
                    <a:pt x="219250" y="40668"/>
                  </a:cubicBezTo>
                  <a:cubicBezTo>
                    <a:pt x="207317" y="33398"/>
                    <a:pt x="198471" y="27843"/>
                    <a:pt x="186469" y="20163"/>
                  </a:cubicBezTo>
                  <a:cubicBezTo>
                    <a:pt x="180708" y="16528"/>
                    <a:pt x="174262" y="12481"/>
                    <a:pt x="166444" y="7475"/>
                  </a:cubicBezTo>
                  <a:close/>
                </a:path>
              </a:pathLst>
            </a:custGeom>
            <a:solidFill>
              <a:srgbClr val="F4745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C0A91FA9-4FEF-9DF9-A3A3-F344CAFA4F08}"/>
                </a:ext>
              </a:extLst>
            </p:cNvPr>
            <p:cNvSpPr/>
            <p:nvPr/>
          </p:nvSpPr>
          <p:spPr>
            <a:xfrm>
              <a:off x="979278" y="4885767"/>
              <a:ext cx="253677" cy="12344"/>
            </a:xfrm>
            <a:custGeom>
              <a:avLst/>
              <a:gdLst>
                <a:gd name="connsiteX0" fmla="*/ 0 w 253677"/>
                <a:gd name="connsiteY0" fmla="*/ 0 h 12344"/>
                <a:gd name="connsiteX1" fmla="*/ 0 w 253677"/>
                <a:gd name="connsiteY1" fmla="*/ 1098 h 12344"/>
                <a:gd name="connsiteX2" fmla="*/ 11179 w 253677"/>
                <a:gd name="connsiteY2" fmla="*/ 12345 h 12344"/>
                <a:gd name="connsiteX3" fmla="*/ 244831 w 253677"/>
                <a:gd name="connsiteY3" fmla="*/ 12345 h 12344"/>
                <a:gd name="connsiteX4" fmla="*/ 251071 w 253677"/>
                <a:gd name="connsiteY4" fmla="*/ 9739 h 12344"/>
                <a:gd name="connsiteX5" fmla="*/ 253677 w 253677"/>
                <a:gd name="connsiteY5" fmla="*/ 3498 h 12344"/>
                <a:gd name="connsiteX6" fmla="*/ 253472 w 253677"/>
                <a:gd name="connsiteY6" fmla="*/ 0 h 12344"/>
                <a:gd name="connsiteX7" fmla="*/ 204437 w 253677"/>
                <a:gd name="connsiteY7" fmla="*/ 0 h 12344"/>
                <a:gd name="connsiteX8" fmla="*/ 0 w 253677"/>
                <a:gd name="connsiteY8" fmla="*/ 0 h 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677" h="12344">
                  <a:moveTo>
                    <a:pt x="0" y="0"/>
                  </a:moveTo>
                  <a:lnTo>
                    <a:pt x="0" y="1098"/>
                  </a:lnTo>
                  <a:cubicBezTo>
                    <a:pt x="0" y="7270"/>
                    <a:pt x="5006" y="12345"/>
                    <a:pt x="11179" y="12345"/>
                  </a:cubicBezTo>
                  <a:lnTo>
                    <a:pt x="244831" y="12345"/>
                  </a:lnTo>
                  <a:cubicBezTo>
                    <a:pt x="247299" y="12345"/>
                    <a:pt x="249494" y="11385"/>
                    <a:pt x="251071" y="9739"/>
                  </a:cubicBezTo>
                  <a:cubicBezTo>
                    <a:pt x="252649" y="8161"/>
                    <a:pt x="253677" y="5898"/>
                    <a:pt x="253677" y="3498"/>
                  </a:cubicBezTo>
                  <a:cubicBezTo>
                    <a:pt x="253677" y="2332"/>
                    <a:pt x="253609" y="1166"/>
                    <a:pt x="253472" y="0"/>
                  </a:cubicBezTo>
                  <a:lnTo>
                    <a:pt x="204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2A3EE32F-9280-358C-C861-C45E315AC44E}"/>
                </a:ext>
              </a:extLst>
            </p:cNvPr>
            <p:cNvSpPr/>
            <p:nvPr/>
          </p:nvSpPr>
          <p:spPr>
            <a:xfrm>
              <a:off x="988330" y="4785777"/>
              <a:ext cx="144978" cy="29694"/>
            </a:xfrm>
            <a:custGeom>
              <a:avLst/>
              <a:gdLst>
                <a:gd name="connsiteX0" fmla="*/ 0 w 144978"/>
                <a:gd name="connsiteY0" fmla="*/ 0 h 29694"/>
                <a:gd name="connsiteX1" fmla="*/ 0 w 144978"/>
                <a:gd name="connsiteY1" fmla="*/ 25375 h 29694"/>
                <a:gd name="connsiteX2" fmla="*/ 343 w 144978"/>
                <a:gd name="connsiteY2" fmla="*/ 25443 h 29694"/>
                <a:gd name="connsiteX3" fmla="*/ 65974 w 144978"/>
                <a:gd name="connsiteY3" fmla="*/ 29627 h 29694"/>
                <a:gd name="connsiteX4" fmla="*/ 72489 w 144978"/>
                <a:gd name="connsiteY4" fmla="*/ 29695 h 29694"/>
                <a:gd name="connsiteX5" fmla="*/ 133525 w 144978"/>
                <a:gd name="connsiteY5" fmla="*/ 26746 h 29694"/>
                <a:gd name="connsiteX6" fmla="*/ 144978 w 144978"/>
                <a:gd name="connsiteY6" fmla="*/ 25375 h 29694"/>
                <a:gd name="connsiteX7" fmla="*/ 144978 w 144978"/>
                <a:gd name="connsiteY7" fmla="*/ 0 h 29694"/>
                <a:gd name="connsiteX8" fmla="*/ 11041 w 144978"/>
                <a:gd name="connsiteY8" fmla="*/ 0 h 29694"/>
                <a:gd name="connsiteX9" fmla="*/ 0 w 144978"/>
                <a:gd name="connsiteY9" fmla="*/ 0 h 2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978" h="29694">
                  <a:moveTo>
                    <a:pt x="0" y="0"/>
                  </a:moveTo>
                  <a:lnTo>
                    <a:pt x="0" y="25375"/>
                  </a:lnTo>
                  <a:cubicBezTo>
                    <a:pt x="0" y="25375"/>
                    <a:pt x="137" y="25375"/>
                    <a:pt x="343" y="25443"/>
                  </a:cubicBezTo>
                  <a:cubicBezTo>
                    <a:pt x="3772" y="25786"/>
                    <a:pt x="35044" y="29215"/>
                    <a:pt x="65974" y="29627"/>
                  </a:cubicBezTo>
                  <a:cubicBezTo>
                    <a:pt x="68100" y="29695"/>
                    <a:pt x="70295" y="29695"/>
                    <a:pt x="72489" y="29695"/>
                  </a:cubicBezTo>
                  <a:cubicBezTo>
                    <a:pt x="98961" y="29695"/>
                    <a:pt x="120838" y="28049"/>
                    <a:pt x="133525" y="26746"/>
                  </a:cubicBezTo>
                  <a:cubicBezTo>
                    <a:pt x="140863" y="25992"/>
                    <a:pt x="144978" y="25375"/>
                    <a:pt x="144978" y="25375"/>
                  </a:cubicBezTo>
                  <a:lnTo>
                    <a:pt x="144978" y="0"/>
                  </a:lnTo>
                  <a:lnTo>
                    <a:pt x="110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AE29E80-461D-C635-62ED-E1F9681102EA}"/>
                </a:ext>
              </a:extLst>
            </p:cNvPr>
            <p:cNvSpPr/>
            <p:nvPr/>
          </p:nvSpPr>
          <p:spPr>
            <a:xfrm>
              <a:off x="1124256" y="4817255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4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43728DF-3264-7014-7AAA-994191B620BB}"/>
                </a:ext>
              </a:extLst>
            </p:cNvPr>
            <p:cNvSpPr/>
            <p:nvPr/>
          </p:nvSpPr>
          <p:spPr>
            <a:xfrm>
              <a:off x="1134268" y="4824113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5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C1142C6-3BEC-51C0-1C0C-C9D88B0FBF06}"/>
                </a:ext>
              </a:extLst>
            </p:cNvPr>
            <p:cNvSpPr/>
            <p:nvPr/>
          </p:nvSpPr>
          <p:spPr>
            <a:xfrm>
              <a:off x="1144350" y="4829820"/>
              <a:ext cx="22822" cy="23370"/>
            </a:xfrm>
            <a:custGeom>
              <a:avLst/>
              <a:gdLst>
                <a:gd name="connsiteX0" fmla="*/ 1372 w 22822"/>
                <a:gd name="connsiteY0" fmla="*/ 23371 h 23370"/>
                <a:gd name="connsiteX1" fmla="*/ 411 w 22822"/>
                <a:gd name="connsiteY1" fmla="*/ 22959 h 23370"/>
                <a:gd name="connsiteX2" fmla="*/ 411 w 22822"/>
                <a:gd name="connsiteY2" fmla="*/ 21039 h 23370"/>
                <a:gd name="connsiteX3" fmla="*/ 20437 w 22822"/>
                <a:gd name="connsiteY3" fmla="*/ 534 h 23370"/>
                <a:gd name="connsiteX4" fmla="*/ 22289 w 22822"/>
                <a:gd name="connsiteY4" fmla="*/ 259 h 23370"/>
                <a:gd name="connsiteX5" fmla="*/ 22563 w 22822"/>
                <a:gd name="connsiteY5" fmla="*/ 2180 h 23370"/>
                <a:gd name="connsiteX6" fmla="*/ 22494 w 22822"/>
                <a:gd name="connsiteY6" fmla="*/ 2317 h 23370"/>
                <a:gd name="connsiteX7" fmla="*/ 2400 w 22822"/>
                <a:gd name="connsiteY7" fmla="*/ 22959 h 23370"/>
                <a:gd name="connsiteX8" fmla="*/ 1372 w 22822"/>
                <a:gd name="connsiteY8" fmla="*/ 23371 h 2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22" h="23370">
                  <a:moveTo>
                    <a:pt x="1372" y="23371"/>
                  </a:moveTo>
                  <a:cubicBezTo>
                    <a:pt x="1029" y="23371"/>
                    <a:pt x="686" y="23234"/>
                    <a:pt x="411" y="22959"/>
                  </a:cubicBezTo>
                  <a:cubicBezTo>
                    <a:pt x="-137" y="22411"/>
                    <a:pt x="-137" y="21588"/>
                    <a:pt x="411" y="21039"/>
                  </a:cubicBezTo>
                  <a:lnTo>
                    <a:pt x="20437" y="534"/>
                  </a:lnTo>
                  <a:cubicBezTo>
                    <a:pt x="20917" y="-84"/>
                    <a:pt x="21740" y="-152"/>
                    <a:pt x="22289" y="259"/>
                  </a:cubicBezTo>
                  <a:cubicBezTo>
                    <a:pt x="22906" y="671"/>
                    <a:pt x="22974" y="1562"/>
                    <a:pt x="22563" y="2180"/>
                  </a:cubicBezTo>
                  <a:lnTo>
                    <a:pt x="22494" y="2317"/>
                  </a:lnTo>
                  <a:lnTo>
                    <a:pt x="2400" y="22959"/>
                  </a:lnTo>
                  <a:cubicBezTo>
                    <a:pt x="2057" y="23234"/>
                    <a:pt x="1715" y="23371"/>
                    <a:pt x="1372" y="23371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F5BE72F9-FD02-BF30-C9A0-7BA28369C1BA}"/>
                </a:ext>
              </a:extLst>
            </p:cNvPr>
            <p:cNvGrpSpPr/>
            <p:nvPr/>
          </p:nvGrpSpPr>
          <p:grpSpPr>
            <a:xfrm>
              <a:off x="1318474" y="4785777"/>
              <a:ext cx="253746" cy="112334"/>
              <a:chOff x="1318474" y="4785777"/>
              <a:chExt cx="253746" cy="112334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6D5A3A6-7EB6-8FF5-E00D-300FADFFF4C5}"/>
                  </a:ext>
                </a:extLst>
              </p:cNvPr>
              <p:cNvSpPr/>
              <p:nvPr/>
            </p:nvSpPr>
            <p:spPr>
              <a:xfrm>
                <a:off x="1521400" y="4851820"/>
                <a:ext cx="50546" cy="33946"/>
              </a:xfrm>
              <a:custGeom>
                <a:avLst/>
                <a:gdLst>
                  <a:gd name="connsiteX0" fmla="*/ 16325 w 50546"/>
                  <a:gd name="connsiteY0" fmla="*/ 0 h 33946"/>
                  <a:gd name="connsiteX1" fmla="*/ 1512 w 50546"/>
                  <a:gd name="connsiteY1" fmla="*/ 33947 h 33946"/>
                  <a:gd name="connsiteX2" fmla="*/ 50546 w 50546"/>
                  <a:gd name="connsiteY2" fmla="*/ 33947 h 33946"/>
                  <a:gd name="connsiteX3" fmla="*/ 36213 w 50546"/>
                  <a:gd name="connsiteY3" fmla="*/ 11933 h 33946"/>
                  <a:gd name="connsiteX4" fmla="*/ 16325 w 50546"/>
                  <a:gd name="connsiteY4" fmla="*/ 0 h 3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46" h="33946">
                    <a:moveTo>
                      <a:pt x="16325" y="0"/>
                    </a:moveTo>
                    <a:cubicBezTo>
                      <a:pt x="16325" y="0"/>
                      <a:pt x="-5895" y="10835"/>
                      <a:pt x="1512" y="33947"/>
                    </a:cubicBezTo>
                    <a:lnTo>
                      <a:pt x="50546" y="33947"/>
                    </a:lnTo>
                    <a:cubicBezTo>
                      <a:pt x="49449" y="24826"/>
                      <a:pt x="44237" y="16665"/>
                      <a:pt x="36213" y="11933"/>
                    </a:cubicBezTo>
                    <a:cubicBezTo>
                      <a:pt x="28463" y="7338"/>
                      <a:pt x="22017" y="3498"/>
                      <a:pt x="16325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5423F788-80E7-3355-1F54-2DF11B0E60D0}"/>
                  </a:ext>
                </a:extLst>
              </p:cNvPr>
              <p:cNvSpPr/>
              <p:nvPr/>
            </p:nvSpPr>
            <p:spPr>
              <a:xfrm>
                <a:off x="1318543" y="4811152"/>
                <a:ext cx="40210" cy="43479"/>
              </a:xfrm>
              <a:custGeom>
                <a:avLst/>
                <a:gdLst>
                  <a:gd name="connsiteX0" fmla="*/ 0 w 40210"/>
                  <a:gd name="connsiteY0" fmla="*/ 8847 h 43479"/>
                  <a:gd name="connsiteX1" fmla="*/ 0 w 40210"/>
                  <a:gd name="connsiteY1" fmla="*/ 43479 h 43479"/>
                  <a:gd name="connsiteX2" fmla="*/ 40051 w 40210"/>
                  <a:gd name="connsiteY2" fmla="*/ 3018 h 43479"/>
                  <a:gd name="connsiteX3" fmla="*/ 9395 w 40210"/>
                  <a:gd name="connsiteY3" fmla="*/ 68 h 43479"/>
                  <a:gd name="connsiteX4" fmla="*/ 9053 w 40210"/>
                  <a:gd name="connsiteY4" fmla="*/ 0 h 43479"/>
                  <a:gd name="connsiteX5" fmla="*/ 8847 w 40210"/>
                  <a:gd name="connsiteY5" fmla="*/ 0 h 43479"/>
                  <a:gd name="connsiteX6" fmla="*/ 0 w 40210"/>
                  <a:gd name="connsiteY6" fmla="*/ 8847 h 4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10" h="43479">
                    <a:moveTo>
                      <a:pt x="0" y="8847"/>
                    </a:moveTo>
                    <a:lnTo>
                      <a:pt x="0" y="43479"/>
                    </a:lnTo>
                    <a:cubicBezTo>
                      <a:pt x="44988" y="42931"/>
                      <a:pt x="40051" y="3018"/>
                      <a:pt x="40051" y="3018"/>
                    </a:cubicBezTo>
                    <a:cubicBezTo>
                      <a:pt x="22083" y="1851"/>
                      <a:pt x="11316" y="343"/>
                      <a:pt x="9395" y="68"/>
                    </a:cubicBezTo>
                    <a:cubicBezTo>
                      <a:pt x="9190" y="68"/>
                      <a:pt x="9053" y="0"/>
                      <a:pt x="9053" y="0"/>
                    </a:cubicBezTo>
                    <a:lnTo>
                      <a:pt x="8847" y="0"/>
                    </a:lnTo>
                    <a:cubicBezTo>
                      <a:pt x="3909" y="0"/>
                      <a:pt x="0" y="3977"/>
                      <a:pt x="0" y="884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A5FE7C8C-44D2-0EB6-16A3-F967C9EFA390}"/>
                  </a:ext>
                </a:extLst>
              </p:cNvPr>
              <p:cNvSpPr/>
              <p:nvPr/>
            </p:nvSpPr>
            <p:spPr>
              <a:xfrm>
                <a:off x="1318474" y="4811152"/>
                <a:ext cx="219250" cy="74614"/>
              </a:xfrm>
              <a:custGeom>
                <a:avLst/>
                <a:gdLst>
                  <a:gd name="connsiteX0" fmla="*/ 166444 w 219250"/>
                  <a:gd name="connsiteY0" fmla="*/ 7475 h 74614"/>
                  <a:gd name="connsiteX1" fmla="*/ 154511 w 219250"/>
                  <a:gd name="connsiteY1" fmla="*/ 0 h 74614"/>
                  <a:gd name="connsiteX2" fmla="*/ 142578 w 219250"/>
                  <a:gd name="connsiteY2" fmla="*/ 1371 h 74614"/>
                  <a:gd name="connsiteX3" fmla="*/ 81542 w 219250"/>
                  <a:gd name="connsiteY3" fmla="*/ 4320 h 74614"/>
                  <a:gd name="connsiteX4" fmla="*/ 75027 w 219250"/>
                  <a:gd name="connsiteY4" fmla="*/ 4252 h 74614"/>
                  <a:gd name="connsiteX5" fmla="*/ 40051 w 219250"/>
                  <a:gd name="connsiteY5" fmla="*/ 3018 h 74614"/>
                  <a:gd name="connsiteX6" fmla="*/ 0 w 219250"/>
                  <a:gd name="connsiteY6" fmla="*/ 43479 h 74614"/>
                  <a:gd name="connsiteX7" fmla="*/ 0 w 219250"/>
                  <a:gd name="connsiteY7" fmla="*/ 74615 h 74614"/>
                  <a:gd name="connsiteX8" fmla="*/ 204437 w 219250"/>
                  <a:gd name="connsiteY8" fmla="*/ 74615 h 74614"/>
                  <a:gd name="connsiteX9" fmla="*/ 219250 w 219250"/>
                  <a:gd name="connsiteY9" fmla="*/ 40668 h 74614"/>
                  <a:gd name="connsiteX10" fmla="*/ 186469 w 219250"/>
                  <a:gd name="connsiteY10" fmla="*/ 20163 h 74614"/>
                  <a:gd name="connsiteX11" fmla="*/ 166444 w 219250"/>
                  <a:gd name="connsiteY11" fmla="*/ 7475 h 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9250" h="74614">
                    <a:moveTo>
                      <a:pt x="166444" y="7475"/>
                    </a:moveTo>
                    <a:cubicBezTo>
                      <a:pt x="162809" y="5144"/>
                      <a:pt x="158831" y="2674"/>
                      <a:pt x="154511" y="0"/>
                    </a:cubicBezTo>
                    <a:cubicBezTo>
                      <a:pt x="154511" y="0"/>
                      <a:pt x="150190" y="617"/>
                      <a:pt x="142578" y="1371"/>
                    </a:cubicBezTo>
                    <a:cubicBezTo>
                      <a:pt x="129891" y="2606"/>
                      <a:pt x="108014" y="4320"/>
                      <a:pt x="81542" y="4320"/>
                    </a:cubicBezTo>
                    <a:cubicBezTo>
                      <a:pt x="79347" y="4320"/>
                      <a:pt x="77153" y="4320"/>
                      <a:pt x="75027" y="4252"/>
                    </a:cubicBezTo>
                    <a:cubicBezTo>
                      <a:pt x="61448" y="4115"/>
                      <a:pt x="49721" y="3635"/>
                      <a:pt x="40051" y="3018"/>
                    </a:cubicBezTo>
                    <a:cubicBezTo>
                      <a:pt x="40051" y="3018"/>
                      <a:pt x="44988" y="42931"/>
                      <a:pt x="0" y="43479"/>
                    </a:cubicBezTo>
                    <a:lnTo>
                      <a:pt x="0" y="74615"/>
                    </a:lnTo>
                    <a:lnTo>
                      <a:pt x="204437" y="74615"/>
                    </a:lnTo>
                    <a:cubicBezTo>
                      <a:pt x="196962" y="51503"/>
                      <a:pt x="219250" y="40668"/>
                      <a:pt x="219250" y="40668"/>
                    </a:cubicBezTo>
                    <a:cubicBezTo>
                      <a:pt x="207317" y="33398"/>
                      <a:pt x="198471" y="27843"/>
                      <a:pt x="186469" y="20163"/>
                    </a:cubicBezTo>
                    <a:cubicBezTo>
                      <a:pt x="180777" y="16528"/>
                      <a:pt x="174330" y="12481"/>
                      <a:pt x="166444" y="7475"/>
                    </a:cubicBezTo>
                    <a:close/>
                  </a:path>
                </a:pathLst>
              </a:custGeom>
              <a:solidFill>
                <a:srgbClr val="F474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ABB08596-8A86-71C9-B012-68A7D8CA2652}"/>
                  </a:ext>
                </a:extLst>
              </p:cNvPr>
              <p:cNvSpPr/>
              <p:nvPr/>
            </p:nvSpPr>
            <p:spPr>
              <a:xfrm>
                <a:off x="1318543" y="4885767"/>
                <a:ext cx="253677" cy="12344"/>
              </a:xfrm>
              <a:custGeom>
                <a:avLst/>
                <a:gdLst>
                  <a:gd name="connsiteX0" fmla="*/ 0 w 253677"/>
                  <a:gd name="connsiteY0" fmla="*/ 0 h 12344"/>
                  <a:gd name="connsiteX1" fmla="*/ 0 w 253677"/>
                  <a:gd name="connsiteY1" fmla="*/ 1098 h 12344"/>
                  <a:gd name="connsiteX2" fmla="*/ 11179 w 253677"/>
                  <a:gd name="connsiteY2" fmla="*/ 12345 h 12344"/>
                  <a:gd name="connsiteX3" fmla="*/ 244831 w 253677"/>
                  <a:gd name="connsiteY3" fmla="*/ 12345 h 12344"/>
                  <a:gd name="connsiteX4" fmla="*/ 251071 w 253677"/>
                  <a:gd name="connsiteY4" fmla="*/ 9739 h 12344"/>
                  <a:gd name="connsiteX5" fmla="*/ 253677 w 253677"/>
                  <a:gd name="connsiteY5" fmla="*/ 3498 h 12344"/>
                  <a:gd name="connsiteX6" fmla="*/ 253472 w 253677"/>
                  <a:gd name="connsiteY6" fmla="*/ 0 h 12344"/>
                  <a:gd name="connsiteX7" fmla="*/ 204437 w 253677"/>
                  <a:gd name="connsiteY7" fmla="*/ 0 h 12344"/>
                  <a:gd name="connsiteX8" fmla="*/ 0 w 253677"/>
                  <a:gd name="connsiteY8" fmla="*/ 0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677" h="12344">
                    <a:moveTo>
                      <a:pt x="0" y="0"/>
                    </a:moveTo>
                    <a:lnTo>
                      <a:pt x="0" y="1098"/>
                    </a:lnTo>
                    <a:cubicBezTo>
                      <a:pt x="0" y="7270"/>
                      <a:pt x="5006" y="12345"/>
                      <a:pt x="11179" y="12345"/>
                    </a:cubicBezTo>
                    <a:lnTo>
                      <a:pt x="244831" y="12345"/>
                    </a:lnTo>
                    <a:cubicBezTo>
                      <a:pt x="247299" y="12345"/>
                      <a:pt x="249494" y="11385"/>
                      <a:pt x="251071" y="9739"/>
                    </a:cubicBezTo>
                    <a:cubicBezTo>
                      <a:pt x="252649" y="8161"/>
                      <a:pt x="253677" y="5898"/>
                      <a:pt x="253677" y="3498"/>
                    </a:cubicBezTo>
                    <a:cubicBezTo>
                      <a:pt x="253677" y="2332"/>
                      <a:pt x="253609" y="1166"/>
                      <a:pt x="253472" y="0"/>
                    </a:cubicBezTo>
                    <a:lnTo>
                      <a:pt x="204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F2AAF349-3737-9BE9-9CF4-2D0866C6BBF4}"/>
                  </a:ext>
                </a:extLst>
              </p:cNvPr>
              <p:cNvSpPr/>
              <p:nvPr/>
            </p:nvSpPr>
            <p:spPr>
              <a:xfrm>
                <a:off x="1327595" y="4785777"/>
                <a:ext cx="144978" cy="29694"/>
              </a:xfrm>
              <a:custGeom>
                <a:avLst/>
                <a:gdLst>
                  <a:gd name="connsiteX0" fmla="*/ 0 w 144978"/>
                  <a:gd name="connsiteY0" fmla="*/ 0 h 29694"/>
                  <a:gd name="connsiteX1" fmla="*/ 0 w 144978"/>
                  <a:gd name="connsiteY1" fmla="*/ 25375 h 29694"/>
                  <a:gd name="connsiteX2" fmla="*/ 343 w 144978"/>
                  <a:gd name="connsiteY2" fmla="*/ 25443 h 29694"/>
                  <a:gd name="connsiteX3" fmla="*/ 65974 w 144978"/>
                  <a:gd name="connsiteY3" fmla="*/ 29627 h 29694"/>
                  <a:gd name="connsiteX4" fmla="*/ 72489 w 144978"/>
                  <a:gd name="connsiteY4" fmla="*/ 29695 h 29694"/>
                  <a:gd name="connsiteX5" fmla="*/ 133525 w 144978"/>
                  <a:gd name="connsiteY5" fmla="*/ 26746 h 29694"/>
                  <a:gd name="connsiteX6" fmla="*/ 144978 w 144978"/>
                  <a:gd name="connsiteY6" fmla="*/ 25375 h 29694"/>
                  <a:gd name="connsiteX7" fmla="*/ 144978 w 144978"/>
                  <a:gd name="connsiteY7" fmla="*/ 0 h 29694"/>
                  <a:gd name="connsiteX8" fmla="*/ 11041 w 144978"/>
                  <a:gd name="connsiteY8" fmla="*/ 0 h 29694"/>
                  <a:gd name="connsiteX9" fmla="*/ 0 w 144978"/>
                  <a:gd name="connsiteY9" fmla="*/ 0 h 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978" h="29694">
                    <a:moveTo>
                      <a:pt x="0" y="0"/>
                    </a:moveTo>
                    <a:lnTo>
                      <a:pt x="0" y="25375"/>
                    </a:lnTo>
                    <a:cubicBezTo>
                      <a:pt x="0" y="25375"/>
                      <a:pt x="137" y="25375"/>
                      <a:pt x="343" y="25443"/>
                    </a:cubicBezTo>
                    <a:cubicBezTo>
                      <a:pt x="3772" y="25786"/>
                      <a:pt x="35044" y="29215"/>
                      <a:pt x="65974" y="29627"/>
                    </a:cubicBezTo>
                    <a:cubicBezTo>
                      <a:pt x="68100" y="29695"/>
                      <a:pt x="70295" y="29695"/>
                      <a:pt x="72489" y="29695"/>
                    </a:cubicBezTo>
                    <a:cubicBezTo>
                      <a:pt x="98961" y="29695"/>
                      <a:pt x="120838" y="28049"/>
                      <a:pt x="133525" y="26746"/>
                    </a:cubicBezTo>
                    <a:cubicBezTo>
                      <a:pt x="140863" y="25992"/>
                      <a:pt x="144978" y="25375"/>
                      <a:pt x="144978" y="25375"/>
                    </a:cubicBezTo>
                    <a:lnTo>
                      <a:pt x="144978" y="0"/>
                    </a:lnTo>
                    <a:lnTo>
                      <a:pt x="11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910247B-38BD-6CCA-42D4-3454159126C8}"/>
                  </a:ext>
                </a:extLst>
              </p:cNvPr>
              <p:cNvSpPr/>
              <p:nvPr/>
            </p:nvSpPr>
            <p:spPr>
              <a:xfrm>
                <a:off x="1463521" y="4817255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C5452543-E121-F3BD-38F9-E1DE05F130C5}"/>
                  </a:ext>
                </a:extLst>
              </p:cNvPr>
              <p:cNvSpPr/>
              <p:nvPr/>
            </p:nvSpPr>
            <p:spPr>
              <a:xfrm>
                <a:off x="1473534" y="4824113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FDFAE46-DA48-CE9A-CFE6-1A92424A8A42}"/>
                  </a:ext>
                </a:extLst>
              </p:cNvPr>
              <p:cNvSpPr/>
              <p:nvPr/>
            </p:nvSpPr>
            <p:spPr>
              <a:xfrm>
                <a:off x="1483546" y="4829820"/>
                <a:ext cx="22822" cy="23370"/>
              </a:xfrm>
              <a:custGeom>
                <a:avLst/>
                <a:gdLst>
                  <a:gd name="connsiteX0" fmla="*/ 1372 w 22822"/>
                  <a:gd name="connsiteY0" fmla="*/ 23371 h 23370"/>
                  <a:gd name="connsiteX1" fmla="*/ 411 w 22822"/>
                  <a:gd name="connsiteY1" fmla="*/ 22959 h 23370"/>
                  <a:gd name="connsiteX2" fmla="*/ 411 w 22822"/>
                  <a:gd name="connsiteY2" fmla="*/ 21039 h 23370"/>
                  <a:gd name="connsiteX3" fmla="*/ 20437 w 22822"/>
                  <a:gd name="connsiteY3" fmla="*/ 534 h 23370"/>
                  <a:gd name="connsiteX4" fmla="*/ 22288 w 22822"/>
                  <a:gd name="connsiteY4" fmla="*/ 259 h 23370"/>
                  <a:gd name="connsiteX5" fmla="*/ 22563 w 22822"/>
                  <a:gd name="connsiteY5" fmla="*/ 2180 h 23370"/>
                  <a:gd name="connsiteX6" fmla="*/ 22494 w 22822"/>
                  <a:gd name="connsiteY6" fmla="*/ 2317 h 23370"/>
                  <a:gd name="connsiteX7" fmla="*/ 2400 w 22822"/>
                  <a:gd name="connsiteY7" fmla="*/ 22959 h 23370"/>
                  <a:gd name="connsiteX8" fmla="*/ 1372 w 22822"/>
                  <a:gd name="connsiteY8" fmla="*/ 23371 h 2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22" h="23370">
                    <a:moveTo>
                      <a:pt x="1372" y="23371"/>
                    </a:moveTo>
                    <a:cubicBezTo>
                      <a:pt x="1029" y="23371"/>
                      <a:pt x="686" y="23234"/>
                      <a:pt x="411" y="22959"/>
                    </a:cubicBezTo>
                    <a:cubicBezTo>
                      <a:pt x="-137" y="22411"/>
                      <a:pt x="-137" y="21588"/>
                      <a:pt x="411" y="21039"/>
                    </a:cubicBezTo>
                    <a:lnTo>
                      <a:pt x="20437" y="534"/>
                    </a:lnTo>
                    <a:cubicBezTo>
                      <a:pt x="20917" y="-84"/>
                      <a:pt x="21740" y="-152"/>
                      <a:pt x="22288" y="259"/>
                    </a:cubicBezTo>
                    <a:cubicBezTo>
                      <a:pt x="22906" y="671"/>
                      <a:pt x="22974" y="1562"/>
                      <a:pt x="22563" y="2180"/>
                    </a:cubicBezTo>
                    <a:lnTo>
                      <a:pt x="22494" y="2317"/>
                    </a:lnTo>
                    <a:lnTo>
                      <a:pt x="2400" y="22959"/>
                    </a:lnTo>
                    <a:cubicBezTo>
                      <a:pt x="2057" y="23234"/>
                      <a:pt x="1714" y="23371"/>
                      <a:pt x="1372" y="23371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">
              <a:extLst>
                <a:ext uri="{FF2B5EF4-FFF2-40B4-BE49-F238E27FC236}">
                  <a16:creationId xmlns:a16="http://schemas.microsoft.com/office/drawing/2014/main" id="{92A8985C-B392-4DBA-D491-E269C4C5CF6A}"/>
                </a:ext>
              </a:extLst>
            </p:cNvPr>
            <p:cNvGrpSpPr/>
            <p:nvPr/>
          </p:nvGrpSpPr>
          <p:grpSpPr>
            <a:xfrm>
              <a:off x="978386" y="4007737"/>
              <a:ext cx="503857" cy="779343"/>
              <a:chOff x="978386" y="4007737"/>
              <a:chExt cx="503857" cy="779343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EAB6C175-058E-B97A-B49A-2443B0C160F2}"/>
                  </a:ext>
                </a:extLst>
              </p:cNvPr>
              <p:cNvSpPr/>
              <p:nvPr/>
            </p:nvSpPr>
            <p:spPr>
              <a:xfrm>
                <a:off x="1204769" y="4009177"/>
                <a:ext cx="31889" cy="367108"/>
              </a:xfrm>
              <a:custGeom>
                <a:avLst/>
                <a:gdLst>
                  <a:gd name="connsiteX0" fmla="*/ 31890 w 31889"/>
                  <a:gd name="connsiteY0" fmla="*/ 0 h 367108"/>
                  <a:gd name="connsiteX1" fmla="*/ 21603 w 31889"/>
                  <a:gd name="connsiteY1" fmla="*/ 367109 h 367108"/>
                  <a:gd name="connsiteX2" fmla="*/ 0 w 31889"/>
                  <a:gd name="connsiteY2" fmla="*/ 267462 h 36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889" h="367108">
                    <a:moveTo>
                      <a:pt x="31890" y="0"/>
                    </a:moveTo>
                    <a:lnTo>
                      <a:pt x="21603" y="367109"/>
                    </a:lnTo>
                    <a:lnTo>
                      <a:pt x="0" y="267462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E2BAAFEF-FDA4-1EE6-A018-93F054506B2A}"/>
                  </a:ext>
                </a:extLst>
              </p:cNvPr>
              <p:cNvSpPr/>
              <p:nvPr/>
            </p:nvSpPr>
            <p:spPr>
              <a:xfrm>
                <a:off x="1000332" y="4009177"/>
                <a:ext cx="86136" cy="83599"/>
              </a:xfrm>
              <a:custGeom>
                <a:avLst/>
                <a:gdLst>
                  <a:gd name="connsiteX0" fmla="*/ 2537 w 86136"/>
                  <a:gd name="connsiteY0" fmla="*/ 0 h 83599"/>
                  <a:gd name="connsiteX1" fmla="*/ 0 w 86136"/>
                  <a:gd name="connsiteY1" fmla="*/ 83530 h 83599"/>
                  <a:gd name="connsiteX2" fmla="*/ 2537 w 86136"/>
                  <a:gd name="connsiteY2" fmla="*/ 83599 h 83599"/>
                  <a:gd name="connsiteX3" fmla="*/ 18860 w 86136"/>
                  <a:gd name="connsiteY3" fmla="*/ 82021 h 83599"/>
                  <a:gd name="connsiteX4" fmla="*/ 86136 w 86136"/>
                  <a:gd name="connsiteY4" fmla="*/ 68 h 83599"/>
                  <a:gd name="connsiteX5" fmla="*/ 2537 w 86136"/>
                  <a:gd name="connsiteY5" fmla="*/ 68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36" h="83599">
                    <a:moveTo>
                      <a:pt x="2537" y="0"/>
                    </a:moveTo>
                    <a:lnTo>
                      <a:pt x="0" y="83530"/>
                    </a:lnTo>
                    <a:lnTo>
                      <a:pt x="2537" y="83599"/>
                    </a:lnTo>
                    <a:cubicBezTo>
                      <a:pt x="8161" y="83599"/>
                      <a:pt x="13579" y="83050"/>
                      <a:pt x="18860" y="82021"/>
                    </a:cubicBezTo>
                    <a:cubicBezTo>
                      <a:pt x="57196" y="74409"/>
                      <a:pt x="86136" y="40599"/>
                      <a:pt x="86136" y="68"/>
                    </a:cubicBezTo>
                    <a:lnTo>
                      <a:pt x="2537" y="68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A3AF00DE-C406-4B2D-2AA1-C7C44D47E2AD}"/>
                  </a:ext>
                </a:extLst>
              </p:cNvPr>
              <p:cNvSpPr/>
              <p:nvPr/>
            </p:nvSpPr>
            <p:spPr>
              <a:xfrm>
                <a:off x="1297146" y="4009177"/>
                <a:ext cx="94640" cy="83599"/>
              </a:xfrm>
              <a:custGeom>
                <a:avLst/>
                <a:gdLst>
                  <a:gd name="connsiteX0" fmla="*/ 83530 w 94640"/>
                  <a:gd name="connsiteY0" fmla="*/ 0 h 83599"/>
                  <a:gd name="connsiteX1" fmla="*/ 0 w 94640"/>
                  <a:gd name="connsiteY1" fmla="*/ 0 h 83599"/>
                  <a:gd name="connsiteX2" fmla="*/ 67826 w 94640"/>
                  <a:gd name="connsiteY2" fmla="*/ 80856 h 83599"/>
                  <a:gd name="connsiteX3" fmla="*/ 94640 w 94640"/>
                  <a:gd name="connsiteY3" fmla="*/ 83599 h 83599"/>
                  <a:gd name="connsiteX4" fmla="*/ 83530 w 94640"/>
                  <a:gd name="connsiteY4" fmla="*/ 0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40" h="83599">
                    <a:moveTo>
                      <a:pt x="83530" y="0"/>
                    </a:moveTo>
                    <a:lnTo>
                      <a:pt x="0" y="0"/>
                    </a:lnTo>
                    <a:cubicBezTo>
                      <a:pt x="0" y="38747"/>
                      <a:pt x="24414" y="71392"/>
                      <a:pt x="67826" y="80856"/>
                    </a:cubicBezTo>
                    <a:cubicBezTo>
                      <a:pt x="76055" y="82639"/>
                      <a:pt x="85039" y="83599"/>
                      <a:pt x="94640" y="83599"/>
                    </a:cubicBezTo>
                    <a:lnTo>
                      <a:pt x="83530" y="0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48CB2346-052E-BD4E-8AFB-D33A2E7834D5}"/>
                  </a:ext>
                </a:extLst>
              </p:cNvPr>
              <p:cNvSpPr/>
              <p:nvPr/>
            </p:nvSpPr>
            <p:spPr>
              <a:xfrm>
                <a:off x="998891" y="4007737"/>
                <a:ext cx="88879" cy="86273"/>
              </a:xfrm>
              <a:custGeom>
                <a:avLst/>
                <a:gdLst>
                  <a:gd name="connsiteX0" fmla="*/ 1440 w 88879"/>
                  <a:gd name="connsiteY0" fmla="*/ 86274 h 86273"/>
                  <a:gd name="connsiteX1" fmla="*/ 20574 w 88879"/>
                  <a:gd name="connsiteY1" fmla="*/ 84696 h 86273"/>
                  <a:gd name="connsiteX2" fmla="*/ 88880 w 88879"/>
                  <a:gd name="connsiteY2" fmla="*/ 1372 h 86273"/>
                  <a:gd name="connsiteX3" fmla="*/ 87508 w 88879"/>
                  <a:gd name="connsiteY3" fmla="*/ 0 h 86273"/>
                  <a:gd name="connsiteX4" fmla="*/ 86136 w 88879"/>
                  <a:gd name="connsiteY4" fmla="*/ 1372 h 86273"/>
                  <a:gd name="connsiteX5" fmla="*/ 19957 w 88879"/>
                  <a:gd name="connsiteY5" fmla="*/ 82022 h 86273"/>
                  <a:gd name="connsiteX6" fmla="*/ 1372 w 88879"/>
                  <a:gd name="connsiteY6" fmla="*/ 83530 h 86273"/>
                  <a:gd name="connsiteX7" fmla="*/ 0 w 88879"/>
                  <a:gd name="connsiteY7" fmla="*/ 84902 h 86273"/>
                  <a:gd name="connsiteX8" fmla="*/ 1440 w 88879"/>
                  <a:gd name="connsiteY8" fmla="*/ 86274 h 86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879" h="86273">
                    <a:moveTo>
                      <a:pt x="1440" y="86274"/>
                    </a:moveTo>
                    <a:cubicBezTo>
                      <a:pt x="6721" y="86274"/>
                      <a:pt x="14950" y="85862"/>
                      <a:pt x="20574" y="84696"/>
                    </a:cubicBezTo>
                    <a:cubicBezTo>
                      <a:pt x="60145" y="76878"/>
                      <a:pt x="88880" y="41834"/>
                      <a:pt x="88880" y="1372"/>
                    </a:cubicBezTo>
                    <a:cubicBezTo>
                      <a:pt x="88880" y="617"/>
                      <a:pt x="88262" y="0"/>
                      <a:pt x="87508" y="0"/>
                    </a:cubicBezTo>
                    <a:cubicBezTo>
                      <a:pt x="86754" y="0"/>
                      <a:pt x="86136" y="617"/>
                      <a:pt x="86136" y="1372"/>
                    </a:cubicBezTo>
                    <a:cubicBezTo>
                      <a:pt x="86136" y="40531"/>
                      <a:pt x="58293" y="74478"/>
                      <a:pt x="19957" y="82022"/>
                    </a:cubicBezTo>
                    <a:cubicBezTo>
                      <a:pt x="14813" y="83050"/>
                      <a:pt x="6927" y="83530"/>
                      <a:pt x="1372" y="83530"/>
                    </a:cubicBezTo>
                    <a:cubicBezTo>
                      <a:pt x="617" y="83530"/>
                      <a:pt x="0" y="84148"/>
                      <a:pt x="0" y="84902"/>
                    </a:cubicBezTo>
                    <a:cubicBezTo>
                      <a:pt x="0" y="85656"/>
                      <a:pt x="686" y="86274"/>
                      <a:pt x="1440" y="862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8F41201-6E01-A9CF-9F9D-2C0AA30BF63D}"/>
                  </a:ext>
                </a:extLst>
              </p:cNvPr>
              <p:cNvSpPr/>
              <p:nvPr/>
            </p:nvSpPr>
            <p:spPr>
              <a:xfrm>
                <a:off x="1363662" y="4088655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2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2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4CEE49C-9B30-AC8D-EBE3-20507EE9C64C}"/>
                  </a:ext>
                </a:extLst>
              </p:cNvPr>
              <p:cNvSpPr/>
              <p:nvPr/>
            </p:nvSpPr>
            <p:spPr>
              <a:xfrm>
                <a:off x="1365293" y="4100573"/>
                <a:ext cx="99963" cy="674642"/>
              </a:xfrm>
              <a:custGeom>
                <a:avLst/>
                <a:gdLst>
                  <a:gd name="connsiteX0" fmla="*/ 97267 w 99963"/>
                  <a:gd name="connsiteY0" fmla="*/ 673477 h 674642"/>
                  <a:gd name="connsiteX1" fmla="*/ 96102 w 99963"/>
                  <a:gd name="connsiteY1" fmla="*/ 665590 h 674642"/>
                  <a:gd name="connsiteX2" fmla="*/ 97267 w 99963"/>
                  <a:gd name="connsiteY2" fmla="*/ 664081 h 674642"/>
                  <a:gd name="connsiteX3" fmla="*/ 98776 w 99963"/>
                  <a:gd name="connsiteY3" fmla="*/ 665247 h 674642"/>
                  <a:gd name="connsiteX4" fmla="*/ 99942 w 99963"/>
                  <a:gd name="connsiteY4" fmla="*/ 673134 h 674642"/>
                  <a:gd name="connsiteX5" fmla="*/ 98776 w 99963"/>
                  <a:gd name="connsiteY5" fmla="*/ 674642 h 674642"/>
                  <a:gd name="connsiteX6" fmla="*/ 98571 w 99963"/>
                  <a:gd name="connsiteY6" fmla="*/ 674642 h 674642"/>
                  <a:gd name="connsiteX7" fmla="*/ 97267 w 99963"/>
                  <a:gd name="connsiteY7" fmla="*/ 673477 h 674642"/>
                  <a:gd name="connsiteX8" fmla="*/ 94936 w 99963"/>
                  <a:gd name="connsiteY8" fmla="*/ 657703 h 674642"/>
                  <a:gd name="connsiteX9" fmla="*/ 93770 w 99963"/>
                  <a:gd name="connsiteY9" fmla="*/ 649817 h 674642"/>
                  <a:gd name="connsiteX10" fmla="*/ 94936 w 99963"/>
                  <a:gd name="connsiteY10" fmla="*/ 648308 h 674642"/>
                  <a:gd name="connsiteX11" fmla="*/ 96445 w 99963"/>
                  <a:gd name="connsiteY11" fmla="*/ 649474 h 674642"/>
                  <a:gd name="connsiteX12" fmla="*/ 97610 w 99963"/>
                  <a:gd name="connsiteY12" fmla="*/ 657361 h 674642"/>
                  <a:gd name="connsiteX13" fmla="*/ 96445 w 99963"/>
                  <a:gd name="connsiteY13" fmla="*/ 658869 h 674642"/>
                  <a:gd name="connsiteX14" fmla="*/ 96239 w 99963"/>
                  <a:gd name="connsiteY14" fmla="*/ 658869 h 674642"/>
                  <a:gd name="connsiteX15" fmla="*/ 94936 w 99963"/>
                  <a:gd name="connsiteY15" fmla="*/ 657703 h 674642"/>
                  <a:gd name="connsiteX16" fmla="*/ 92673 w 99963"/>
                  <a:gd name="connsiteY16" fmla="*/ 641861 h 674642"/>
                  <a:gd name="connsiteX17" fmla="*/ 91507 w 99963"/>
                  <a:gd name="connsiteY17" fmla="*/ 633975 h 674642"/>
                  <a:gd name="connsiteX18" fmla="*/ 92673 w 99963"/>
                  <a:gd name="connsiteY18" fmla="*/ 632466 h 674642"/>
                  <a:gd name="connsiteX19" fmla="*/ 94181 w 99963"/>
                  <a:gd name="connsiteY19" fmla="*/ 633632 h 674642"/>
                  <a:gd name="connsiteX20" fmla="*/ 95347 w 99963"/>
                  <a:gd name="connsiteY20" fmla="*/ 641519 h 674642"/>
                  <a:gd name="connsiteX21" fmla="*/ 94181 w 99963"/>
                  <a:gd name="connsiteY21" fmla="*/ 643027 h 674642"/>
                  <a:gd name="connsiteX22" fmla="*/ 93976 w 99963"/>
                  <a:gd name="connsiteY22" fmla="*/ 643027 h 674642"/>
                  <a:gd name="connsiteX23" fmla="*/ 92673 w 99963"/>
                  <a:gd name="connsiteY23" fmla="*/ 641861 h 674642"/>
                  <a:gd name="connsiteX24" fmla="*/ 90409 w 99963"/>
                  <a:gd name="connsiteY24" fmla="*/ 626088 h 674642"/>
                  <a:gd name="connsiteX25" fmla="*/ 89244 w 99963"/>
                  <a:gd name="connsiteY25" fmla="*/ 618201 h 674642"/>
                  <a:gd name="connsiteX26" fmla="*/ 90409 w 99963"/>
                  <a:gd name="connsiteY26" fmla="*/ 616693 h 674642"/>
                  <a:gd name="connsiteX27" fmla="*/ 91918 w 99963"/>
                  <a:gd name="connsiteY27" fmla="*/ 617858 h 674642"/>
                  <a:gd name="connsiteX28" fmla="*/ 93084 w 99963"/>
                  <a:gd name="connsiteY28" fmla="*/ 625745 h 674642"/>
                  <a:gd name="connsiteX29" fmla="*/ 91918 w 99963"/>
                  <a:gd name="connsiteY29" fmla="*/ 627254 h 674642"/>
                  <a:gd name="connsiteX30" fmla="*/ 91713 w 99963"/>
                  <a:gd name="connsiteY30" fmla="*/ 627254 h 674642"/>
                  <a:gd name="connsiteX31" fmla="*/ 90409 w 99963"/>
                  <a:gd name="connsiteY31" fmla="*/ 626088 h 674642"/>
                  <a:gd name="connsiteX32" fmla="*/ 88078 w 99963"/>
                  <a:gd name="connsiteY32" fmla="*/ 610246 h 674642"/>
                  <a:gd name="connsiteX33" fmla="*/ 86912 w 99963"/>
                  <a:gd name="connsiteY33" fmla="*/ 602359 h 674642"/>
                  <a:gd name="connsiteX34" fmla="*/ 88078 w 99963"/>
                  <a:gd name="connsiteY34" fmla="*/ 600851 h 674642"/>
                  <a:gd name="connsiteX35" fmla="*/ 89587 w 99963"/>
                  <a:gd name="connsiteY35" fmla="*/ 602016 h 674642"/>
                  <a:gd name="connsiteX36" fmla="*/ 90752 w 99963"/>
                  <a:gd name="connsiteY36" fmla="*/ 609903 h 674642"/>
                  <a:gd name="connsiteX37" fmla="*/ 89587 w 99963"/>
                  <a:gd name="connsiteY37" fmla="*/ 611412 h 674642"/>
                  <a:gd name="connsiteX38" fmla="*/ 89381 w 99963"/>
                  <a:gd name="connsiteY38" fmla="*/ 611412 h 674642"/>
                  <a:gd name="connsiteX39" fmla="*/ 88078 w 99963"/>
                  <a:gd name="connsiteY39" fmla="*/ 610246 h 674642"/>
                  <a:gd name="connsiteX40" fmla="*/ 85815 w 99963"/>
                  <a:gd name="connsiteY40" fmla="*/ 594404 h 674642"/>
                  <a:gd name="connsiteX41" fmla="*/ 84649 w 99963"/>
                  <a:gd name="connsiteY41" fmla="*/ 586517 h 674642"/>
                  <a:gd name="connsiteX42" fmla="*/ 85815 w 99963"/>
                  <a:gd name="connsiteY42" fmla="*/ 585009 h 674642"/>
                  <a:gd name="connsiteX43" fmla="*/ 87323 w 99963"/>
                  <a:gd name="connsiteY43" fmla="*/ 586175 h 674642"/>
                  <a:gd name="connsiteX44" fmla="*/ 88489 w 99963"/>
                  <a:gd name="connsiteY44" fmla="*/ 594061 h 674642"/>
                  <a:gd name="connsiteX45" fmla="*/ 87323 w 99963"/>
                  <a:gd name="connsiteY45" fmla="*/ 595570 h 674642"/>
                  <a:gd name="connsiteX46" fmla="*/ 87118 w 99963"/>
                  <a:gd name="connsiteY46" fmla="*/ 595570 h 674642"/>
                  <a:gd name="connsiteX47" fmla="*/ 85815 w 99963"/>
                  <a:gd name="connsiteY47" fmla="*/ 594404 h 674642"/>
                  <a:gd name="connsiteX48" fmla="*/ 83551 w 99963"/>
                  <a:gd name="connsiteY48" fmla="*/ 578630 h 674642"/>
                  <a:gd name="connsiteX49" fmla="*/ 82386 w 99963"/>
                  <a:gd name="connsiteY49" fmla="*/ 570744 h 674642"/>
                  <a:gd name="connsiteX50" fmla="*/ 83551 w 99963"/>
                  <a:gd name="connsiteY50" fmla="*/ 569235 h 674642"/>
                  <a:gd name="connsiteX51" fmla="*/ 85060 w 99963"/>
                  <a:gd name="connsiteY51" fmla="*/ 570401 h 674642"/>
                  <a:gd name="connsiteX52" fmla="*/ 86226 w 99963"/>
                  <a:gd name="connsiteY52" fmla="*/ 578288 h 674642"/>
                  <a:gd name="connsiteX53" fmla="*/ 85060 w 99963"/>
                  <a:gd name="connsiteY53" fmla="*/ 579797 h 674642"/>
                  <a:gd name="connsiteX54" fmla="*/ 84855 w 99963"/>
                  <a:gd name="connsiteY54" fmla="*/ 579797 h 674642"/>
                  <a:gd name="connsiteX55" fmla="*/ 83551 w 99963"/>
                  <a:gd name="connsiteY55" fmla="*/ 578630 h 674642"/>
                  <a:gd name="connsiteX56" fmla="*/ 81220 w 99963"/>
                  <a:gd name="connsiteY56" fmla="*/ 562789 h 674642"/>
                  <a:gd name="connsiteX57" fmla="*/ 80054 w 99963"/>
                  <a:gd name="connsiteY57" fmla="*/ 554902 h 674642"/>
                  <a:gd name="connsiteX58" fmla="*/ 81220 w 99963"/>
                  <a:gd name="connsiteY58" fmla="*/ 553393 h 674642"/>
                  <a:gd name="connsiteX59" fmla="*/ 82729 w 99963"/>
                  <a:gd name="connsiteY59" fmla="*/ 554559 h 674642"/>
                  <a:gd name="connsiteX60" fmla="*/ 83894 w 99963"/>
                  <a:gd name="connsiteY60" fmla="*/ 562446 h 674642"/>
                  <a:gd name="connsiteX61" fmla="*/ 82729 w 99963"/>
                  <a:gd name="connsiteY61" fmla="*/ 563955 h 674642"/>
                  <a:gd name="connsiteX62" fmla="*/ 82523 w 99963"/>
                  <a:gd name="connsiteY62" fmla="*/ 563955 h 674642"/>
                  <a:gd name="connsiteX63" fmla="*/ 81220 w 99963"/>
                  <a:gd name="connsiteY63" fmla="*/ 562789 h 674642"/>
                  <a:gd name="connsiteX64" fmla="*/ 78957 w 99963"/>
                  <a:gd name="connsiteY64" fmla="*/ 547015 h 674642"/>
                  <a:gd name="connsiteX65" fmla="*/ 77791 w 99963"/>
                  <a:gd name="connsiteY65" fmla="*/ 539129 h 674642"/>
                  <a:gd name="connsiteX66" fmla="*/ 78957 w 99963"/>
                  <a:gd name="connsiteY66" fmla="*/ 537620 h 674642"/>
                  <a:gd name="connsiteX67" fmla="*/ 80465 w 99963"/>
                  <a:gd name="connsiteY67" fmla="*/ 538786 h 674642"/>
                  <a:gd name="connsiteX68" fmla="*/ 81631 w 99963"/>
                  <a:gd name="connsiteY68" fmla="*/ 546672 h 674642"/>
                  <a:gd name="connsiteX69" fmla="*/ 80465 w 99963"/>
                  <a:gd name="connsiteY69" fmla="*/ 548181 h 674642"/>
                  <a:gd name="connsiteX70" fmla="*/ 80260 w 99963"/>
                  <a:gd name="connsiteY70" fmla="*/ 548181 h 674642"/>
                  <a:gd name="connsiteX71" fmla="*/ 78957 w 99963"/>
                  <a:gd name="connsiteY71" fmla="*/ 547015 h 674642"/>
                  <a:gd name="connsiteX72" fmla="*/ 76693 w 99963"/>
                  <a:gd name="connsiteY72" fmla="*/ 531173 h 674642"/>
                  <a:gd name="connsiteX73" fmla="*/ 75528 w 99963"/>
                  <a:gd name="connsiteY73" fmla="*/ 523287 h 674642"/>
                  <a:gd name="connsiteX74" fmla="*/ 76693 w 99963"/>
                  <a:gd name="connsiteY74" fmla="*/ 521778 h 674642"/>
                  <a:gd name="connsiteX75" fmla="*/ 78202 w 99963"/>
                  <a:gd name="connsiteY75" fmla="*/ 522944 h 674642"/>
                  <a:gd name="connsiteX76" fmla="*/ 79368 w 99963"/>
                  <a:gd name="connsiteY76" fmla="*/ 530830 h 674642"/>
                  <a:gd name="connsiteX77" fmla="*/ 78202 w 99963"/>
                  <a:gd name="connsiteY77" fmla="*/ 532339 h 674642"/>
                  <a:gd name="connsiteX78" fmla="*/ 77997 w 99963"/>
                  <a:gd name="connsiteY78" fmla="*/ 532339 h 674642"/>
                  <a:gd name="connsiteX79" fmla="*/ 76693 w 99963"/>
                  <a:gd name="connsiteY79" fmla="*/ 531173 h 674642"/>
                  <a:gd name="connsiteX80" fmla="*/ 74362 w 99963"/>
                  <a:gd name="connsiteY80" fmla="*/ 515400 h 674642"/>
                  <a:gd name="connsiteX81" fmla="*/ 73196 w 99963"/>
                  <a:gd name="connsiteY81" fmla="*/ 507513 h 674642"/>
                  <a:gd name="connsiteX82" fmla="*/ 74362 w 99963"/>
                  <a:gd name="connsiteY82" fmla="*/ 506004 h 674642"/>
                  <a:gd name="connsiteX83" fmla="*/ 75871 w 99963"/>
                  <a:gd name="connsiteY83" fmla="*/ 507170 h 674642"/>
                  <a:gd name="connsiteX84" fmla="*/ 77036 w 99963"/>
                  <a:gd name="connsiteY84" fmla="*/ 515057 h 674642"/>
                  <a:gd name="connsiteX85" fmla="*/ 75871 w 99963"/>
                  <a:gd name="connsiteY85" fmla="*/ 516566 h 674642"/>
                  <a:gd name="connsiteX86" fmla="*/ 75665 w 99963"/>
                  <a:gd name="connsiteY86" fmla="*/ 516566 h 674642"/>
                  <a:gd name="connsiteX87" fmla="*/ 74362 w 99963"/>
                  <a:gd name="connsiteY87" fmla="*/ 515400 h 674642"/>
                  <a:gd name="connsiteX88" fmla="*/ 72099 w 99963"/>
                  <a:gd name="connsiteY88" fmla="*/ 499558 h 674642"/>
                  <a:gd name="connsiteX89" fmla="*/ 70933 w 99963"/>
                  <a:gd name="connsiteY89" fmla="*/ 491671 h 674642"/>
                  <a:gd name="connsiteX90" fmla="*/ 72099 w 99963"/>
                  <a:gd name="connsiteY90" fmla="*/ 490163 h 674642"/>
                  <a:gd name="connsiteX91" fmla="*/ 73607 w 99963"/>
                  <a:gd name="connsiteY91" fmla="*/ 491328 h 674642"/>
                  <a:gd name="connsiteX92" fmla="*/ 74773 w 99963"/>
                  <a:gd name="connsiteY92" fmla="*/ 499215 h 674642"/>
                  <a:gd name="connsiteX93" fmla="*/ 73607 w 99963"/>
                  <a:gd name="connsiteY93" fmla="*/ 500724 h 674642"/>
                  <a:gd name="connsiteX94" fmla="*/ 73402 w 99963"/>
                  <a:gd name="connsiteY94" fmla="*/ 500724 h 674642"/>
                  <a:gd name="connsiteX95" fmla="*/ 72099 w 99963"/>
                  <a:gd name="connsiteY95" fmla="*/ 499558 h 674642"/>
                  <a:gd name="connsiteX96" fmla="*/ 69767 w 99963"/>
                  <a:gd name="connsiteY96" fmla="*/ 483785 h 674642"/>
                  <a:gd name="connsiteX97" fmla="*/ 68601 w 99963"/>
                  <a:gd name="connsiteY97" fmla="*/ 475898 h 674642"/>
                  <a:gd name="connsiteX98" fmla="*/ 69767 w 99963"/>
                  <a:gd name="connsiteY98" fmla="*/ 474389 h 674642"/>
                  <a:gd name="connsiteX99" fmla="*/ 71276 w 99963"/>
                  <a:gd name="connsiteY99" fmla="*/ 475555 h 674642"/>
                  <a:gd name="connsiteX100" fmla="*/ 72442 w 99963"/>
                  <a:gd name="connsiteY100" fmla="*/ 483441 h 674642"/>
                  <a:gd name="connsiteX101" fmla="*/ 71276 w 99963"/>
                  <a:gd name="connsiteY101" fmla="*/ 484950 h 674642"/>
                  <a:gd name="connsiteX102" fmla="*/ 71070 w 99963"/>
                  <a:gd name="connsiteY102" fmla="*/ 484950 h 674642"/>
                  <a:gd name="connsiteX103" fmla="*/ 69767 w 99963"/>
                  <a:gd name="connsiteY103" fmla="*/ 483785 h 674642"/>
                  <a:gd name="connsiteX104" fmla="*/ 67504 w 99963"/>
                  <a:gd name="connsiteY104" fmla="*/ 467943 h 674642"/>
                  <a:gd name="connsiteX105" fmla="*/ 66338 w 99963"/>
                  <a:gd name="connsiteY105" fmla="*/ 460056 h 674642"/>
                  <a:gd name="connsiteX106" fmla="*/ 67504 w 99963"/>
                  <a:gd name="connsiteY106" fmla="*/ 458547 h 674642"/>
                  <a:gd name="connsiteX107" fmla="*/ 69013 w 99963"/>
                  <a:gd name="connsiteY107" fmla="*/ 459713 h 674642"/>
                  <a:gd name="connsiteX108" fmla="*/ 70178 w 99963"/>
                  <a:gd name="connsiteY108" fmla="*/ 467599 h 674642"/>
                  <a:gd name="connsiteX109" fmla="*/ 69013 w 99963"/>
                  <a:gd name="connsiteY109" fmla="*/ 469108 h 674642"/>
                  <a:gd name="connsiteX110" fmla="*/ 68807 w 99963"/>
                  <a:gd name="connsiteY110" fmla="*/ 469108 h 674642"/>
                  <a:gd name="connsiteX111" fmla="*/ 67504 w 99963"/>
                  <a:gd name="connsiteY111" fmla="*/ 467943 h 674642"/>
                  <a:gd name="connsiteX112" fmla="*/ 65241 w 99963"/>
                  <a:gd name="connsiteY112" fmla="*/ 452101 h 674642"/>
                  <a:gd name="connsiteX113" fmla="*/ 64075 w 99963"/>
                  <a:gd name="connsiteY113" fmla="*/ 444214 h 674642"/>
                  <a:gd name="connsiteX114" fmla="*/ 65241 w 99963"/>
                  <a:gd name="connsiteY114" fmla="*/ 442705 h 674642"/>
                  <a:gd name="connsiteX115" fmla="*/ 66749 w 99963"/>
                  <a:gd name="connsiteY115" fmla="*/ 443871 h 674642"/>
                  <a:gd name="connsiteX116" fmla="*/ 67915 w 99963"/>
                  <a:gd name="connsiteY116" fmla="*/ 451757 h 674642"/>
                  <a:gd name="connsiteX117" fmla="*/ 66749 w 99963"/>
                  <a:gd name="connsiteY117" fmla="*/ 453266 h 674642"/>
                  <a:gd name="connsiteX118" fmla="*/ 66544 w 99963"/>
                  <a:gd name="connsiteY118" fmla="*/ 453266 h 674642"/>
                  <a:gd name="connsiteX119" fmla="*/ 65241 w 99963"/>
                  <a:gd name="connsiteY119" fmla="*/ 452101 h 674642"/>
                  <a:gd name="connsiteX120" fmla="*/ 62909 w 99963"/>
                  <a:gd name="connsiteY120" fmla="*/ 436327 h 674642"/>
                  <a:gd name="connsiteX121" fmla="*/ 61743 w 99963"/>
                  <a:gd name="connsiteY121" fmla="*/ 428441 h 674642"/>
                  <a:gd name="connsiteX122" fmla="*/ 62909 w 99963"/>
                  <a:gd name="connsiteY122" fmla="*/ 426932 h 674642"/>
                  <a:gd name="connsiteX123" fmla="*/ 64418 w 99963"/>
                  <a:gd name="connsiteY123" fmla="*/ 428098 h 674642"/>
                  <a:gd name="connsiteX124" fmla="*/ 65584 w 99963"/>
                  <a:gd name="connsiteY124" fmla="*/ 435984 h 674642"/>
                  <a:gd name="connsiteX125" fmla="*/ 64418 w 99963"/>
                  <a:gd name="connsiteY125" fmla="*/ 437493 h 674642"/>
                  <a:gd name="connsiteX126" fmla="*/ 64212 w 99963"/>
                  <a:gd name="connsiteY126" fmla="*/ 437493 h 674642"/>
                  <a:gd name="connsiteX127" fmla="*/ 62909 w 99963"/>
                  <a:gd name="connsiteY127" fmla="*/ 436327 h 674642"/>
                  <a:gd name="connsiteX128" fmla="*/ 60646 w 99963"/>
                  <a:gd name="connsiteY128" fmla="*/ 420485 h 674642"/>
                  <a:gd name="connsiteX129" fmla="*/ 59480 w 99963"/>
                  <a:gd name="connsiteY129" fmla="*/ 412599 h 674642"/>
                  <a:gd name="connsiteX130" fmla="*/ 60646 w 99963"/>
                  <a:gd name="connsiteY130" fmla="*/ 411090 h 674642"/>
                  <a:gd name="connsiteX131" fmla="*/ 62155 w 99963"/>
                  <a:gd name="connsiteY131" fmla="*/ 412256 h 674642"/>
                  <a:gd name="connsiteX132" fmla="*/ 63320 w 99963"/>
                  <a:gd name="connsiteY132" fmla="*/ 420142 h 674642"/>
                  <a:gd name="connsiteX133" fmla="*/ 62155 w 99963"/>
                  <a:gd name="connsiteY133" fmla="*/ 421651 h 674642"/>
                  <a:gd name="connsiteX134" fmla="*/ 61949 w 99963"/>
                  <a:gd name="connsiteY134" fmla="*/ 421651 h 674642"/>
                  <a:gd name="connsiteX135" fmla="*/ 60646 w 99963"/>
                  <a:gd name="connsiteY135" fmla="*/ 420485 h 674642"/>
                  <a:gd name="connsiteX136" fmla="*/ 58383 w 99963"/>
                  <a:gd name="connsiteY136" fmla="*/ 404712 h 674642"/>
                  <a:gd name="connsiteX137" fmla="*/ 57217 w 99963"/>
                  <a:gd name="connsiteY137" fmla="*/ 396825 h 674642"/>
                  <a:gd name="connsiteX138" fmla="*/ 58383 w 99963"/>
                  <a:gd name="connsiteY138" fmla="*/ 395316 h 674642"/>
                  <a:gd name="connsiteX139" fmla="*/ 59891 w 99963"/>
                  <a:gd name="connsiteY139" fmla="*/ 396482 h 674642"/>
                  <a:gd name="connsiteX140" fmla="*/ 61057 w 99963"/>
                  <a:gd name="connsiteY140" fmla="*/ 404369 h 674642"/>
                  <a:gd name="connsiteX141" fmla="*/ 59891 w 99963"/>
                  <a:gd name="connsiteY141" fmla="*/ 405877 h 674642"/>
                  <a:gd name="connsiteX142" fmla="*/ 59686 w 99963"/>
                  <a:gd name="connsiteY142" fmla="*/ 405877 h 674642"/>
                  <a:gd name="connsiteX143" fmla="*/ 58383 w 99963"/>
                  <a:gd name="connsiteY143" fmla="*/ 404712 h 674642"/>
                  <a:gd name="connsiteX144" fmla="*/ 56051 w 99963"/>
                  <a:gd name="connsiteY144" fmla="*/ 388870 h 674642"/>
                  <a:gd name="connsiteX145" fmla="*/ 54885 w 99963"/>
                  <a:gd name="connsiteY145" fmla="*/ 380983 h 674642"/>
                  <a:gd name="connsiteX146" fmla="*/ 56051 w 99963"/>
                  <a:gd name="connsiteY146" fmla="*/ 379474 h 674642"/>
                  <a:gd name="connsiteX147" fmla="*/ 57560 w 99963"/>
                  <a:gd name="connsiteY147" fmla="*/ 380640 h 674642"/>
                  <a:gd name="connsiteX148" fmla="*/ 58726 w 99963"/>
                  <a:gd name="connsiteY148" fmla="*/ 388527 h 674642"/>
                  <a:gd name="connsiteX149" fmla="*/ 57560 w 99963"/>
                  <a:gd name="connsiteY149" fmla="*/ 390035 h 674642"/>
                  <a:gd name="connsiteX150" fmla="*/ 57354 w 99963"/>
                  <a:gd name="connsiteY150" fmla="*/ 390035 h 674642"/>
                  <a:gd name="connsiteX151" fmla="*/ 56051 w 99963"/>
                  <a:gd name="connsiteY151" fmla="*/ 388870 h 674642"/>
                  <a:gd name="connsiteX152" fmla="*/ 53788 w 99963"/>
                  <a:gd name="connsiteY152" fmla="*/ 373096 h 674642"/>
                  <a:gd name="connsiteX153" fmla="*/ 52622 w 99963"/>
                  <a:gd name="connsiteY153" fmla="*/ 365210 h 674642"/>
                  <a:gd name="connsiteX154" fmla="*/ 53788 w 99963"/>
                  <a:gd name="connsiteY154" fmla="*/ 363701 h 674642"/>
                  <a:gd name="connsiteX155" fmla="*/ 55297 w 99963"/>
                  <a:gd name="connsiteY155" fmla="*/ 364867 h 674642"/>
                  <a:gd name="connsiteX156" fmla="*/ 56462 w 99963"/>
                  <a:gd name="connsiteY156" fmla="*/ 372754 h 674642"/>
                  <a:gd name="connsiteX157" fmla="*/ 55297 w 99963"/>
                  <a:gd name="connsiteY157" fmla="*/ 374262 h 674642"/>
                  <a:gd name="connsiteX158" fmla="*/ 55091 w 99963"/>
                  <a:gd name="connsiteY158" fmla="*/ 374262 h 674642"/>
                  <a:gd name="connsiteX159" fmla="*/ 53788 w 99963"/>
                  <a:gd name="connsiteY159" fmla="*/ 373096 h 674642"/>
                  <a:gd name="connsiteX160" fmla="*/ 51525 w 99963"/>
                  <a:gd name="connsiteY160" fmla="*/ 357254 h 674642"/>
                  <a:gd name="connsiteX161" fmla="*/ 50359 w 99963"/>
                  <a:gd name="connsiteY161" fmla="*/ 349368 h 674642"/>
                  <a:gd name="connsiteX162" fmla="*/ 51525 w 99963"/>
                  <a:gd name="connsiteY162" fmla="*/ 347859 h 674642"/>
                  <a:gd name="connsiteX163" fmla="*/ 53033 w 99963"/>
                  <a:gd name="connsiteY163" fmla="*/ 349025 h 674642"/>
                  <a:gd name="connsiteX164" fmla="*/ 54199 w 99963"/>
                  <a:gd name="connsiteY164" fmla="*/ 356912 h 674642"/>
                  <a:gd name="connsiteX165" fmla="*/ 53033 w 99963"/>
                  <a:gd name="connsiteY165" fmla="*/ 358420 h 674642"/>
                  <a:gd name="connsiteX166" fmla="*/ 52828 w 99963"/>
                  <a:gd name="connsiteY166" fmla="*/ 358420 h 674642"/>
                  <a:gd name="connsiteX167" fmla="*/ 51525 w 99963"/>
                  <a:gd name="connsiteY167" fmla="*/ 357254 h 674642"/>
                  <a:gd name="connsiteX168" fmla="*/ 49193 w 99963"/>
                  <a:gd name="connsiteY168" fmla="*/ 341412 h 674642"/>
                  <a:gd name="connsiteX169" fmla="*/ 48027 w 99963"/>
                  <a:gd name="connsiteY169" fmla="*/ 333526 h 674642"/>
                  <a:gd name="connsiteX170" fmla="*/ 49193 w 99963"/>
                  <a:gd name="connsiteY170" fmla="*/ 332017 h 674642"/>
                  <a:gd name="connsiteX171" fmla="*/ 50702 w 99963"/>
                  <a:gd name="connsiteY171" fmla="*/ 333183 h 674642"/>
                  <a:gd name="connsiteX172" fmla="*/ 51868 w 99963"/>
                  <a:gd name="connsiteY172" fmla="*/ 341070 h 674642"/>
                  <a:gd name="connsiteX173" fmla="*/ 50702 w 99963"/>
                  <a:gd name="connsiteY173" fmla="*/ 342578 h 674642"/>
                  <a:gd name="connsiteX174" fmla="*/ 50496 w 99963"/>
                  <a:gd name="connsiteY174" fmla="*/ 342578 h 674642"/>
                  <a:gd name="connsiteX175" fmla="*/ 49193 w 99963"/>
                  <a:gd name="connsiteY175" fmla="*/ 341412 h 674642"/>
                  <a:gd name="connsiteX176" fmla="*/ 46930 w 99963"/>
                  <a:gd name="connsiteY176" fmla="*/ 325639 h 674642"/>
                  <a:gd name="connsiteX177" fmla="*/ 45764 w 99963"/>
                  <a:gd name="connsiteY177" fmla="*/ 317752 h 674642"/>
                  <a:gd name="connsiteX178" fmla="*/ 46930 w 99963"/>
                  <a:gd name="connsiteY178" fmla="*/ 316244 h 674642"/>
                  <a:gd name="connsiteX179" fmla="*/ 48439 w 99963"/>
                  <a:gd name="connsiteY179" fmla="*/ 317409 h 674642"/>
                  <a:gd name="connsiteX180" fmla="*/ 49604 w 99963"/>
                  <a:gd name="connsiteY180" fmla="*/ 325296 h 674642"/>
                  <a:gd name="connsiteX181" fmla="*/ 48439 w 99963"/>
                  <a:gd name="connsiteY181" fmla="*/ 326805 h 674642"/>
                  <a:gd name="connsiteX182" fmla="*/ 48233 w 99963"/>
                  <a:gd name="connsiteY182" fmla="*/ 326805 h 674642"/>
                  <a:gd name="connsiteX183" fmla="*/ 46930 w 99963"/>
                  <a:gd name="connsiteY183" fmla="*/ 325639 h 674642"/>
                  <a:gd name="connsiteX184" fmla="*/ 44598 w 99963"/>
                  <a:gd name="connsiteY184" fmla="*/ 309797 h 674642"/>
                  <a:gd name="connsiteX185" fmla="*/ 43432 w 99963"/>
                  <a:gd name="connsiteY185" fmla="*/ 301910 h 674642"/>
                  <a:gd name="connsiteX186" fmla="*/ 44598 w 99963"/>
                  <a:gd name="connsiteY186" fmla="*/ 300402 h 674642"/>
                  <a:gd name="connsiteX187" fmla="*/ 46107 w 99963"/>
                  <a:gd name="connsiteY187" fmla="*/ 301568 h 674642"/>
                  <a:gd name="connsiteX188" fmla="*/ 47273 w 99963"/>
                  <a:gd name="connsiteY188" fmla="*/ 309454 h 674642"/>
                  <a:gd name="connsiteX189" fmla="*/ 46107 w 99963"/>
                  <a:gd name="connsiteY189" fmla="*/ 310963 h 674642"/>
                  <a:gd name="connsiteX190" fmla="*/ 45901 w 99963"/>
                  <a:gd name="connsiteY190" fmla="*/ 310963 h 674642"/>
                  <a:gd name="connsiteX191" fmla="*/ 44598 w 99963"/>
                  <a:gd name="connsiteY191" fmla="*/ 309797 h 674642"/>
                  <a:gd name="connsiteX192" fmla="*/ 42335 w 99963"/>
                  <a:gd name="connsiteY192" fmla="*/ 294023 h 674642"/>
                  <a:gd name="connsiteX193" fmla="*/ 41169 w 99963"/>
                  <a:gd name="connsiteY193" fmla="*/ 286137 h 674642"/>
                  <a:gd name="connsiteX194" fmla="*/ 42335 w 99963"/>
                  <a:gd name="connsiteY194" fmla="*/ 284628 h 674642"/>
                  <a:gd name="connsiteX195" fmla="*/ 43844 w 99963"/>
                  <a:gd name="connsiteY195" fmla="*/ 285794 h 674642"/>
                  <a:gd name="connsiteX196" fmla="*/ 45010 w 99963"/>
                  <a:gd name="connsiteY196" fmla="*/ 293681 h 674642"/>
                  <a:gd name="connsiteX197" fmla="*/ 43844 w 99963"/>
                  <a:gd name="connsiteY197" fmla="*/ 295190 h 674642"/>
                  <a:gd name="connsiteX198" fmla="*/ 43638 w 99963"/>
                  <a:gd name="connsiteY198" fmla="*/ 295190 h 674642"/>
                  <a:gd name="connsiteX199" fmla="*/ 42335 w 99963"/>
                  <a:gd name="connsiteY199" fmla="*/ 294023 h 674642"/>
                  <a:gd name="connsiteX200" fmla="*/ 40072 w 99963"/>
                  <a:gd name="connsiteY200" fmla="*/ 278181 h 674642"/>
                  <a:gd name="connsiteX201" fmla="*/ 38906 w 99963"/>
                  <a:gd name="connsiteY201" fmla="*/ 270295 h 674642"/>
                  <a:gd name="connsiteX202" fmla="*/ 40072 w 99963"/>
                  <a:gd name="connsiteY202" fmla="*/ 268786 h 674642"/>
                  <a:gd name="connsiteX203" fmla="*/ 41581 w 99963"/>
                  <a:gd name="connsiteY203" fmla="*/ 269952 h 674642"/>
                  <a:gd name="connsiteX204" fmla="*/ 42746 w 99963"/>
                  <a:gd name="connsiteY204" fmla="*/ 277839 h 674642"/>
                  <a:gd name="connsiteX205" fmla="*/ 41581 w 99963"/>
                  <a:gd name="connsiteY205" fmla="*/ 279348 h 674642"/>
                  <a:gd name="connsiteX206" fmla="*/ 41375 w 99963"/>
                  <a:gd name="connsiteY206" fmla="*/ 279348 h 674642"/>
                  <a:gd name="connsiteX207" fmla="*/ 40072 w 99963"/>
                  <a:gd name="connsiteY207" fmla="*/ 278181 h 674642"/>
                  <a:gd name="connsiteX208" fmla="*/ 37740 w 99963"/>
                  <a:gd name="connsiteY208" fmla="*/ 262408 h 674642"/>
                  <a:gd name="connsiteX209" fmla="*/ 36574 w 99963"/>
                  <a:gd name="connsiteY209" fmla="*/ 254522 h 674642"/>
                  <a:gd name="connsiteX210" fmla="*/ 37740 w 99963"/>
                  <a:gd name="connsiteY210" fmla="*/ 253013 h 674642"/>
                  <a:gd name="connsiteX211" fmla="*/ 39249 w 99963"/>
                  <a:gd name="connsiteY211" fmla="*/ 254178 h 674642"/>
                  <a:gd name="connsiteX212" fmla="*/ 40415 w 99963"/>
                  <a:gd name="connsiteY212" fmla="*/ 262065 h 674642"/>
                  <a:gd name="connsiteX213" fmla="*/ 39249 w 99963"/>
                  <a:gd name="connsiteY213" fmla="*/ 263574 h 674642"/>
                  <a:gd name="connsiteX214" fmla="*/ 39043 w 99963"/>
                  <a:gd name="connsiteY214" fmla="*/ 263574 h 674642"/>
                  <a:gd name="connsiteX215" fmla="*/ 37740 w 99963"/>
                  <a:gd name="connsiteY215" fmla="*/ 262408 h 674642"/>
                  <a:gd name="connsiteX216" fmla="*/ 35477 w 99963"/>
                  <a:gd name="connsiteY216" fmla="*/ 246566 h 674642"/>
                  <a:gd name="connsiteX217" fmla="*/ 34311 w 99963"/>
                  <a:gd name="connsiteY217" fmla="*/ 238680 h 674642"/>
                  <a:gd name="connsiteX218" fmla="*/ 35477 w 99963"/>
                  <a:gd name="connsiteY218" fmla="*/ 237171 h 674642"/>
                  <a:gd name="connsiteX219" fmla="*/ 36986 w 99963"/>
                  <a:gd name="connsiteY219" fmla="*/ 238337 h 674642"/>
                  <a:gd name="connsiteX220" fmla="*/ 38152 w 99963"/>
                  <a:gd name="connsiteY220" fmla="*/ 246223 h 674642"/>
                  <a:gd name="connsiteX221" fmla="*/ 36986 w 99963"/>
                  <a:gd name="connsiteY221" fmla="*/ 247732 h 674642"/>
                  <a:gd name="connsiteX222" fmla="*/ 36780 w 99963"/>
                  <a:gd name="connsiteY222" fmla="*/ 247732 h 674642"/>
                  <a:gd name="connsiteX223" fmla="*/ 35477 w 99963"/>
                  <a:gd name="connsiteY223" fmla="*/ 246566 h 674642"/>
                  <a:gd name="connsiteX224" fmla="*/ 33214 w 99963"/>
                  <a:gd name="connsiteY224" fmla="*/ 230793 h 674642"/>
                  <a:gd name="connsiteX225" fmla="*/ 32048 w 99963"/>
                  <a:gd name="connsiteY225" fmla="*/ 222906 h 674642"/>
                  <a:gd name="connsiteX226" fmla="*/ 33214 w 99963"/>
                  <a:gd name="connsiteY226" fmla="*/ 221397 h 674642"/>
                  <a:gd name="connsiteX227" fmla="*/ 34723 w 99963"/>
                  <a:gd name="connsiteY227" fmla="*/ 222563 h 674642"/>
                  <a:gd name="connsiteX228" fmla="*/ 35888 w 99963"/>
                  <a:gd name="connsiteY228" fmla="*/ 230450 h 674642"/>
                  <a:gd name="connsiteX229" fmla="*/ 34723 w 99963"/>
                  <a:gd name="connsiteY229" fmla="*/ 231959 h 674642"/>
                  <a:gd name="connsiteX230" fmla="*/ 34517 w 99963"/>
                  <a:gd name="connsiteY230" fmla="*/ 231959 h 674642"/>
                  <a:gd name="connsiteX231" fmla="*/ 33214 w 99963"/>
                  <a:gd name="connsiteY231" fmla="*/ 230793 h 674642"/>
                  <a:gd name="connsiteX232" fmla="*/ 30882 w 99963"/>
                  <a:gd name="connsiteY232" fmla="*/ 214951 h 674642"/>
                  <a:gd name="connsiteX233" fmla="*/ 29716 w 99963"/>
                  <a:gd name="connsiteY233" fmla="*/ 207064 h 674642"/>
                  <a:gd name="connsiteX234" fmla="*/ 30882 w 99963"/>
                  <a:gd name="connsiteY234" fmla="*/ 205555 h 674642"/>
                  <a:gd name="connsiteX235" fmla="*/ 32391 w 99963"/>
                  <a:gd name="connsiteY235" fmla="*/ 206721 h 674642"/>
                  <a:gd name="connsiteX236" fmla="*/ 33557 w 99963"/>
                  <a:gd name="connsiteY236" fmla="*/ 214608 h 674642"/>
                  <a:gd name="connsiteX237" fmla="*/ 32391 w 99963"/>
                  <a:gd name="connsiteY237" fmla="*/ 216117 h 674642"/>
                  <a:gd name="connsiteX238" fmla="*/ 32185 w 99963"/>
                  <a:gd name="connsiteY238" fmla="*/ 216117 h 674642"/>
                  <a:gd name="connsiteX239" fmla="*/ 30882 w 99963"/>
                  <a:gd name="connsiteY239" fmla="*/ 214951 h 674642"/>
                  <a:gd name="connsiteX240" fmla="*/ 28619 w 99963"/>
                  <a:gd name="connsiteY240" fmla="*/ 199109 h 674642"/>
                  <a:gd name="connsiteX241" fmla="*/ 27453 w 99963"/>
                  <a:gd name="connsiteY241" fmla="*/ 191222 h 674642"/>
                  <a:gd name="connsiteX242" fmla="*/ 28619 w 99963"/>
                  <a:gd name="connsiteY242" fmla="*/ 189714 h 674642"/>
                  <a:gd name="connsiteX243" fmla="*/ 30128 w 99963"/>
                  <a:gd name="connsiteY243" fmla="*/ 190879 h 674642"/>
                  <a:gd name="connsiteX244" fmla="*/ 31294 w 99963"/>
                  <a:gd name="connsiteY244" fmla="*/ 198766 h 674642"/>
                  <a:gd name="connsiteX245" fmla="*/ 30128 w 99963"/>
                  <a:gd name="connsiteY245" fmla="*/ 200275 h 674642"/>
                  <a:gd name="connsiteX246" fmla="*/ 29922 w 99963"/>
                  <a:gd name="connsiteY246" fmla="*/ 200275 h 674642"/>
                  <a:gd name="connsiteX247" fmla="*/ 28619 w 99963"/>
                  <a:gd name="connsiteY247" fmla="*/ 199109 h 674642"/>
                  <a:gd name="connsiteX248" fmla="*/ 26356 w 99963"/>
                  <a:gd name="connsiteY248" fmla="*/ 183336 h 674642"/>
                  <a:gd name="connsiteX249" fmla="*/ 25190 w 99963"/>
                  <a:gd name="connsiteY249" fmla="*/ 175449 h 674642"/>
                  <a:gd name="connsiteX250" fmla="*/ 26356 w 99963"/>
                  <a:gd name="connsiteY250" fmla="*/ 173940 h 674642"/>
                  <a:gd name="connsiteX251" fmla="*/ 27865 w 99963"/>
                  <a:gd name="connsiteY251" fmla="*/ 175106 h 674642"/>
                  <a:gd name="connsiteX252" fmla="*/ 29030 w 99963"/>
                  <a:gd name="connsiteY252" fmla="*/ 182992 h 674642"/>
                  <a:gd name="connsiteX253" fmla="*/ 27865 w 99963"/>
                  <a:gd name="connsiteY253" fmla="*/ 184501 h 674642"/>
                  <a:gd name="connsiteX254" fmla="*/ 27659 w 99963"/>
                  <a:gd name="connsiteY254" fmla="*/ 184501 h 674642"/>
                  <a:gd name="connsiteX255" fmla="*/ 26356 w 99963"/>
                  <a:gd name="connsiteY255" fmla="*/ 183336 h 674642"/>
                  <a:gd name="connsiteX256" fmla="*/ 24024 w 99963"/>
                  <a:gd name="connsiteY256" fmla="*/ 167494 h 674642"/>
                  <a:gd name="connsiteX257" fmla="*/ 22858 w 99963"/>
                  <a:gd name="connsiteY257" fmla="*/ 159607 h 674642"/>
                  <a:gd name="connsiteX258" fmla="*/ 24024 w 99963"/>
                  <a:gd name="connsiteY258" fmla="*/ 158098 h 674642"/>
                  <a:gd name="connsiteX259" fmla="*/ 25533 w 99963"/>
                  <a:gd name="connsiteY259" fmla="*/ 159264 h 674642"/>
                  <a:gd name="connsiteX260" fmla="*/ 26699 w 99963"/>
                  <a:gd name="connsiteY260" fmla="*/ 167150 h 674642"/>
                  <a:gd name="connsiteX261" fmla="*/ 25533 w 99963"/>
                  <a:gd name="connsiteY261" fmla="*/ 168659 h 674642"/>
                  <a:gd name="connsiteX262" fmla="*/ 25327 w 99963"/>
                  <a:gd name="connsiteY262" fmla="*/ 168659 h 674642"/>
                  <a:gd name="connsiteX263" fmla="*/ 24024 w 99963"/>
                  <a:gd name="connsiteY263" fmla="*/ 167494 h 674642"/>
                  <a:gd name="connsiteX264" fmla="*/ 21761 w 99963"/>
                  <a:gd name="connsiteY264" fmla="*/ 151720 h 674642"/>
                  <a:gd name="connsiteX265" fmla="*/ 20595 w 99963"/>
                  <a:gd name="connsiteY265" fmla="*/ 143833 h 674642"/>
                  <a:gd name="connsiteX266" fmla="*/ 21761 w 99963"/>
                  <a:gd name="connsiteY266" fmla="*/ 142325 h 674642"/>
                  <a:gd name="connsiteX267" fmla="*/ 23270 w 99963"/>
                  <a:gd name="connsiteY267" fmla="*/ 143491 h 674642"/>
                  <a:gd name="connsiteX268" fmla="*/ 24436 w 99963"/>
                  <a:gd name="connsiteY268" fmla="*/ 151377 h 674642"/>
                  <a:gd name="connsiteX269" fmla="*/ 23270 w 99963"/>
                  <a:gd name="connsiteY269" fmla="*/ 152886 h 674642"/>
                  <a:gd name="connsiteX270" fmla="*/ 23064 w 99963"/>
                  <a:gd name="connsiteY270" fmla="*/ 152886 h 674642"/>
                  <a:gd name="connsiteX271" fmla="*/ 21761 w 99963"/>
                  <a:gd name="connsiteY271" fmla="*/ 151720 h 674642"/>
                  <a:gd name="connsiteX272" fmla="*/ 19498 w 99963"/>
                  <a:gd name="connsiteY272" fmla="*/ 135878 h 674642"/>
                  <a:gd name="connsiteX273" fmla="*/ 18332 w 99963"/>
                  <a:gd name="connsiteY273" fmla="*/ 127992 h 674642"/>
                  <a:gd name="connsiteX274" fmla="*/ 19498 w 99963"/>
                  <a:gd name="connsiteY274" fmla="*/ 126483 h 674642"/>
                  <a:gd name="connsiteX275" fmla="*/ 21007 w 99963"/>
                  <a:gd name="connsiteY275" fmla="*/ 127649 h 674642"/>
                  <a:gd name="connsiteX276" fmla="*/ 22172 w 99963"/>
                  <a:gd name="connsiteY276" fmla="*/ 135535 h 674642"/>
                  <a:gd name="connsiteX277" fmla="*/ 21007 w 99963"/>
                  <a:gd name="connsiteY277" fmla="*/ 137044 h 674642"/>
                  <a:gd name="connsiteX278" fmla="*/ 20801 w 99963"/>
                  <a:gd name="connsiteY278" fmla="*/ 137044 h 674642"/>
                  <a:gd name="connsiteX279" fmla="*/ 19498 w 99963"/>
                  <a:gd name="connsiteY279" fmla="*/ 135878 h 674642"/>
                  <a:gd name="connsiteX280" fmla="*/ 17166 w 99963"/>
                  <a:gd name="connsiteY280" fmla="*/ 120105 h 674642"/>
                  <a:gd name="connsiteX281" fmla="*/ 16000 w 99963"/>
                  <a:gd name="connsiteY281" fmla="*/ 112218 h 674642"/>
                  <a:gd name="connsiteX282" fmla="*/ 17166 w 99963"/>
                  <a:gd name="connsiteY282" fmla="*/ 110709 h 674642"/>
                  <a:gd name="connsiteX283" fmla="*/ 18675 w 99963"/>
                  <a:gd name="connsiteY283" fmla="*/ 111875 h 674642"/>
                  <a:gd name="connsiteX284" fmla="*/ 19841 w 99963"/>
                  <a:gd name="connsiteY284" fmla="*/ 119762 h 674642"/>
                  <a:gd name="connsiteX285" fmla="*/ 18675 w 99963"/>
                  <a:gd name="connsiteY285" fmla="*/ 121270 h 674642"/>
                  <a:gd name="connsiteX286" fmla="*/ 18469 w 99963"/>
                  <a:gd name="connsiteY286" fmla="*/ 121270 h 674642"/>
                  <a:gd name="connsiteX287" fmla="*/ 17166 w 99963"/>
                  <a:gd name="connsiteY287" fmla="*/ 120105 h 674642"/>
                  <a:gd name="connsiteX288" fmla="*/ 14903 w 99963"/>
                  <a:gd name="connsiteY288" fmla="*/ 104263 h 674642"/>
                  <a:gd name="connsiteX289" fmla="*/ 13737 w 99963"/>
                  <a:gd name="connsiteY289" fmla="*/ 96376 h 674642"/>
                  <a:gd name="connsiteX290" fmla="*/ 14903 w 99963"/>
                  <a:gd name="connsiteY290" fmla="*/ 94867 h 674642"/>
                  <a:gd name="connsiteX291" fmla="*/ 16412 w 99963"/>
                  <a:gd name="connsiteY291" fmla="*/ 96033 h 674642"/>
                  <a:gd name="connsiteX292" fmla="*/ 17578 w 99963"/>
                  <a:gd name="connsiteY292" fmla="*/ 103920 h 674642"/>
                  <a:gd name="connsiteX293" fmla="*/ 16412 w 99963"/>
                  <a:gd name="connsiteY293" fmla="*/ 105428 h 674642"/>
                  <a:gd name="connsiteX294" fmla="*/ 16206 w 99963"/>
                  <a:gd name="connsiteY294" fmla="*/ 105428 h 674642"/>
                  <a:gd name="connsiteX295" fmla="*/ 14903 w 99963"/>
                  <a:gd name="connsiteY295" fmla="*/ 104263 h 674642"/>
                  <a:gd name="connsiteX296" fmla="*/ 12571 w 99963"/>
                  <a:gd name="connsiteY296" fmla="*/ 88489 h 674642"/>
                  <a:gd name="connsiteX297" fmla="*/ 11405 w 99963"/>
                  <a:gd name="connsiteY297" fmla="*/ 80603 h 674642"/>
                  <a:gd name="connsiteX298" fmla="*/ 12571 w 99963"/>
                  <a:gd name="connsiteY298" fmla="*/ 79094 h 674642"/>
                  <a:gd name="connsiteX299" fmla="*/ 14080 w 99963"/>
                  <a:gd name="connsiteY299" fmla="*/ 80260 h 674642"/>
                  <a:gd name="connsiteX300" fmla="*/ 15246 w 99963"/>
                  <a:gd name="connsiteY300" fmla="*/ 88147 h 674642"/>
                  <a:gd name="connsiteX301" fmla="*/ 14080 w 99963"/>
                  <a:gd name="connsiteY301" fmla="*/ 89655 h 674642"/>
                  <a:gd name="connsiteX302" fmla="*/ 13874 w 99963"/>
                  <a:gd name="connsiteY302" fmla="*/ 89655 h 674642"/>
                  <a:gd name="connsiteX303" fmla="*/ 12571 w 99963"/>
                  <a:gd name="connsiteY303" fmla="*/ 88489 h 674642"/>
                  <a:gd name="connsiteX304" fmla="*/ 10308 w 99963"/>
                  <a:gd name="connsiteY304" fmla="*/ 72647 h 674642"/>
                  <a:gd name="connsiteX305" fmla="*/ 9142 w 99963"/>
                  <a:gd name="connsiteY305" fmla="*/ 64761 h 674642"/>
                  <a:gd name="connsiteX306" fmla="*/ 10308 w 99963"/>
                  <a:gd name="connsiteY306" fmla="*/ 63252 h 674642"/>
                  <a:gd name="connsiteX307" fmla="*/ 11817 w 99963"/>
                  <a:gd name="connsiteY307" fmla="*/ 64418 h 674642"/>
                  <a:gd name="connsiteX308" fmla="*/ 12983 w 99963"/>
                  <a:gd name="connsiteY308" fmla="*/ 72305 h 674642"/>
                  <a:gd name="connsiteX309" fmla="*/ 11817 w 99963"/>
                  <a:gd name="connsiteY309" fmla="*/ 73813 h 674642"/>
                  <a:gd name="connsiteX310" fmla="*/ 11611 w 99963"/>
                  <a:gd name="connsiteY310" fmla="*/ 73813 h 674642"/>
                  <a:gd name="connsiteX311" fmla="*/ 10308 w 99963"/>
                  <a:gd name="connsiteY311" fmla="*/ 72647 h 674642"/>
                  <a:gd name="connsiteX312" fmla="*/ 8045 w 99963"/>
                  <a:gd name="connsiteY312" fmla="*/ 56805 h 674642"/>
                  <a:gd name="connsiteX313" fmla="*/ 6879 w 99963"/>
                  <a:gd name="connsiteY313" fmla="*/ 48919 h 674642"/>
                  <a:gd name="connsiteX314" fmla="*/ 8045 w 99963"/>
                  <a:gd name="connsiteY314" fmla="*/ 47410 h 674642"/>
                  <a:gd name="connsiteX315" fmla="*/ 9554 w 99963"/>
                  <a:gd name="connsiteY315" fmla="*/ 48576 h 674642"/>
                  <a:gd name="connsiteX316" fmla="*/ 10720 w 99963"/>
                  <a:gd name="connsiteY316" fmla="*/ 56463 h 674642"/>
                  <a:gd name="connsiteX317" fmla="*/ 9554 w 99963"/>
                  <a:gd name="connsiteY317" fmla="*/ 57971 h 674642"/>
                  <a:gd name="connsiteX318" fmla="*/ 9348 w 99963"/>
                  <a:gd name="connsiteY318" fmla="*/ 57971 h 674642"/>
                  <a:gd name="connsiteX319" fmla="*/ 8045 w 99963"/>
                  <a:gd name="connsiteY319" fmla="*/ 56805 h 674642"/>
                  <a:gd name="connsiteX320" fmla="*/ 5713 w 99963"/>
                  <a:gd name="connsiteY320" fmla="*/ 41032 h 674642"/>
                  <a:gd name="connsiteX321" fmla="*/ 4547 w 99963"/>
                  <a:gd name="connsiteY321" fmla="*/ 33145 h 674642"/>
                  <a:gd name="connsiteX322" fmla="*/ 5713 w 99963"/>
                  <a:gd name="connsiteY322" fmla="*/ 31637 h 674642"/>
                  <a:gd name="connsiteX323" fmla="*/ 7222 w 99963"/>
                  <a:gd name="connsiteY323" fmla="*/ 32802 h 674642"/>
                  <a:gd name="connsiteX324" fmla="*/ 8388 w 99963"/>
                  <a:gd name="connsiteY324" fmla="*/ 40689 h 674642"/>
                  <a:gd name="connsiteX325" fmla="*/ 7222 w 99963"/>
                  <a:gd name="connsiteY325" fmla="*/ 42198 h 674642"/>
                  <a:gd name="connsiteX326" fmla="*/ 7016 w 99963"/>
                  <a:gd name="connsiteY326" fmla="*/ 42198 h 674642"/>
                  <a:gd name="connsiteX327" fmla="*/ 5713 w 99963"/>
                  <a:gd name="connsiteY327" fmla="*/ 41032 h 674642"/>
                  <a:gd name="connsiteX328" fmla="*/ 3450 w 99963"/>
                  <a:gd name="connsiteY328" fmla="*/ 25190 h 674642"/>
                  <a:gd name="connsiteX329" fmla="*/ 2284 w 99963"/>
                  <a:gd name="connsiteY329" fmla="*/ 17303 h 674642"/>
                  <a:gd name="connsiteX330" fmla="*/ 3450 w 99963"/>
                  <a:gd name="connsiteY330" fmla="*/ 15795 h 674642"/>
                  <a:gd name="connsiteX331" fmla="*/ 4959 w 99963"/>
                  <a:gd name="connsiteY331" fmla="*/ 16960 h 674642"/>
                  <a:gd name="connsiteX332" fmla="*/ 6125 w 99963"/>
                  <a:gd name="connsiteY332" fmla="*/ 24847 h 674642"/>
                  <a:gd name="connsiteX333" fmla="*/ 4959 w 99963"/>
                  <a:gd name="connsiteY333" fmla="*/ 26356 h 674642"/>
                  <a:gd name="connsiteX334" fmla="*/ 4753 w 99963"/>
                  <a:gd name="connsiteY334" fmla="*/ 26356 h 674642"/>
                  <a:gd name="connsiteX335" fmla="*/ 3450 w 99963"/>
                  <a:gd name="connsiteY335" fmla="*/ 25190 h 674642"/>
                  <a:gd name="connsiteX336" fmla="*/ 1187 w 99963"/>
                  <a:gd name="connsiteY336" fmla="*/ 9416 h 674642"/>
                  <a:gd name="connsiteX337" fmla="*/ 21 w 99963"/>
                  <a:gd name="connsiteY337" fmla="*/ 1530 h 674642"/>
                  <a:gd name="connsiteX338" fmla="*/ 1187 w 99963"/>
                  <a:gd name="connsiteY338" fmla="*/ 21 h 674642"/>
                  <a:gd name="connsiteX339" fmla="*/ 2696 w 99963"/>
                  <a:gd name="connsiteY339" fmla="*/ 1187 h 674642"/>
                  <a:gd name="connsiteX340" fmla="*/ 3862 w 99963"/>
                  <a:gd name="connsiteY340" fmla="*/ 9074 h 674642"/>
                  <a:gd name="connsiteX341" fmla="*/ 2696 w 99963"/>
                  <a:gd name="connsiteY341" fmla="*/ 10583 h 674642"/>
                  <a:gd name="connsiteX342" fmla="*/ 2490 w 99963"/>
                  <a:gd name="connsiteY342" fmla="*/ 10583 h 674642"/>
                  <a:gd name="connsiteX343" fmla="*/ 1187 w 99963"/>
                  <a:gd name="connsiteY343" fmla="*/ 9416 h 67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99963" h="674642">
                    <a:moveTo>
                      <a:pt x="97267" y="673477"/>
                    </a:moveTo>
                    <a:lnTo>
                      <a:pt x="96102" y="665590"/>
                    </a:lnTo>
                    <a:cubicBezTo>
                      <a:pt x="95964" y="664836"/>
                      <a:pt x="96513" y="664150"/>
                      <a:pt x="97267" y="664081"/>
                    </a:cubicBezTo>
                    <a:cubicBezTo>
                      <a:pt x="98022" y="664013"/>
                      <a:pt x="98708" y="664493"/>
                      <a:pt x="98776" y="665247"/>
                    </a:cubicBezTo>
                    <a:lnTo>
                      <a:pt x="99942" y="673134"/>
                    </a:lnTo>
                    <a:cubicBezTo>
                      <a:pt x="100079" y="673888"/>
                      <a:pt x="99531" y="674574"/>
                      <a:pt x="98776" y="674642"/>
                    </a:cubicBezTo>
                    <a:cubicBezTo>
                      <a:pt x="98708" y="674642"/>
                      <a:pt x="98639" y="674642"/>
                      <a:pt x="98571" y="674642"/>
                    </a:cubicBezTo>
                    <a:cubicBezTo>
                      <a:pt x="97885" y="674642"/>
                      <a:pt x="97336" y="674163"/>
                      <a:pt x="97267" y="673477"/>
                    </a:cubicBezTo>
                    <a:close/>
                    <a:moveTo>
                      <a:pt x="94936" y="657703"/>
                    </a:moveTo>
                    <a:lnTo>
                      <a:pt x="93770" y="649817"/>
                    </a:lnTo>
                    <a:cubicBezTo>
                      <a:pt x="93633" y="649062"/>
                      <a:pt x="94181" y="648377"/>
                      <a:pt x="94936" y="648308"/>
                    </a:cubicBezTo>
                    <a:cubicBezTo>
                      <a:pt x="95690" y="648239"/>
                      <a:pt x="96376" y="648719"/>
                      <a:pt x="96445" y="649474"/>
                    </a:cubicBezTo>
                    <a:lnTo>
                      <a:pt x="97610" y="657361"/>
                    </a:lnTo>
                    <a:cubicBezTo>
                      <a:pt x="97748" y="658115"/>
                      <a:pt x="97199" y="658801"/>
                      <a:pt x="96445" y="658869"/>
                    </a:cubicBezTo>
                    <a:cubicBezTo>
                      <a:pt x="96376" y="658869"/>
                      <a:pt x="96307" y="658869"/>
                      <a:pt x="96239" y="658869"/>
                    </a:cubicBezTo>
                    <a:cubicBezTo>
                      <a:pt x="95622" y="658801"/>
                      <a:pt x="95073" y="658320"/>
                      <a:pt x="94936" y="657703"/>
                    </a:cubicBezTo>
                    <a:close/>
                    <a:moveTo>
                      <a:pt x="92673" y="641861"/>
                    </a:moveTo>
                    <a:lnTo>
                      <a:pt x="91507" y="633975"/>
                    </a:lnTo>
                    <a:cubicBezTo>
                      <a:pt x="91370" y="633220"/>
                      <a:pt x="91918" y="632535"/>
                      <a:pt x="92673" y="632466"/>
                    </a:cubicBezTo>
                    <a:cubicBezTo>
                      <a:pt x="93427" y="632397"/>
                      <a:pt x="94113" y="632877"/>
                      <a:pt x="94181" y="633632"/>
                    </a:cubicBezTo>
                    <a:lnTo>
                      <a:pt x="95347" y="641519"/>
                    </a:lnTo>
                    <a:cubicBezTo>
                      <a:pt x="95484" y="642273"/>
                      <a:pt x="94936" y="642959"/>
                      <a:pt x="94181" y="643027"/>
                    </a:cubicBezTo>
                    <a:cubicBezTo>
                      <a:pt x="94113" y="643027"/>
                      <a:pt x="94044" y="643027"/>
                      <a:pt x="93976" y="643027"/>
                    </a:cubicBezTo>
                    <a:cubicBezTo>
                      <a:pt x="93358" y="643027"/>
                      <a:pt x="92741" y="642547"/>
                      <a:pt x="92673" y="641861"/>
                    </a:cubicBezTo>
                    <a:close/>
                    <a:moveTo>
                      <a:pt x="90409" y="626088"/>
                    </a:moveTo>
                    <a:lnTo>
                      <a:pt x="89244" y="618201"/>
                    </a:lnTo>
                    <a:cubicBezTo>
                      <a:pt x="89106" y="617447"/>
                      <a:pt x="89655" y="616761"/>
                      <a:pt x="90409" y="616693"/>
                    </a:cubicBezTo>
                    <a:cubicBezTo>
                      <a:pt x="91164" y="616624"/>
                      <a:pt x="91850" y="617104"/>
                      <a:pt x="91918" y="617858"/>
                    </a:cubicBezTo>
                    <a:lnTo>
                      <a:pt x="93084" y="625745"/>
                    </a:lnTo>
                    <a:cubicBezTo>
                      <a:pt x="93221" y="626500"/>
                      <a:pt x="92673" y="627185"/>
                      <a:pt x="91918" y="627254"/>
                    </a:cubicBezTo>
                    <a:cubicBezTo>
                      <a:pt x="91850" y="627254"/>
                      <a:pt x="91781" y="627254"/>
                      <a:pt x="91713" y="627254"/>
                    </a:cubicBezTo>
                    <a:cubicBezTo>
                      <a:pt x="91027" y="627185"/>
                      <a:pt x="90478" y="626705"/>
                      <a:pt x="90409" y="626088"/>
                    </a:cubicBezTo>
                    <a:close/>
                    <a:moveTo>
                      <a:pt x="88078" y="610246"/>
                    </a:moveTo>
                    <a:lnTo>
                      <a:pt x="86912" y="602359"/>
                    </a:lnTo>
                    <a:cubicBezTo>
                      <a:pt x="86775" y="601605"/>
                      <a:pt x="87323" y="600919"/>
                      <a:pt x="88078" y="600851"/>
                    </a:cubicBezTo>
                    <a:cubicBezTo>
                      <a:pt x="88832" y="600782"/>
                      <a:pt x="89518" y="601262"/>
                      <a:pt x="89587" y="602016"/>
                    </a:cubicBezTo>
                    <a:lnTo>
                      <a:pt x="90752" y="609903"/>
                    </a:lnTo>
                    <a:cubicBezTo>
                      <a:pt x="90890" y="610658"/>
                      <a:pt x="90341" y="611343"/>
                      <a:pt x="89587" y="611412"/>
                    </a:cubicBezTo>
                    <a:cubicBezTo>
                      <a:pt x="89518" y="611412"/>
                      <a:pt x="89449" y="611412"/>
                      <a:pt x="89381" y="611412"/>
                    </a:cubicBezTo>
                    <a:cubicBezTo>
                      <a:pt x="88764" y="611412"/>
                      <a:pt x="88215" y="610932"/>
                      <a:pt x="88078" y="610246"/>
                    </a:cubicBezTo>
                    <a:close/>
                    <a:moveTo>
                      <a:pt x="85815" y="594404"/>
                    </a:moveTo>
                    <a:lnTo>
                      <a:pt x="84649" y="586517"/>
                    </a:lnTo>
                    <a:cubicBezTo>
                      <a:pt x="84512" y="585763"/>
                      <a:pt x="85060" y="585077"/>
                      <a:pt x="85815" y="585009"/>
                    </a:cubicBezTo>
                    <a:cubicBezTo>
                      <a:pt x="86569" y="584940"/>
                      <a:pt x="87255" y="585420"/>
                      <a:pt x="87323" y="586175"/>
                    </a:cubicBezTo>
                    <a:lnTo>
                      <a:pt x="88489" y="594061"/>
                    </a:lnTo>
                    <a:cubicBezTo>
                      <a:pt x="88626" y="594816"/>
                      <a:pt x="88078" y="595501"/>
                      <a:pt x="87323" y="595570"/>
                    </a:cubicBezTo>
                    <a:cubicBezTo>
                      <a:pt x="87255" y="595570"/>
                      <a:pt x="87186" y="595570"/>
                      <a:pt x="87118" y="595570"/>
                    </a:cubicBezTo>
                    <a:cubicBezTo>
                      <a:pt x="86500" y="595570"/>
                      <a:pt x="85883" y="595090"/>
                      <a:pt x="85815" y="594404"/>
                    </a:cubicBezTo>
                    <a:close/>
                    <a:moveTo>
                      <a:pt x="83551" y="578630"/>
                    </a:moveTo>
                    <a:lnTo>
                      <a:pt x="82386" y="570744"/>
                    </a:lnTo>
                    <a:cubicBezTo>
                      <a:pt x="82248" y="569990"/>
                      <a:pt x="82797" y="569304"/>
                      <a:pt x="83551" y="569235"/>
                    </a:cubicBezTo>
                    <a:cubicBezTo>
                      <a:pt x="84306" y="569166"/>
                      <a:pt x="84992" y="569647"/>
                      <a:pt x="85060" y="570401"/>
                    </a:cubicBezTo>
                    <a:lnTo>
                      <a:pt x="86226" y="578288"/>
                    </a:lnTo>
                    <a:cubicBezTo>
                      <a:pt x="86363" y="579042"/>
                      <a:pt x="85815" y="579728"/>
                      <a:pt x="85060" y="579797"/>
                    </a:cubicBezTo>
                    <a:cubicBezTo>
                      <a:pt x="84992" y="579797"/>
                      <a:pt x="84923" y="579797"/>
                      <a:pt x="84855" y="579797"/>
                    </a:cubicBezTo>
                    <a:cubicBezTo>
                      <a:pt x="84169" y="579797"/>
                      <a:pt x="83620" y="579317"/>
                      <a:pt x="83551" y="578630"/>
                    </a:cubicBezTo>
                    <a:close/>
                    <a:moveTo>
                      <a:pt x="81220" y="562789"/>
                    </a:moveTo>
                    <a:lnTo>
                      <a:pt x="80054" y="554902"/>
                    </a:lnTo>
                    <a:cubicBezTo>
                      <a:pt x="79917" y="554148"/>
                      <a:pt x="80465" y="553462"/>
                      <a:pt x="81220" y="553393"/>
                    </a:cubicBezTo>
                    <a:cubicBezTo>
                      <a:pt x="81974" y="553324"/>
                      <a:pt x="82660" y="553805"/>
                      <a:pt x="82729" y="554559"/>
                    </a:cubicBezTo>
                    <a:lnTo>
                      <a:pt x="83894" y="562446"/>
                    </a:lnTo>
                    <a:cubicBezTo>
                      <a:pt x="84032" y="563200"/>
                      <a:pt x="83483" y="563886"/>
                      <a:pt x="82729" y="563955"/>
                    </a:cubicBezTo>
                    <a:cubicBezTo>
                      <a:pt x="82660" y="563955"/>
                      <a:pt x="82591" y="563955"/>
                      <a:pt x="82523" y="563955"/>
                    </a:cubicBezTo>
                    <a:cubicBezTo>
                      <a:pt x="81906" y="563955"/>
                      <a:pt x="81357" y="563475"/>
                      <a:pt x="81220" y="562789"/>
                    </a:cubicBezTo>
                    <a:close/>
                    <a:moveTo>
                      <a:pt x="78957" y="547015"/>
                    </a:moveTo>
                    <a:lnTo>
                      <a:pt x="77791" y="539129"/>
                    </a:lnTo>
                    <a:cubicBezTo>
                      <a:pt x="77654" y="538374"/>
                      <a:pt x="78202" y="537688"/>
                      <a:pt x="78957" y="537620"/>
                    </a:cubicBezTo>
                    <a:cubicBezTo>
                      <a:pt x="79711" y="537551"/>
                      <a:pt x="80397" y="538031"/>
                      <a:pt x="80465" y="538786"/>
                    </a:cubicBezTo>
                    <a:lnTo>
                      <a:pt x="81631" y="546672"/>
                    </a:lnTo>
                    <a:cubicBezTo>
                      <a:pt x="81768" y="547427"/>
                      <a:pt x="81220" y="548113"/>
                      <a:pt x="80465" y="548181"/>
                    </a:cubicBezTo>
                    <a:cubicBezTo>
                      <a:pt x="80397" y="548181"/>
                      <a:pt x="80328" y="548181"/>
                      <a:pt x="80260" y="548181"/>
                    </a:cubicBezTo>
                    <a:cubicBezTo>
                      <a:pt x="79642" y="548113"/>
                      <a:pt x="79025" y="547633"/>
                      <a:pt x="78957" y="547015"/>
                    </a:cubicBezTo>
                    <a:close/>
                    <a:moveTo>
                      <a:pt x="76693" y="531173"/>
                    </a:moveTo>
                    <a:lnTo>
                      <a:pt x="75528" y="523287"/>
                    </a:lnTo>
                    <a:cubicBezTo>
                      <a:pt x="75390" y="522532"/>
                      <a:pt x="75939" y="521846"/>
                      <a:pt x="76693" y="521778"/>
                    </a:cubicBezTo>
                    <a:cubicBezTo>
                      <a:pt x="77448" y="521709"/>
                      <a:pt x="78134" y="522189"/>
                      <a:pt x="78202" y="522944"/>
                    </a:cubicBezTo>
                    <a:lnTo>
                      <a:pt x="79368" y="530830"/>
                    </a:lnTo>
                    <a:cubicBezTo>
                      <a:pt x="79505" y="531585"/>
                      <a:pt x="78957" y="532271"/>
                      <a:pt x="78202" y="532339"/>
                    </a:cubicBezTo>
                    <a:cubicBezTo>
                      <a:pt x="78134" y="532339"/>
                      <a:pt x="78065" y="532339"/>
                      <a:pt x="77997" y="532339"/>
                    </a:cubicBezTo>
                    <a:cubicBezTo>
                      <a:pt x="77311" y="532339"/>
                      <a:pt x="76762" y="531859"/>
                      <a:pt x="76693" y="531173"/>
                    </a:cubicBezTo>
                    <a:close/>
                    <a:moveTo>
                      <a:pt x="74362" y="515400"/>
                    </a:moveTo>
                    <a:lnTo>
                      <a:pt x="73196" y="507513"/>
                    </a:lnTo>
                    <a:cubicBezTo>
                      <a:pt x="73059" y="506759"/>
                      <a:pt x="73607" y="506073"/>
                      <a:pt x="74362" y="506004"/>
                    </a:cubicBezTo>
                    <a:cubicBezTo>
                      <a:pt x="75116" y="505867"/>
                      <a:pt x="75802" y="506416"/>
                      <a:pt x="75871" y="507170"/>
                    </a:cubicBezTo>
                    <a:lnTo>
                      <a:pt x="77036" y="515057"/>
                    </a:lnTo>
                    <a:cubicBezTo>
                      <a:pt x="77174" y="515811"/>
                      <a:pt x="76625" y="516497"/>
                      <a:pt x="75871" y="516566"/>
                    </a:cubicBezTo>
                    <a:cubicBezTo>
                      <a:pt x="75802" y="516566"/>
                      <a:pt x="75733" y="516566"/>
                      <a:pt x="75665" y="516566"/>
                    </a:cubicBezTo>
                    <a:cubicBezTo>
                      <a:pt x="75048" y="516497"/>
                      <a:pt x="74499" y="516017"/>
                      <a:pt x="74362" y="515400"/>
                    </a:cubicBezTo>
                    <a:close/>
                    <a:moveTo>
                      <a:pt x="72099" y="499558"/>
                    </a:moveTo>
                    <a:lnTo>
                      <a:pt x="70933" y="491671"/>
                    </a:lnTo>
                    <a:cubicBezTo>
                      <a:pt x="70796" y="490917"/>
                      <a:pt x="71344" y="490231"/>
                      <a:pt x="72099" y="490163"/>
                    </a:cubicBezTo>
                    <a:cubicBezTo>
                      <a:pt x="72853" y="490025"/>
                      <a:pt x="73539" y="490574"/>
                      <a:pt x="73607" y="491328"/>
                    </a:cubicBezTo>
                    <a:lnTo>
                      <a:pt x="74773" y="499215"/>
                    </a:lnTo>
                    <a:cubicBezTo>
                      <a:pt x="74910" y="499969"/>
                      <a:pt x="74362" y="500655"/>
                      <a:pt x="73607" y="500724"/>
                    </a:cubicBezTo>
                    <a:cubicBezTo>
                      <a:pt x="73539" y="500724"/>
                      <a:pt x="73470" y="500724"/>
                      <a:pt x="73402" y="500724"/>
                    </a:cubicBezTo>
                    <a:cubicBezTo>
                      <a:pt x="72784" y="500724"/>
                      <a:pt x="72167" y="500244"/>
                      <a:pt x="72099" y="499558"/>
                    </a:cubicBezTo>
                    <a:close/>
                    <a:moveTo>
                      <a:pt x="69767" y="483785"/>
                    </a:moveTo>
                    <a:lnTo>
                      <a:pt x="68601" y="475898"/>
                    </a:lnTo>
                    <a:cubicBezTo>
                      <a:pt x="68464" y="475143"/>
                      <a:pt x="69013" y="474457"/>
                      <a:pt x="69767" y="474389"/>
                    </a:cubicBezTo>
                    <a:cubicBezTo>
                      <a:pt x="70521" y="474252"/>
                      <a:pt x="71207" y="474801"/>
                      <a:pt x="71276" y="475555"/>
                    </a:cubicBezTo>
                    <a:lnTo>
                      <a:pt x="72442" y="483441"/>
                    </a:lnTo>
                    <a:cubicBezTo>
                      <a:pt x="72579" y="484196"/>
                      <a:pt x="72030" y="484882"/>
                      <a:pt x="71276" y="484950"/>
                    </a:cubicBezTo>
                    <a:cubicBezTo>
                      <a:pt x="71207" y="484950"/>
                      <a:pt x="71139" y="484950"/>
                      <a:pt x="71070" y="484950"/>
                    </a:cubicBezTo>
                    <a:cubicBezTo>
                      <a:pt x="70453" y="484882"/>
                      <a:pt x="69904" y="484402"/>
                      <a:pt x="69767" y="483785"/>
                    </a:cubicBezTo>
                    <a:close/>
                    <a:moveTo>
                      <a:pt x="67504" y="467943"/>
                    </a:moveTo>
                    <a:lnTo>
                      <a:pt x="66338" y="460056"/>
                    </a:lnTo>
                    <a:cubicBezTo>
                      <a:pt x="66201" y="459302"/>
                      <a:pt x="66749" y="458615"/>
                      <a:pt x="67504" y="458547"/>
                    </a:cubicBezTo>
                    <a:cubicBezTo>
                      <a:pt x="68258" y="458410"/>
                      <a:pt x="68944" y="458959"/>
                      <a:pt x="69013" y="459713"/>
                    </a:cubicBezTo>
                    <a:lnTo>
                      <a:pt x="70178" y="467599"/>
                    </a:lnTo>
                    <a:cubicBezTo>
                      <a:pt x="70316" y="468354"/>
                      <a:pt x="69767" y="469040"/>
                      <a:pt x="69013" y="469108"/>
                    </a:cubicBezTo>
                    <a:cubicBezTo>
                      <a:pt x="68944" y="469108"/>
                      <a:pt x="68875" y="469108"/>
                      <a:pt x="68807" y="469108"/>
                    </a:cubicBezTo>
                    <a:cubicBezTo>
                      <a:pt x="68190" y="469108"/>
                      <a:pt x="67572" y="468628"/>
                      <a:pt x="67504" y="467943"/>
                    </a:cubicBezTo>
                    <a:close/>
                    <a:moveTo>
                      <a:pt x="65241" y="452101"/>
                    </a:moveTo>
                    <a:lnTo>
                      <a:pt x="64075" y="444214"/>
                    </a:lnTo>
                    <a:cubicBezTo>
                      <a:pt x="63938" y="443460"/>
                      <a:pt x="64486" y="442773"/>
                      <a:pt x="65241" y="442705"/>
                    </a:cubicBezTo>
                    <a:cubicBezTo>
                      <a:pt x="65995" y="442568"/>
                      <a:pt x="66681" y="443117"/>
                      <a:pt x="66749" y="443871"/>
                    </a:cubicBezTo>
                    <a:lnTo>
                      <a:pt x="67915" y="451757"/>
                    </a:lnTo>
                    <a:cubicBezTo>
                      <a:pt x="68052" y="452512"/>
                      <a:pt x="67504" y="453198"/>
                      <a:pt x="66749" y="453266"/>
                    </a:cubicBezTo>
                    <a:cubicBezTo>
                      <a:pt x="66681" y="453266"/>
                      <a:pt x="66612" y="453266"/>
                      <a:pt x="66544" y="453266"/>
                    </a:cubicBezTo>
                    <a:cubicBezTo>
                      <a:pt x="65858" y="453266"/>
                      <a:pt x="65309" y="452786"/>
                      <a:pt x="65241" y="452101"/>
                    </a:cubicBezTo>
                    <a:close/>
                    <a:moveTo>
                      <a:pt x="62909" y="436327"/>
                    </a:moveTo>
                    <a:lnTo>
                      <a:pt x="61743" y="428441"/>
                    </a:lnTo>
                    <a:cubicBezTo>
                      <a:pt x="61606" y="427686"/>
                      <a:pt x="62155" y="427000"/>
                      <a:pt x="62909" y="426932"/>
                    </a:cubicBezTo>
                    <a:cubicBezTo>
                      <a:pt x="63663" y="426795"/>
                      <a:pt x="64349" y="427343"/>
                      <a:pt x="64418" y="428098"/>
                    </a:cubicBezTo>
                    <a:lnTo>
                      <a:pt x="65584" y="435984"/>
                    </a:lnTo>
                    <a:cubicBezTo>
                      <a:pt x="65721" y="436738"/>
                      <a:pt x="65172" y="437424"/>
                      <a:pt x="64418" y="437493"/>
                    </a:cubicBezTo>
                    <a:cubicBezTo>
                      <a:pt x="64349" y="437493"/>
                      <a:pt x="64281" y="437493"/>
                      <a:pt x="64212" y="437493"/>
                    </a:cubicBezTo>
                    <a:cubicBezTo>
                      <a:pt x="63595" y="437493"/>
                      <a:pt x="63046" y="437013"/>
                      <a:pt x="62909" y="436327"/>
                    </a:cubicBezTo>
                    <a:close/>
                    <a:moveTo>
                      <a:pt x="60646" y="420485"/>
                    </a:moveTo>
                    <a:lnTo>
                      <a:pt x="59480" y="412599"/>
                    </a:lnTo>
                    <a:cubicBezTo>
                      <a:pt x="59343" y="411844"/>
                      <a:pt x="59891" y="411158"/>
                      <a:pt x="60646" y="411090"/>
                    </a:cubicBezTo>
                    <a:cubicBezTo>
                      <a:pt x="61400" y="410953"/>
                      <a:pt x="62086" y="411501"/>
                      <a:pt x="62155" y="412256"/>
                    </a:cubicBezTo>
                    <a:lnTo>
                      <a:pt x="63320" y="420142"/>
                    </a:lnTo>
                    <a:cubicBezTo>
                      <a:pt x="63458" y="420896"/>
                      <a:pt x="62909" y="421583"/>
                      <a:pt x="62155" y="421651"/>
                    </a:cubicBezTo>
                    <a:cubicBezTo>
                      <a:pt x="62086" y="421651"/>
                      <a:pt x="62017" y="421651"/>
                      <a:pt x="61949" y="421651"/>
                    </a:cubicBezTo>
                    <a:cubicBezTo>
                      <a:pt x="61332" y="421651"/>
                      <a:pt x="60714" y="421171"/>
                      <a:pt x="60646" y="420485"/>
                    </a:cubicBezTo>
                    <a:close/>
                    <a:moveTo>
                      <a:pt x="58383" y="404712"/>
                    </a:moveTo>
                    <a:lnTo>
                      <a:pt x="57217" y="396825"/>
                    </a:lnTo>
                    <a:cubicBezTo>
                      <a:pt x="57080" y="396071"/>
                      <a:pt x="57628" y="395385"/>
                      <a:pt x="58383" y="395316"/>
                    </a:cubicBezTo>
                    <a:cubicBezTo>
                      <a:pt x="59137" y="395179"/>
                      <a:pt x="59823" y="395728"/>
                      <a:pt x="59891" y="396482"/>
                    </a:cubicBezTo>
                    <a:lnTo>
                      <a:pt x="61057" y="404369"/>
                    </a:lnTo>
                    <a:cubicBezTo>
                      <a:pt x="61194" y="405123"/>
                      <a:pt x="60646" y="405809"/>
                      <a:pt x="59891" y="405877"/>
                    </a:cubicBezTo>
                    <a:cubicBezTo>
                      <a:pt x="59823" y="405877"/>
                      <a:pt x="59754" y="405877"/>
                      <a:pt x="59686" y="405877"/>
                    </a:cubicBezTo>
                    <a:cubicBezTo>
                      <a:pt x="59000" y="405809"/>
                      <a:pt x="58451" y="405329"/>
                      <a:pt x="58383" y="404712"/>
                    </a:cubicBezTo>
                    <a:close/>
                    <a:moveTo>
                      <a:pt x="56051" y="388870"/>
                    </a:moveTo>
                    <a:lnTo>
                      <a:pt x="54885" y="380983"/>
                    </a:lnTo>
                    <a:cubicBezTo>
                      <a:pt x="54748" y="380229"/>
                      <a:pt x="55297" y="379543"/>
                      <a:pt x="56051" y="379474"/>
                    </a:cubicBezTo>
                    <a:cubicBezTo>
                      <a:pt x="56805" y="379337"/>
                      <a:pt x="57491" y="379886"/>
                      <a:pt x="57560" y="380640"/>
                    </a:cubicBezTo>
                    <a:lnTo>
                      <a:pt x="58726" y="388527"/>
                    </a:lnTo>
                    <a:cubicBezTo>
                      <a:pt x="58863" y="389281"/>
                      <a:pt x="58314" y="389967"/>
                      <a:pt x="57560" y="390035"/>
                    </a:cubicBezTo>
                    <a:cubicBezTo>
                      <a:pt x="57491" y="390035"/>
                      <a:pt x="57423" y="390035"/>
                      <a:pt x="57354" y="390035"/>
                    </a:cubicBezTo>
                    <a:cubicBezTo>
                      <a:pt x="56737" y="390035"/>
                      <a:pt x="56188" y="389556"/>
                      <a:pt x="56051" y="388870"/>
                    </a:cubicBezTo>
                    <a:close/>
                    <a:moveTo>
                      <a:pt x="53788" y="373096"/>
                    </a:moveTo>
                    <a:lnTo>
                      <a:pt x="52622" y="365210"/>
                    </a:lnTo>
                    <a:cubicBezTo>
                      <a:pt x="52485" y="364455"/>
                      <a:pt x="53033" y="363770"/>
                      <a:pt x="53788" y="363701"/>
                    </a:cubicBezTo>
                    <a:cubicBezTo>
                      <a:pt x="54542" y="363564"/>
                      <a:pt x="55228" y="364112"/>
                      <a:pt x="55297" y="364867"/>
                    </a:cubicBezTo>
                    <a:lnTo>
                      <a:pt x="56462" y="372754"/>
                    </a:lnTo>
                    <a:cubicBezTo>
                      <a:pt x="56600" y="373508"/>
                      <a:pt x="56051" y="374193"/>
                      <a:pt x="55297" y="374262"/>
                    </a:cubicBezTo>
                    <a:cubicBezTo>
                      <a:pt x="55228" y="374262"/>
                      <a:pt x="55159" y="374262"/>
                      <a:pt x="55091" y="374262"/>
                    </a:cubicBezTo>
                    <a:cubicBezTo>
                      <a:pt x="54474" y="374193"/>
                      <a:pt x="53856" y="373713"/>
                      <a:pt x="53788" y="373096"/>
                    </a:cubicBezTo>
                    <a:close/>
                    <a:moveTo>
                      <a:pt x="51525" y="357254"/>
                    </a:moveTo>
                    <a:lnTo>
                      <a:pt x="50359" y="349368"/>
                    </a:lnTo>
                    <a:cubicBezTo>
                      <a:pt x="50222" y="348613"/>
                      <a:pt x="50770" y="347928"/>
                      <a:pt x="51525" y="347859"/>
                    </a:cubicBezTo>
                    <a:cubicBezTo>
                      <a:pt x="52279" y="347722"/>
                      <a:pt x="52965" y="348270"/>
                      <a:pt x="53033" y="349025"/>
                    </a:cubicBezTo>
                    <a:lnTo>
                      <a:pt x="54199" y="356912"/>
                    </a:lnTo>
                    <a:cubicBezTo>
                      <a:pt x="54336" y="357666"/>
                      <a:pt x="53788" y="358352"/>
                      <a:pt x="53033" y="358420"/>
                    </a:cubicBezTo>
                    <a:cubicBezTo>
                      <a:pt x="52965" y="358420"/>
                      <a:pt x="52896" y="358420"/>
                      <a:pt x="52828" y="358420"/>
                    </a:cubicBezTo>
                    <a:cubicBezTo>
                      <a:pt x="52142" y="358420"/>
                      <a:pt x="51593" y="357940"/>
                      <a:pt x="51525" y="357254"/>
                    </a:cubicBezTo>
                    <a:close/>
                    <a:moveTo>
                      <a:pt x="49193" y="341412"/>
                    </a:moveTo>
                    <a:lnTo>
                      <a:pt x="48027" y="333526"/>
                    </a:lnTo>
                    <a:cubicBezTo>
                      <a:pt x="47890" y="332771"/>
                      <a:pt x="48439" y="332086"/>
                      <a:pt x="49193" y="332017"/>
                    </a:cubicBezTo>
                    <a:cubicBezTo>
                      <a:pt x="49947" y="331880"/>
                      <a:pt x="50633" y="332429"/>
                      <a:pt x="50702" y="333183"/>
                    </a:cubicBezTo>
                    <a:lnTo>
                      <a:pt x="51868" y="341070"/>
                    </a:lnTo>
                    <a:cubicBezTo>
                      <a:pt x="52005" y="341824"/>
                      <a:pt x="51456" y="342510"/>
                      <a:pt x="50702" y="342578"/>
                    </a:cubicBezTo>
                    <a:cubicBezTo>
                      <a:pt x="50633" y="342578"/>
                      <a:pt x="50565" y="342578"/>
                      <a:pt x="50496" y="342578"/>
                    </a:cubicBezTo>
                    <a:cubicBezTo>
                      <a:pt x="49879" y="342578"/>
                      <a:pt x="49330" y="342098"/>
                      <a:pt x="49193" y="341412"/>
                    </a:cubicBezTo>
                    <a:close/>
                    <a:moveTo>
                      <a:pt x="46930" y="325639"/>
                    </a:moveTo>
                    <a:lnTo>
                      <a:pt x="45764" y="317752"/>
                    </a:lnTo>
                    <a:cubicBezTo>
                      <a:pt x="45627" y="316998"/>
                      <a:pt x="46175" y="316312"/>
                      <a:pt x="46930" y="316244"/>
                    </a:cubicBezTo>
                    <a:cubicBezTo>
                      <a:pt x="47684" y="316106"/>
                      <a:pt x="48370" y="316655"/>
                      <a:pt x="48439" y="317409"/>
                    </a:cubicBezTo>
                    <a:lnTo>
                      <a:pt x="49604" y="325296"/>
                    </a:lnTo>
                    <a:cubicBezTo>
                      <a:pt x="49742" y="326051"/>
                      <a:pt x="49193" y="326736"/>
                      <a:pt x="48439" y="326805"/>
                    </a:cubicBezTo>
                    <a:cubicBezTo>
                      <a:pt x="48370" y="326805"/>
                      <a:pt x="48301" y="326805"/>
                      <a:pt x="48233" y="326805"/>
                    </a:cubicBezTo>
                    <a:cubicBezTo>
                      <a:pt x="47616" y="326805"/>
                      <a:pt x="46998" y="326325"/>
                      <a:pt x="46930" y="325639"/>
                    </a:cubicBezTo>
                    <a:close/>
                    <a:moveTo>
                      <a:pt x="44598" y="309797"/>
                    </a:moveTo>
                    <a:lnTo>
                      <a:pt x="43432" y="301910"/>
                    </a:lnTo>
                    <a:cubicBezTo>
                      <a:pt x="43295" y="301156"/>
                      <a:pt x="43844" y="300470"/>
                      <a:pt x="44598" y="300402"/>
                    </a:cubicBezTo>
                    <a:cubicBezTo>
                      <a:pt x="45352" y="300264"/>
                      <a:pt x="46038" y="300813"/>
                      <a:pt x="46107" y="301568"/>
                    </a:cubicBezTo>
                    <a:lnTo>
                      <a:pt x="47273" y="309454"/>
                    </a:lnTo>
                    <a:cubicBezTo>
                      <a:pt x="47410" y="310209"/>
                      <a:pt x="46861" y="310894"/>
                      <a:pt x="46107" y="310963"/>
                    </a:cubicBezTo>
                    <a:cubicBezTo>
                      <a:pt x="46038" y="310963"/>
                      <a:pt x="45970" y="310963"/>
                      <a:pt x="45901" y="310963"/>
                    </a:cubicBezTo>
                    <a:cubicBezTo>
                      <a:pt x="45284" y="310963"/>
                      <a:pt x="44735" y="310483"/>
                      <a:pt x="44598" y="309797"/>
                    </a:cubicBezTo>
                    <a:close/>
                    <a:moveTo>
                      <a:pt x="42335" y="294023"/>
                    </a:moveTo>
                    <a:lnTo>
                      <a:pt x="41169" y="286137"/>
                    </a:lnTo>
                    <a:cubicBezTo>
                      <a:pt x="41032" y="285383"/>
                      <a:pt x="41581" y="284697"/>
                      <a:pt x="42335" y="284628"/>
                    </a:cubicBezTo>
                    <a:cubicBezTo>
                      <a:pt x="43089" y="284491"/>
                      <a:pt x="43775" y="285039"/>
                      <a:pt x="43844" y="285794"/>
                    </a:cubicBezTo>
                    <a:lnTo>
                      <a:pt x="45010" y="293681"/>
                    </a:lnTo>
                    <a:cubicBezTo>
                      <a:pt x="45147" y="294435"/>
                      <a:pt x="44598" y="295121"/>
                      <a:pt x="43844" y="295190"/>
                    </a:cubicBezTo>
                    <a:cubicBezTo>
                      <a:pt x="43775" y="295190"/>
                      <a:pt x="43707" y="295190"/>
                      <a:pt x="43638" y="295190"/>
                    </a:cubicBezTo>
                    <a:cubicBezTo>
                      <a:pt x="43021" y="295190"/>
                      <a:pt x="42472" y="294710"/>
                      <a:pt x="42335" y="294023"/>
                    </a:cubicBezTo>
                    <a:close/>
                    <a:moveTo>
                      <a:pt x="40072" y="278181"/>
                    </a:moveTo>
                    <a:lnTo>
                      <a:pt x="38906" y="270295"/>
                    </a:lnTo>
                    <a:cubicBezTo>
                      <a:pt x="38769" y="269541"/>
                      <a:pt x="39317" y="268855"/>
                      <a:pt x="40072" y="268786"/>
                    </a:cubicBezTo>
                    <a:cubicBezTo>
                      <a:pt x="40826" y="268649"/>
                      <a:pt x="41512" y="269198"/>
                      <a:pt x="41581" y="269952"/>
                    </a:cubicBezTo>
                    <a:lnTo>
                      <a:pt x="42746" y="277839"/>
                    </a:lnTo>
                    <a:cubicBezTo>
                      <a:pt x="42884" y="278593"/>
                      <a:pt x="42335" y="279279"/>
                      <a:pt x="41581" y="279348"/>
                    </a:cubicBezTo>
                    <a:cubicBezTo>
                      <a:pt x="41512" y="279348"/>
                      <a:pt x="41443" y="279348"/>
                      <a:pt x="41375" y="279348"/>
                    </a:cubicBezTo>
                    <a:cubicBezTo>
                      <a:pt x="40689" y="279348"/>
                      <a:pt x="40140" y="278868"/>
                      <a:pt x="40072" y="278181"/>
                    </a:cubicBezTo>
                    <a:close/>
                    <a:moveTo>
                      <a:pt x="37740" y="262408"/>
                    </a:moveTo>
                    <a:lnTo>
                      <a:pt x="36574" y="254522"/>
                    </a:lnTo>
                    <a:cubicBezTo>
                      <a:pt x="36437" y="253767"/>
                      <a:pt x="36986" y="253081"/>
                      <a:pt x="37740" y="253013"/>
                    </a:cubicBezTo>
                    <a:cubicBezTo>
                      <a:pt x="38494" y="252875"/>
                      <a:pt x="39180" y="253424"/>
                      <a:pt x="39249" y="254178"/>
                    </a:cubicBezTo>
                    <a:lnTo>
                      <a:pt x="40415" y="262065"/>
                    </a:lnTo>
                    <a:cubicBezTo>
                      <a:pt x="40552" y="262820"/>
                      <a:pt x="40003" y="263506"/>
                      <a:pt x="39249" y="263574"/>
                    </a:cubicBezTo>
                    <a:cubicBezTo>
                      <a:pt x="39180" y="263574"/>
                      <a:pt x="39112" y="263574"/>
                      <a:pt x="39043" y="263574"/>
                    </a:cubicBezTo>
                    <a:cubicBezTo>
                      <a:pt x="38426" y="263506"/>
                      <a:pt x="37877" y="263026"/>
                      <a:pt x="37740" y="262408"/>
                    </a:cubicBezTo>
                    <a:close/>
                    <a:moveTo>
                      <a:pt x="35477" y="246566"/>
                    </a:moveTo>
                    <a:lnTo>
                      <a:pt x="34311" y="238680"/>
                    </a:lnTo>
                    <a:cubicBezTo>
                      <a:pt x="34174" y="237925"/>
                      <a:pt x="34723" y="237239"/>
                      <a:pt x="35477" y="237171"/>
                    </a:cubicBezTo>
                    <a:cubicBezTo>
                      <a:pt x="36231" y="237033"/>
                      <a:pt x="36917" y="237582"/>
                      <a:pt x="36986" y="238337"/>
                    </a:cubicBezTo>
                    <a:lnTo>
                      <a:pt x="38152" y="246223"/>
                    </a:lnTo>
                    <a:cubicBezTo>
                      <a:pt x="38289" y="246978"/>
                      <a:pt x="37740" y="247664"/>
                      <a:pt x="36986" y="247732"/>
                    </a:cubicBezTo>
                    <a:cubicBezTo>
                      <a:pt x="36917" y="247732"/>
                      <a:pt x="36849" y="247732"/>
                      <a:pt x="36780" y="247732"/>
                    </a:cubicBezTo>
                    <a:cubicBezTo>
                      <a:pt x="36163" y="247732"/>
                      <a:pt x="35545" y="247252"/>
                      <a:pt x="35477" y="246566"/>
                    </a:cubicBezTo>
                    <a:close/>
                    <a:moveTo>
                      <a:pt x="33214" y="230793"/>
                    </a:moveTo>
                    <a:lnTo>
                      <a:pt x="32048" y="222906"/>
                    </a:lnTo>
                    <a:cubicBezTo>
                      <a:pt x="31911" y="222152"/>
                      <a:pt x="32459" y="221466"/>
                      <a:pt x="33214" y="221397"/>
                    </a:cubicBezTo>
                    <a:cubicBezTo>
                      <a:pt x="33968" y="221260"/>
                      <a:pt x="34654" y="221809"/>
                      <a:pt x="34723" y="222563"/>
                    </a:cubicBezTo>
                    <a:lnTo>
                      <a:pt x="35888" y="230450"/>
                    </a:lnTo>
                    <a:cubicBezTo>
                      <a:pt x="36026" y="231204"/>
                      <a:pt x="35477" y="231890"/>
                      <a:pt x="34723" y="231959"/>
                    </a:cubicBezTo>
                    <a:cubicBezTo>
                      <a:pt x="34654" y="231959"/>
                      <a:pt x="34585" y="231959"/>
                      <a:pt x="34517" y="231959"/>
                    </a:cubicBezTo>
                    <a:cubicBezTo>
                      <a:pt x="33831" y="231890"/>
                      <a:pt x="33282" y="231410"/>
                      <a:pt x="33214" y="230793"/>
                    </a:cubicBezTo>
                    <a:close/>
                    <a:moveTo>
                      <a:pt x="30882" y="214951"/>
                    </a:moveTo>
                    <a:lnTo>
                      <a:pt x="29716" y="207064"/>
                    </a:lnTo>
                    <a:cubicBezTo>
                      <a:pt x="29579" y="206310"/>
                      <a:pt x="30128" y="205624"/>
                      <a:pt x="30882" y="205555"/>
                    </a:cubicBezTo>
                    <a:cubicBezTo>
                      <a:pt x="31636" y="205418"/>
                      <a:pt x="32322" y="205967"/>
                      <a:pt x="32391" y="206721"/>
                    </a:cubicBezTo>
                    <a:lnTo>
                      <a:pt x="33557" y="214608"/>
                    </a:lnTo>
                    <a:cubicBezTo>
                      <a:pt x="33694" y="215362"/>
                      <a:pt x="33145" y="216048"/>
                      <a:pt x="32391" y="216117"/>
                    </a:cubicBezTo>
                    <a:cubicBezTo>
                      <a:pt x="32322" y="216117"/>
                      <a:pt x="32254" y="216117"/>
                      <a:pt x="32185" y="216117"/>
                    </a:cubicBezTo>
                    <a:cubicBezTo>
                      <a:pt x="31568" y="216117"/>
                      <a:pt x="31019" y="215637"/>
                      <a:pt x="30882" y="214951"/>
                    </a:cubicBezTo>
                    <a:close/>
                    <a:moveTo>
                      <a:pt x="28619" y="199109"/>
                    </a:moveTo>
                    <a:lnTo>
                      <a:pt x="27453" y="191222"/>
                    </a:lnTo>
                    <a:cubicBezTo>
                      <a:pt x="27316" y="190468"/>
                      <a:pt x="27865" y="189782"/>
                      <a:pt x="28619" y="189714"/>
                    </a:cubicBezTo>
                    <a:cubicBezTo>
                      <a:pt x="29373" y="189576"/>
                      <a:pt x="30059" y="190125"/>
                      <a:pt x="30128" y="190879"/>
                    </a:cubicBezTo>
                    <a:lnTo>
                      <a:pt x="31294" y="198766"/>
                    </a:lnTo>
                    <a:cubicBezTo>
                      <a:pt x="31431" y="199520"/>
                      <a:pt x="30882" y="200206"/>
                      <a:pt x="30128" y="200275"/>
                    </a:cubicBezTo>
                    <a:cubicBezTo>
                      <a:pt x="30059" y="200275"/>
                      <a:pt x="29991" y="200275"/>
                      <a:pt x="29922" y="200275"/>
                    </a:cubicBezTo>
                    <a:cubicBezTo>
                      <a:pt x="29305" y="200275"/>
                      <a:pt x="28687" y="199795"/>
                      <a:pt x="28619" y="199109"/>
                    </a:cubicBezTo>
                    <a:close/>
                    <a:moveTo>
                      <a:pt x="26356" y="183336"/>
                    </a:moveTo>
                    <a:lnTo>
                      <a:pt x="25190" y="175449"/>
                    </a:lnTo>
                    <a:cubicBezTo>
                      <a:pt x="25053" y="174694"/>
                      <a:pt x="25601" y="174008"/>
                      <a:pt x="26356" y="173940"/>
                    </a:cubicBezTo>
                    <a:cubicBezTo>
                      <a:pt x="27110" y="173803"/>
                      <a:pt x="27796" y="174352"/>
                      <a:pt x="27865" y="175106"/>
                    </a:cubicBezTo>
                    <a:lnTo>
                      <a:pt x="29030" y="182992"/>
                    </a:lnTo>
                    <a:cubicBezTo>
                      <a:pt x="29168" y="183747"/>
                      <a:pt x="28619" y="184433"/>
                      <a:pt x="27865" y="184501"/>
                    </a:cubicBezTo>
                    <a:cubicBezTo>
                      <a:pt x="27796" y="184501"/>
                      <a:pt x="27727" y="184501"/>
                      <a:pt x="27659" y="184501"/>
                    </a:cubicBezTo>
                    <a:cubicBezTo>
                      <a:pt x="26973" y="184501"/>
                      <a:pt x="26424" y="184021"/>
                      <a:pt x="26356" y="183336"/>
                    </a:cubicBezTo>
                    <a:close/>
                    <a:moveTo>
                      <a:pt x="24024" y="167494"/>
                    </a:moveTo>
                    <a:lnTo>
                      <a:pt x="22858" y="159607"/>
                    </a:lnTo>
                    <a:cubicBezTo>
                      <a:pt x="22721" y="158853"/>
                      <a:pt x="23270" y="158166"/>
                      <a:pt x="24024" y="158098"/>
                    </a:cubicBezTo>
                    <a:cubicBezTo>
                      <a:pt x="24778" y="157961"/>
                      <a:pt x="25464" y="158510"/>
                      <a:pt x="25533" y="159264"/>
                    </a:cubicBezTo>
                    <a:lnTo>
                      <a:pt x="26699" y="167150"/>
                    </a:lnTo>
                    <a:cubicBezTo>
                      <a:pt x="26836" y="167905"/>
                      <a:pt x="26287" y="168591"/>
                      <a:pt x="25533" y="168659"/>
                    </a:cubicBezTo>
                    <a:cubicBezTo>
                      <a:pt x="25464" y="168659"/>
                      <a:pt x="25396" y="168659"/>
                      <a:pt x="25327" y="168659"/>
                    </a:cubicBezTo>
                    <a:cubicBezTo>
                      <a:pt x="24710" y="168659"/>
                      <a:pt x="24161" y="168179"/>
                      <a:pt x="24024" y="167494"/>
                    </a:cubicBezTo>
                    <a:close/>
                    <a:moveTo>
                      <a:pt x="21761" y="151720"/>
                    </a:moveTo>
                    <a:lnTo>
                      <a:pt x="20595" y="143833"/>
                    </a:lnTo>
                    <a:cubicBezTo>
                      <a:pt x="20458" y="143079"/>
                      <a:pt x="21007" y="142393"/>
                      <a:pt x="21761" y="142325"/>
                    </a:cubicBezTo>
                    <a:cubicBezTo>
                      <a:pt x="22515" y="142188"/>
                      <a:pt x="23201" y="142736"/>
                      <a:pt x="23270" y="143491"/>
                    </a:cubicBezTo>
                    <a:lnTo>
                      <a:pt x="24436" y="151377"/>
                    </a:lnTo>
                    <a:cubicBezTo>
                      <a:pt x="24573" y="152131"/>
                      <a:pt x="24024" y="152817"/>
                      <a:pt x="23270" y="152886"/>
                    </a:cubicBezTo>
                    <a:cubicBezTo>
                      <a:pt x="23201" y="152886"/>
                      <a:pt x="23133" y="152886"/>
                      <a:pt x="23064" y="152886"/>
                    </a:cubicBezTo>
                    <a:cubicBezTo>
                      <a:pt x="22447" y="152886"/>
                      <a:pt x="21829" y="152406"/>
                      <a:pt x="21761" y="151720"/>
                    </a:cubicBezTo>
                    <a:close/>
                    <a:moveTo>
                      <a:pt x="19498" y="135878"/>
                    </a:moveTo>
                    <a:lnTo>
                      <a:pt x="18332" y="127992"/>
                    </a:lnTo>
                    <a:cubicBezTo>
                      <a:pt x="18195" y="127237"/>
                      <a:pt x="18743" y="126551"/>
                      <a:pt x="19498" y="126483"/>
                    </a:cubicBezTo>
                    <a:cubicBezTo>
                      <a:pt x="20252" y="126346"/>
                      <a:pt x="20938" y="126894"/>
                      <a:pt x="21007" y="127649"/>
                    </a:cubicBezTo>
                    <a:lnTo>
                      <a:pt x="22172" y="135535"/>
                    </a:lnTo>
                    <a:cubicBezTo>
                      <a:pt x="22310" y="136289"/>
                      <a:pt x="21761" y="136975"/>
                      <a:pt x="21007" y="137044"/>
                    </a:cubicBezTo>
                    <a:cubicBezTo>
                      <a:pt x="20938" y="137044"/>
                      <a:pt x="20869" y="137044"/>
                      <a:pt x="20801" y="137044"/>
                    </a:cubicBezTo>
                    <a:cubicBezTo>
                      <a:pt x="20115" y="137044"/>
                      <a:pt x="19566" y="136564"/>
                      <a:pt x="19498" y="135878"/>
                    </a:cubicBezTo>
                    <a:close/>
                    <a:moveTo>
                      <a:pt x="17166" y="120105"/>
                    </a:moveTo>
                    <a:lnTo>
                      <a:pt x="16000" y="112218"/>
                    </a:lnTo>
                    <a:cubicBezTo>
                      <a:pt x="15863" y="111464"/>
                      <a:pt x="16412" y="110778"/>
                      <a:pt x="17166" y="110709"/>
                    </a:cubicBezTo>
                    <a:cubicBezTo>
                      <a:pt x="17920" y="110572"/>
                      <a:pt x="18606" y="111121"/>
                      <a:pt x="18675" y="111875"/>
                    </a:cubicBezTo>
                    <a:lnTo>
                      <a:pt x="19841" y="119762"/>
                    </a:lnTo>
                    <a:cubicBezTo>
                      <a:pt x="19978" y="120516"/>
                      <a:pt x="19429" y="121202"/>
                      <a:pt x="18675" y="121270"/>
                    </a:cubicBezTo>
                    <a:cubicBezTo>
                      <a:pt x="18606" y="121270"/>
                      <a:pt x="18538" y="121270"/>
                      <a:pt x="18469" y="121270"/>
                    </a:cubicBezTo>
                    <a:cubicBezTo>
                      <a:pt x="17852" y="121202"/>
                      <a:pt x="17303" y="120722"/>
                      <a:pt x="17166" y="120105"/>
                    </a:cubicBezTo>
                    <a:close/>
                    <a:moveTo>
                      <a:pt x="14903" y="104263"/>
                    </a:moveTo>
                    <a:lnTo>
                      <a:pt x="13737" y="96376"/>
                    </a:lnTo>
                    <a:cubicBezTo>
                      <a:pt x="13600" y="95622"/>
                      <a:pt x="14149" y="94936"/>
                      <a:pt x="14903" y="94867"/>
                    </a:cubicBezTo>
                    <a:cubicBezTo>
                      <a:pt x="15657" y="94730"/>
                      <a:pt x="16343" y="95279"/>
                      <a:pt x="16412" y="96033"/>
                    </a:cubicBezTo>
                    <a:lnTo>
                      <a:pt x="17578" y="103920"/>
                    </a:lnTo>
                    <a:cubicBezTo>
                      <a:pt x="17715" y="104674"/>
                      <a:pt x="17166" y="105360"/>
                      <a:pt x="16412" y="105428"/>
                    </a:cubicBezTo>
                    <a:cubicBezTo>
                      <a:pt x="16343" y="105428"/>
                      <a:pt x="16275" y="105428"/>
                      <a:pt x="16206" y="105428"/>
                    </a:cubicBezTo>
                    <a:cubicBezTo>
                      <a:pt x="15589" y="105428"/>
                      <a:pt x="14971" y="104949"/>
                      <a:pt x="14903" y="104263"/>
                    </a:cubicBezTo>
                    <a:close/>
                    <a:moveTo>
                      <a:pt x="12571" y="88489"/>
                    </a:moveTo>
                    <a:lnTo>
                      <a:pt x="11405" y="80603"/>
                    </a:lnTo>
                    <a:cubicBezTo>
                      <a:pt x="11268" y="79848"/>
                      <a:pt x="11817" y="79163"/>
                      <a:pt x="12571" y="79094"/>
                    </a:cubicBezTo>
                    <a:cubicBezTo>
                      <a:pt x="13326" y="78957"/>
                      <a:pt x="14011" y="79505"/>
                      <a:pt x="14080" y="80260"/>
                    </a:cubicBezTo>
                    <a:lnTo>
                      <a:pt x="15246" y="88147"/>
                    </a:lnTo>
                    <a:cubicBezTo>
                      <a:pt x="15383" y="88901"/>
                      <a:pt x="14834" y="89586"/>
                      <a:pt x="14080" y="89655"/>
                    </a:cubicBezTo>
                    <a:cubicBezTo>
                      <a:pt x="14011" y="89655"/>
                      <a:pt x="13943" y="89655"/>
                      <a:pt x="13874" y="89655"/>
                    </a:cubicBezTo>
                    <a:cubicBezTo>
                      <a:pt x="13257" y="89586"/>
                      <a:pt x="12708" y="89106"/>
                      <a:pt x="12571" y="88489"/>
                    </a:cubicBezTo>
                    <a:close/>
                    <a:moveTo>
                      <a:pt x="10308" y="72647"/>
                    </a:moveTo>
                    <a:lnTo>
                      <a:pt x="9142" y="64761"/>
                    </a:lnTo>
                    <a:cubicBezTo>
                      <a:pt x="9005" y="64006"/>
                      <a:pt x="9554" y="63321"/>
                      <a:pt x="10308" y="63252"/>
                    </a:cubicBezTo>
                    <a:cubicBezTo>
                      <a:pt x="11062" y="63115"/>
                      <a:pt x="11748" y="63663"/>
                      <a:pt x="11817" y="64418"/>
                    </a:cubicBezTo>
                    <a:lnTo>
                      <a:pt x="12983" y="72305"/>
                    </a:lnTo>
                    <a:cubicBezTo>
                      <a:pt x="13120" y="73059"/>
                      <a:pt x="12571" y="73745"/>
                      <a:pt x="11817" y="73813"/>
                    </a:cubicBezTo>
                    <a:cubicBezTo>
                      <a:pt x="11748" y="73813"/>
                      <a:pt x="11680" y="73813"/>
                      <a:pt x="11611" y="73813"/>
                    </a:cubicBezTo>
                    <a:cubicBezTo>
                      <a:pt x="10994" y="73813"/>
                      <a:pt x="10377" y="73333"/>
                      <a:pt x="10308" y="72647"/>
                    </a:cubicBezTo>
                    <a:close/>
                    <a:moveTo>
                      <a:pt x="8045" y="56805"/>
                    </a:moveTo>
                    <a:lnTo>
                      <a:pt x="6879" y="48919"/>
                    </a:lnTo>
                    <a:cubicBezTo>
                      <a:pt x="6742" y="48164"/>
                      <a:pt x="7291" y="47479"/>
                      <a:pt x="8045" y="47410"/>
                    </a:cubicBezTo>
                    <a:cubicBezTo>
                      <a:pt x="8799" y="47273"/>
                      <a:pt x="9485" y="47821"/>
                      <a:pt x="9554" y="48576"/>
                    </a:cubicBezTo>
                    <a:lnTo>
                      <a:pt x="10720" y="56463"/>
                    </a:lnTo>
                    <a:cubicBezTo>
                      <a:pt x="10857" y="57217"/>
                      <a:pt x="10308" y="57903"/>
                      <a:pt x="9554" y="57971"/>
                    </a:cubicBezTo>
                    <a:cubicBezTo>
                      <a:pt x="9485" y="57971"/>
                      <a:pt x="9417" y="57971"/>
                      <a:pt x="9348" y="57971"/>
                    </a:cubicBezTo>
                    <a:cubicBezTo>
                      <a:pt x="8662" y="57971"/>
                      <a:pt x="8113" y="57491"/>
                      <a:pt x="8045" y="56805"/>
                    </a:cubicBezTo>
                    <a:close/>
                    <a:moveTo>
                      <a:pt x="5713" y="41032"/>
                    </a:moveTo>
                    <a:lnTo>
                      <a:pt x="4547" y="33145"/>
                    </a:lnTo>
                    <a:cubicBezTo>
                      <a:pt x="4410" y="32391"/>
                      <a:pt x="4959" y="31705"/>
                      <a:pt x="5713" y="31637"/>
                    </a:cubicBezTo>
                    <a:cubicBezTo>
                      <a:pt x="6468" y="31499"/>
                      <a:pt x="7153" y="32048"/>
                      <a:pt x="7222" y="32802"/>
                    </a:cubicBezTo>
                    <a:lnTo>
                      <a:pt x="8388" y="40689"/>
                    </a:lnTo>
                    <a:cubicBezTo>
                      <a:pt x="8525" y="41444"/>
                      <a:pt x="7976" y="42129"/>
                      <a:pt x="7222" y="42198"/>
                    </a:cubicBezTo>
                    <a:cubicBezTo>
                      <a:pt x="7153" y="42198"/>
                      <a:pt x="7085" y="42198"/>
                      <a:pt x="7016" y="42198"/>
                    </a:cubicBezTo>
                    <a:cubicBezTo>
                      <a:pt x="6399" y="42198"/>
                      <a:pt x="5850" y="41718"/>
                      <a:pt x="5713" y="41032"/>
                    </a:cubicBezTo>
                    <a:close/>
                    <a:moveTo>
                      <a:pt x="3450" y="25190"/>
                    </a:moveTo>
                    <a:lnTo>
                      <a:pt x="2284" y="17303"/>
                    </a:lnTo>
                    <a:cubicBezTo>
                      <a:pt x="2147" y="16549"/>
                      <a:pt x="2696" y="15863"/>
                      <a:pt x="3450" y="15795"/>
                    </a:cubicBezTo>
                    <a:cubicBezTo>
                      <a:pt x="4204" y="15657"/>
                      <a:pt x="4890" y="16206"/>
                      <a:pt x="4959" y="16960"/>
                    </a:cubicBezTo>
                    <a:lnTo>
                      <a:pt x="6125" y="24847"/>
                    </a:lnTo>
                    <a:cubicBezTo>
                      <a:pt x="6262" y="25602"/>
                      <a:pt x="5713" y="26287"/>
                      <a:pt x="4959" y="26356"/>
                    </a:cubicBezTo>
                    <a:cubicBezTo>
                      <a:pt x="4890" y="26356"/>
                      <a:pt x="4822" y="26356"/>
                      <a:pt x="4753" y="26356"/>
                    </a:cubicBezTo>
                    <a:cubicBezTo>
                      <a:pt x="4136" y="26356"/>
                      <a:pt x="3519" y="25876"/>
                      <a:pt x="3450" y="25190"/>
                    </a:cubicBezTo>
                    <a:close/>
                    <a:moveTo>
                      <a:pt x="1187" y="9416"/>
                    </a:moveTo>
                    <a:lnTo>
                      <a:pt x="21" y="1530"/>
                    </a:lnTo>
                    <a:cubicBezTo>
                      <a:pt x="-116" y="776"/>
                      <a:pt x="433" y="90"/>
                      <a:pt x="1187" y="21"/>
                    </a:cubicBezTo>
                    <a:cubicBezTo>
                      <a:pt x="1941" y="-116"/>
                      <a:pt x="2627" y="432"/>
                      <a:pt x="2696" y="1187"/>
                    </a:cubicBezTo>
                    <a:lnTo>
                      <a:pt x="3862" y="9074"/>
                    </a:lnTo>
                    <a:cubicBezTo>
                      <a:pt x="3999" y="9828"/>
                      <a:pt x="3450" y="10514"/>
                      <a:pt x="2696" y="10583"/>
                    </a:cubicBezTo>
                    <a:cubicBezTo>
                      <a:pt x="2627" y="10583"/>
                      <a:pt x="2559" y="10583"/>
                      <a:pt x="2490" y="10583"/>
                    </a:cubicBezTo>
                    <a:cubicBezTo>
                      <a:pt x="1804" y="10583"/>
                      <a:pt x="1255" y="10102"/>
                      <a:pt x="1187" y="9416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F0124B4F-1273-7A88-F9D7-1DB97E2B06AE}"/>
                  </a:ext>
                </a:extLst>
              </p:cNvPr>
              <p:cNvSpPr/>
              <p:nvPr/>
            </p:nvSpPr>
            <p:spPr>
              <a:xfrm>
                <a:off x="1463720" y="4780421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3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3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2276A75B-7F90-9CC5-832B-28EDC088007F}"/>
                  </a:ext>
                </a:extLst>
              </p:cNvPr>
              <p:cNvSpPr/>
              <p:nvPr/>
            </p:nvSpPr>
            <p:spPr>
              <a:xfrm>
                <a:off x="1310656" y="4770415"/>
                <a:ext cx="171587" cy="2742"/>
              </a:xfrm>
              <a:custGeom>
                <a:avLst/>
                <a:gdLst>
                  <a:gd name="connsiteX0" fmla="*/ 0 w 171587"/>
                  <a:gd name="connsiteY0" fmla="*/ 1371 h 2742"/>
                  <a:gd name="connsiteX1" fmla="*/ 1372 w 171587"/>
                  <a:gd name="connsiteY1" fmla="*/ 0 h 2742"/>
                  <a:gd name="connsiteX2" fmla="*/ 9395 w 171587"/>
                  <a:gd name="connsiteY2" fmla="*/ 0 h 2742"/>
                  <a:gd name="connsiteX3" fmla="*/ 10767 w 171587"/>
                  <a:gd name="connsiteY3" fmla="*/ 1371 h 2742"/>
                  <a:gd name="connsiteX4" fmla="*/ 9395 w 171587"/>
                  <a:gd name="connsiteY4" fmla="*/ 2743 h 2742"/>
                  <a:gd name="connsiteX5" fmla="*/ 1372 w 171587"/>
                  <a:gd name="connsiteY5" fmla="*/ 2743 h 2742"/>
                  <a:gd name="connsiteX6" fmla="*/ 0 w 171587"/>
                  <a:gd name="connsiteY6" fmla="*/ 1371 h 2742"/>
                  <a:gd name="connsiteX7" fmla="*/ 16116 w 171587"/>
                  <a:gd name="connsiteY7" fmla="*/ 1371 h 2742"/>
                  <a:gd name="connsiteX8" fmla="*/ 17488 w 171587"/>
                  <a:gd name="connsiteY8" fmla="*/ 0 h 2742"/>
                  <a:gd name="connsiteX9" fmla="*/ 25512 w 171587"/>
                  <a:gd name="connsiteY9" fmla="*/ 0 h 2742"/>
                  <a:gd name="connsiteX10" fmla="*/ 26883 w 171587"/>
                  <a:gd name="connsiteY10" fmla="*/ 1371 h 2742"/>
                  <a:gd name="connsiteX11" fmla="*/ 25512 w 171587"/>
                  <a:gd name="connsiteY11" fmla="*/ 2743 h 2742"/>
                  <a:gd name="connsiteX12" fmla="*/ 17488 w 171587"/>
                  <a:gd name="connsiteY12" fmla="*/ 2743 h 2742"/>
                  <a:gd name="connsiteX13" fmla="*/ 16116 w 171587"/>
                  <a:gd name="connsiteY13" fmla="*/ 1371 h 2742"/>
                  <a:gd name="connsiteX14" fmla="*/ 32164 w 171587"/>
                  <a:gd name="connsiteY14" fmla="*/ 1371 h 2742"/>
                  <a:gd name="connsiteX15" fmla="*/ 33536 w 171587"/>
                  <a:gd name="connsiteY15" fmla="*/ 0 h 2742"/>
                  <a:gd name="connsiteX16" fmla="*/ 41559 w 171587"/>
                  <a:gd name="connsiteY16" fmla="*/ 0 h 2742"/>
                  <a:gd name="connsiteX17" fmla="*/ 42931 w 171587"/>
                  <a:gd name="connsiteY17" fmla="*/ 1371 h 2742"/>
                  <a:gd name="connsiteX18" fmla="*/ 41559 w 171587"/>
                  <a:gd name="connsiteY18" fmla="*/ 2743 h 2742"/>
                  <a:gd name="connsiteX19" fmla="*/ 33536 w 171587"/>
                  <a:gd name="connsiteY19" fmla="*/ 2743 h 2742"/>
                  <a:gd name="connsiteX20" fmla="*/ 32164 w 171587"/>
                  <a:gd name="connsiteY20" fmla="*/ 1371 h 2742"/>
                  <a:gd name="connsiteX21" fmla="*/ 48280 w 171587"/>
                  <a:gd name="connsiteY21" fmla="*/ 1371 h 2742"/>
                  <a:gd name="connsiteX22" fmla="*/ 49652 w 171587"/>
                  <a:gd name="connsiteY22" fmla="*/ 0 h 2742"/>
                  <a:gd name="connsiteX23" fmla="*/ 57676 w 171587"/>
                  <a:gd name="connsiteY23" fmla="*/ 0 h 2742"/>
                  <a:gd name="connsiteX24" fmla="*/ 59047 w 171587"/>
                  <a:gd name="connsiteY24" fmla="*/ 1371 h 2742"/>
                  <a:gd name="connsiteX25" fmla="*/ 57676 w 171587"/>
                  <a:gd name="connsiteY25" fmla="*/ 2743 h 2742"/>
                  <a:gd name="connsiteX26" fmla="*/ 49583 w 171587"/>
                  <a:gd name="connsiteY26" fmla="*/ 2743 h 2742"/>
                  <a:gd name="connsiteX27" fmla="*/ 48280 w 171587"/>
                  <a:gd name="connsiteY27" fmla="*/ 1371 h 2742"/>
                  <a:gd name="connsiteX28" fmla="*/ 64328 w 171587"/>
                  <a:gd name="connsiteY28" fmla="*/ 1371 h 2742"/>
                  <a:gd name="connsiteX29" fmla="*/ 65700 w 171587"/>
                  <a:gd name="connsiteY29" fmla="*/ 0 h 2742"/>
                  <a:gd name="connsiteX30" fmla="*/ 73724 w 171587"/>
                  <a:gd name="connsiteY30" fmla="*/ 0 h 2742"/>
                  <a:gd name="connsiteX31" fmla="*/ 75095 w 171587"/>
                  <a:gd name="connsiteY31" fmla="*/ 1371 h 2742"/>
                  <a:gd name="connsiteX32" fmla="*/ 73724 w 171587"/>
                  <a:gd name="connsiteY32" fmla="*/ 2743 h 2742"/>
                  <a:gd name="connsiteX33" fmla="*/ 65700 w 171587"/>
                  <a:gd name="connsiteY33" fmla="*/ 2743 h 2742"/>
                  <a:gd name="connsiteX34" fmla="*/ 64328 w 171587"/>
                  <a:gd name="connsiteY34" fmla="*/ 1371 h 2742"/>
                  <a:gd name="connsiteX35" fmla="*/ 80444 w 171587"/>
                  <a:gd name="connsiteY35" fmla="*/ 1371 h 2742"/>
                  <a:gd name="connsiteX36" fmla="*/ 81816 w 171587"/>
                  <a:gd name="connsiteY36" fmla="*/ 0 h 2742"/>
                  <a:gd name="connsiteX37" fmla="*/ 89840 w 171587"/>
                  <a:gd name="connsiteY37" fmla="*/ 0 h 2742"/>
                  <a:gd name="connsiteX38" fmla="*/ 91211 w 171587"/>
                  <a:gd name="connsiteY38" fmla="*/ 1371 h 2742"/>
                  <a:gd name="connsiteX39" fmla="*/ 89840 w 171587"/>
                  <a:gd name="connsiteY39" fmla="*/ 2743 h 2742"/>
                  <a:gd name="connsiteX40" fmla="*/ 81816 w 171587"/>
                  <a:gd name="connsiteY40" fmla="*/ 2743 h 2742"/>
                  <a:gd name="connsiteX41" fmla="*/ 80444 w 171587"/>
                  <a:gd name="connsiteY41" fmla="*/ 1371 h 2742"/>
                  <a:gd name="connsiteX42" fmla="*/ 96492 w 171587"/>
                  <a:gd name="connsiteY42" fmla="*/ 1371 h 2742"/>
                  <a:gd name="connsiteX43" fmla="*/ 97864 w 171587"/>
                  <a:gd name="connsiteY43" fmla="*/ 0 h 2742"/>
                  <a:gd name="connsiteX44" fmla="*/ 105888 w 171587"/>
                  <a:gd name="connsiteY44" fmla="*/ 0 h 2742"/>
                  <a:gd name="connsiteX45" fmla="*/ 107259 w 171587"/>
                  <a:gd name="connsiteY45" fmla="*/ 1371 h 2742"/>
                  <a:gd name="connsiteX46" fmla="*/ 105888 w 171587"/>
                  <a:gd name="connsiteY46" fmla="*/ 2743 h 2742"/>
                  <a:gd name="connsiteX47" fmla="*/ 97864 w 171587"/>
                  <a:gd name="connsiteY47" fmla="*/ 2743 h 2742"/>
                  <a:gd name="connsiteX48" fmla="*/ 96492 w 171587"/>
                  <a:gd name="connsiteY48" fmla="*/ 1371 h 2742"/>
                  <a:gd name="connsiteX49" fmla="*/ 112608 w 171587"/>
                  <a:gd name="connsiteY49" fmla="*/ 1371 h 2742"/>
                  <a:gd name="connsiteX50" fmla="*/ 113980 w 171587"/>
                  <a:gd name="connsiteY50" fmla="*/ 0 h 2742"/>
                  <a:gd name="connsiteX51" fmla="*/ 122004 w 171587"/>
                  <a:gd name="connsiteY51" fmla="*/ 0 h 2742"/>
                  <a:gd name="connsiteX52" fmla="*/ 123375 w 171587"/>
                  <a:gd name="connsiteY52" fmla="*/ 1371 h 2742"/>
                  <a:gd name="connsiteX53" fmla="*/ 122004 w 171587"/>
                  <a:gd name="connsiteY53" fmla="*/ 2743 h 2742"/>
                  <a:gd name="connsiteX54" fmla="*/ 113980 w 171587"/>
                  <a:gd name="connsiteY54" fmla="*/ 2743 h 2742"/>
                  <a:gd name="connsiteX55" fmla="*/ 112608 w 171587"/>
                  <a:gd name="connsiteY55" fmla="*/ 1371 h 2742"/>
                  <a:gd name="connsiteX56" fmla="*/ 128656 w 171587"/>
                  <a:gd name="connsiteY56" fmla="*/ 1371 h 2742"/>
                  <a:gd name="connsiteX57" fmla="*/ 130028 w 171587"/>
                  <a:gd name="connsiteY57" fmla="*/ 0 h 2742"/>
                  <a:gd name="connsiteX58" fmla="*/ 138051 w 171587"/>
                  <a:gd name="connsiteY58" fmla="*/ 0 h 2742"/>
                  <a:gd name="connsiteX59" fmla="*/ 139423 w 171587"/>
                  <a:gd name="connsiteY59" fmla="*/ 1371 h 2742"/>
                  <a:gd name="connsiteX60" fmla="*/ 138051 w 171587"/>
                  <a:gd name="connsiteY60" fmla="*/ 2743 h 2742"/>
                  <a:gd name="connsiteX61" fmla="*/ 130028 w 171587"/>
                  <a:gd name="connsiteY61" fmla="*/ 2743 h 2742"/>
                  <a:gd name="connsiteX62" fmla="*/ 128656 w 171587"/>
                  <a:gd name="connsiteY62" fmla="*/ 1371 h 2742"/>
                  <a:gd name="connsiteX63" fmla="*/ 144772 w 171587"/>
                  <a:gd name="connsiteY63" fmla="*/ 1371 h 2742"/>
                  <a:gd name="connsiteX64" fmla="*/ 146144 w 171587"/>
                  <a:gd name="connsiteY64" fmla="*/ 0 h 2742"/>
                  <a:gd name="connsiteX65" fmla="*/ 154168 w 171587"/>
                  <a:gd name="connsiteY65" fmla="*/ 0 h 2742"/>
                  <a:gd name="connsiteX66" fmla="*/ 155539 w 171587"/>
                  <a:gd name="connsiteY66" fmla="*/ 1371 h 2742"/>
                  <a:gd name="connsiteX67" fmla="*/ 154168 w 171587"/>
                  <a:gd name="connsiteY67" fmla="*/ 2743 h 2742"/>
                  <a:gd name="connsiteX68" fmla="*/ 146144 w 171587"/>
                  <a:gd name="connsiteY68" fmla="*/ 2743 h 2742"/>
                  <a:gd name="connsiteX69" fmla="*/ 144772 w 171587"/>
                  <a:gd name="connsiteY69" fmla="*/ 1371 h 2742"/>
                  <a:gd name="connsiteX70" fmla="*/ 160820 w 171587"/>
                  <a:gd name="connsiteY70" fmla="*/ 1371 h 2742"/>
                  <a:gd name="connsiteX71" fmla="*/ 162192 w 171587"/>
                  <a:gd name="connsiteY71" fmla="*/ 0 h 2742"/>
                  <a:gd name="connsiteX72" fmla="*/ 170216 w 171587"/>
                  <a:gd name="connsiteY72" fmla="*/ 0 h 2742"/>
                  <a:gd name="connsiteX73" fmla="*/ 171587 w 171587"/>
                  <a:gd name="connsiteY73" fmla="*/ 1371 h 2742"/>
                  <a:gd name="connsiteX74" fmla="*/ 170216 w 171587"/>
                  <a:gd name="connsiteY74" fmla="*/ 2743 h 2742"/>
                  <a:gd name="connsiteX75" fmla="*/ 162192 w 171587"/>
                  <a:gd name="connsiteY75" fmla="*/ 2743 h 2742"/>
                  <a:gd name="connsiteX76" fmla="*/ 160820 w 171587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71587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9395" y="0"/>
                    </a:lnTo>
                    <a:cubicBezTo>
                      <a:pt x="10150" y="0"/>
                      <a:pt x="10767" y="617"/>
                      <a:pt x="10767" y="1371"/>
                    </a:cubicBezTo>
                    <a:cubicBezTo>
                      <a:pt x="10767" y="2126"/>
                      <a:pt x="10150" y="2743"/>
                      <a:pt x="939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6116" y="1371"/>
                    </a:moveTo>
                    <a:cubicBezTo>
                      <a:pt x="16116" y="617"/>
                      <a:pt x="16734" y="0"/>
                      <a:pt x="17488" y="0"/>
                    </a:cubicBezTo>
                    <a:lnTo>
                      <a:pt x="25512" y="0"/>
                    </a:lnTo>
                    <a:cubicBezTo>
                      <a:pt x="26266" y="0"/>
                      <a:pt x="26883" y="617"/>
                      <a:pt x="26883" y="1371"/>
                    </a:cubicBezTo>
                    <a:cubicBezTo>
                      <a:pt x="26883" y="2126"/>
                      <a:pt x="26266" y="2743"/>
                      <a:pt x="25512" y="2743"/>
                    </a:cubicBezTo>
                    <a:lnTo>
                      <a:pt x="17488" y="2743"/>
                    </a:lnTo>
                    <a:cubicBezTo>
                      <a:pt x="16665" y="2743"/>
                      <a:pt x="16116" y="2126"/>
                      <a:pt x="16116" y="1371"/>
                    </a:cubicBezTo>
                    <a:close/>
                    <a:moveTo>
                      <a:pt x="32164" y="1371"/>
                    </a:moveTo>
                    <a:cubicBezTo>
                      <a:pt x="32164" y="617"/>
                      <a:pt x="32781" y="0"/>
                      <a:pt x="33536" y="0"/>
                    </a:cubicBezTo>
                    <a:lnTo>
                      <a:pt x="41559" y="0"/>
                    </a:lnTo>
                    <a:cubicBezTo>
                      <a:pt x="42314" y="0"/>
                      <a:pt x="42931" y="617"/>
                      <a:pt x="42931" y="1371"/>
                    </a:cubicBezTo>
                    <a:cubicBezTo>
                      <a:pt x="42931" y="2126"/>
                      <a:pt x="42314" y="2743"/>
                      <a:pt x="41559" y="2743"/>
                    </a:cubicBezTo>
                    <a:lnTo>
                      <a:pt x="33536" y="2743"/>
                    </a:lnTo>
                    <a:cubicBezTo>
                      <a:pt x="32781" y="2743"/>
                      <a:pt x="32164" y="2126"/>
                      <a:pt x="32164" y="1371"/>
                    </a:cubicBezTo>
                    <a:close/>
                    <a:moveTo>
                      <a:pt x="48280" y="1371"/>
                    </a:moveTo>
                    <a:cubicBezTo>
                      <a:pt x="48280" y="617"/>
                      <a:pt x="48897" y="0"/>
                      <a:pt x="49652" y="0"/>
                    </a:cubicBezTo>
                    <a:lnTo>
                      <a:pt x="57676" y="0"/>
                    </a:lnTo>
                    <a:cubicBezTo>
                      <a:pt x="58430" y="0"/>
                      <a:pt x="59047" y="617"/>
                      <a:pt x="59047" y="1371"/>
                    </a:cubicBezTo>
                    <a:cubicBezTo>
                      <a:pt x="59047" y="2126"/>
                      <a:pt x="58430" y="2743"/>
                      <a:pt x="57676" y="2743"/>
                    </a:cubicBezTo>
                    <a:lnTo>
                      <a:pt x="49583" y="2743"/>
                    </a:lnTo>
                    <a:cubicBezTo>
                      <a:pt x="48829" y="2743"/>
                      <a:pt x="48280" y="2126"/>
                      <a:pt x="48280" y="1371"/>
                    </a:cubicBezTo>
                    <a:close/>
                    <a:moveTo>
                      <a:pt x="64328" y="1371"/>
                    </a:moveTo>
                    <a:cubicBezTo>
                      <a:pt x="64328" y="617"/>
                      <a:pt x="64945" y="0"/>
                      <a:pt x="65700" y="0"/>
                    </a:cubicBezTo>
                    <a:lnTo>
                      <a:pt x="73724" y="0"/>
                    </a:lnTo>
                    <a:cubicBezTo>
                      <a:pt x="74478" y="0"/>
                      <a:pt x="75095" y="617"/>
                      <a:pt x="75095" y="1371"/>
                    </a:cubicBezTo>
                    <a:cubicBezTo>
                      <a:pt x="75095" y="2126"/>
                      <a:pt x="74478" y="2743"/>
                      <a:pt x="73724" y="2743"/>
                    </a:cubicBezTo>
                    <a:lnTo>
                      <a:pt x="65700" y="2743"/>
                    </a:lnTo>
                    <a:cubicBezTo>
                      <a:pt x="64945" y="2743"/>
                      <a:pt x="64328" y="2126"/>
                      <a:pt x="64328" y="1371"/>
                    </a:cubicBezTo>
                    <a:close/>
                    <a:moveTo>
                      <a:pt x="80444" y="1371"/>
                    </a:moveTo>
                    <a:cubicBezTo>
                      <a:pt x="80444" y="617"/>
                      <a:pt x="81062" y="0"/>
                      <a:pt x="81816" y="0"/>
                    </a:cubicBezTo>
                    <a:lnTo>
                      <a:pt x="89840" y="0"/>
                    </a:lnTo>
                    <a:cubicBezTo>
                      <a:pt x="90594" y="0"/>
                      <a:pt x="91211" y="617"/>
                      <a:pt x="91211" y="1371"/>
                    </a:cubicBezTo>
                    <a:cubicBezTo>
                      <a:pt x="91211" y="2126"/>
                      <a:pt x="90594" y="2743"/>
                      <a:pt x="89840" y="2743"/>
                    </a:cubicBezTo>
                    <a:lnTo>
                      <a:pt x="81816" y="2743"/>
                    </a:lnTo>
                    <a:cubicBezTo>
                      <a:pt x="80993" y="2743"/>
                      <a:pt x="80444" y="2126"/>
                      <a:pt x="80444" y="1371"/>
                    </a:cubicBezTo>
                    <a:close/>
                    <a:moveTo>
                      <a:pt x="96492" y="1371"/>
                    </a:moveTo>
                    <a:cubicBezTo>
                      <a:pt x="96492" y="617"/>
                      <a:pt x="97109" y="0"/>
                      <a:pt x="97864" y="0"/>
                    </a:cubicBezTo>
                    <a:lnTo>
                      <a:pt x="105888" y="0"/>
                    </a:lnTo>
                    <a:cubicBezTo>
                      <a:pt x="106642" y="0"/>
                      <a:pt x="107259" y="617"/>
                      <a:pt x="107259" y="1371"/>
                    </a:cubicBezTo>
                    <a:cubicBezTo>
                      <a:pt x="107259" y="2126"/>
                      <a:pt x="106642" y="2743"/>
                      <a:pt x="105888" y="2743"/>
                    </a:cubicBezTo>
                    <a:lnTo>
                      <a:pt x="97864" y="2743"/>
                    </a:lnTo>
                    <a:cubicBezTo>
                      <a:pt x="97109" y="2743"/>
                      <a:pt x="96492" y="2126"/>
                      <a:pt x="96492" y="1371"/>
                    </a:cubicBezTo>
                    <a:close/>
                    <a:moveTo>
                      <a:pt x="112608" y="1371"/>
                    </a:moveTo>
                    <a:cubicBezTo>
                      <a:pt x="112608" y="617"/>
                      <a:pt x="113226" y="0"/>
                      <a:pt x="113980" y="0"/>
                    </a:cubicBezTo>
                    <a:lnTo>
                      <a:pt x="122004" y="0"/>
                    </a:lnTo>
                    <a:cubicBezTo>
                      <a:pt x="122758" y="0"/>
                      <a:pt x="123375" y="617"/>
                      <a:pt x="123375" y="1371"/>
                    </a:cubicBezTo>
                    <a:cubicBezTo>
                      <a:pt x="123375" y="2126"/>
                      <a:pt x="122758" y="2743"/>
                      <a:pt x="122004" y="2743"/>
                    </a:cubicBezTo>
                    <a:lnTo>
                      <a:pt x="113980" y="2743"/>
                    </a:lnTo>
                    <a:cubicBezTo>
                      <a:pt x="113226" y="2743"/>
                      <a:pt x="112608" y="2126"/>
                      <a:pt x="112608" y="1371"/>
                    </a:cubicBezTo>
                    <a:close/>
                    <a:moveTo>
                      <a:pt x="128656" y="1371"/>
                    </a:moveTo>
                    <a:cubicBezTo>
                      <a:pt x="128656" y="617"/>
                      <a:pt x="129273" y="0"/>
                      <a:pt x="130028" y="0"/>
                    </a:cubicBezTo>
                    <a:lnTo>
                      <a:pt x="138051" y="0"/>
                    </a:lnTo>
                    <a:cubicBezTo>
                      <a:pt x="138806" y="0"/>
                      <a:pt x="139423" y="617"/>
                      <a:pt x="139423" y="1371"/>
                    </a:cubicBezTo>
                    <a:cubicBezTo>
                      <a:pt x="139423" y="2126"/>
                      <a:pt x="138806" y="2743"/>
                      <a:pt x="138051" y="2743"/>
                    </a:cubicBezTo>
                    <a:lnTo>
                      <a:pt x="130028" y="2743"/>
                    </a:lnTo>
                    <a:cubicBezTo>
                      <a:pt x="129273" y="2743"/>
                      <a:pt x="128656" y="2126"/>
                      <a:pt x="128656" y="1371"/>
                    </a:cubicBezTo>
                    <a:close/>
                    <a:moveTo>
                      <a:pt x="144772" y="1371"/>
                    </a:moveTo>
                    <a:cubicBezTo>
                      <a:pt x="144772" y="617"/>
                      <a:pt x="145390" y="0"/>
                      <a:pt x="146144" y="0"/>
                    </a:cubicBezTo>
                    <a:lnTo>
                      <a:pt x="154168" y="0"/>
                    </a:lnTo>
                    <a:cubicBezTo>
                      <a:pt x="154922" y="0"/>
                      <a:pt x="155539" y="617"/>
                      <a:pt x="155539" y="1371"/>
                    </a:cubicBezTo>
                    <a:cubicBezTo>
                      <a:pt x="155539" y="2126"/>
                      <a:pt x="154922" y="2743"/>
                      <a:pt x="154168" y="2743"/>
                    </a:cubicBezTo>
                    <a:lnTo>
                      <a:pt x="146144" y="2743"/>
                    </a:lnTo>
                    <a:cubicBezTo>
                      <a:pt x="145390" y="2743"/>
                      <a:pt x="144772" y="2126"/>
                      <a:pt x="144772" y="1371"/>
                    </a:cubicBezTo>
                    <a:close/>
                    <a:moveTo>
                      <a:pt x="160820" y="1371"/>
                    </a:moveTo>
                    <a:cubicBezTo>
                      <a:pt x="160820" y="617"/>
                      <a:pt x="161437" y="0"/>
                      <a:pt x="162192" y="0"/>
                    </a:cubicBezTo>
                    <a:lnTo>
                      <a:pt x="170216" y="0"/>
                    </a:lnTo>
                    <a:cubicBezTo>
                      <a:pt x="170970" y="0"/>
                      <a:pt x="171587" y="617"/>
                      <a:pt x="171587" y="1371"/>
                    </a:cubicBezTo>
                    <a:cubicBezTo>
                      <a:pt x="171587" y="2126"/>
                      <a:pt x="170970" y="2743"/>
                      <a:pt x="170216" y="2743"/>
                    </a:cubicBezTo>
                    <a:lnTo>
                      <a:pt x="162192" y="2743"/>
                    </a:lnTo>
                    <a:cubicBezTo>
                      <a:pt x="161437" y="2743"/>
                      <a:pt x="160820" y="2126"/>
                      <a:pt x="16082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1D88EC27-2011-18A3-1F27-AFEF2ED84C55}"/>
                  </a:ext>
                </a:extLst>
              </p:cNvPr>
              <p:cNvSpPr/>
              <p:nvPr/>
            </p:nvSpPr>
            <p:spPr>
              <a:xfrm>
                <a:off x="998000" y="4089827"/>
                <a:ext cx="22494" cy="697253"/>
              </a:xfrm>
              <a:custGeom>
                <a:avLst/>
                <a:gdLst>
                  <a:gd name="connsiteX0" fmla="*/ 1303 w 22494"/>
                  <a:gd name="connsiteY0" fmla="*/ 697253 h 697253"/>
                  <a:gd name="connsiteX1" fmla="*/ 0 w 22494"/>
                  <a:gd name="connsiteY1" fmla="*/ 695882 h 697253"/>
                  <a:gd name="connsiteX2" fmla="*/ 69 w 22494"/>
                  <a:gd name="connsiteY2" fmla="*/ 692658 h 697253"/>
                  <a:gd name="connsiteX3" fmla="*/ 1440 w 22494"/>
                  <a:gd name="connsiteY3" fmla="*/ 691355 h 697253"/>
                  <a:gd name="connsiteX4" fmla="*/ 2743 w 22494"/>
                  <a:gd name="connsiteY4" fmla="*/ 692727 h 697253"/>
                  <a:gd name="connsiteX5" fmla="*/ 2675 w 22494"/>
                  <a:gd name="connsiteY5" fmla="*/ 695950 h 697253"/>
                  <a:gd name="connsiteX6" fmla="*/ 1303 w 22494"/>
                  <a:gd name="connsiteY6" fmla="*/ 697253 h 697253"/>
                  <a:gd name="connsiteX7" fmla="*/ 1303 w 22494"/>
                  <a:gd name="connsiteY7" fmla="*/ 697253 h 697253"/>
                  <a:gd name="connsiteX8" fmla="*/ 1646 w 22494"/>
                  <a:gd name="connsiteY8" fmla="*/ 686006 h 697253"/>
                  <a:gd name="connsiteX9" fmla="*/ 343 w 22494"/>
                  <a:gd name="connsiteY9" fmla="*/ 684634 h 697253"/>
                  <a:gd name="connsiteX10" fmla="*/ 549 w 22494"/>
                  <a:gd name="connsiteY10" fmla="*/ 676611 h 697253"/>
                  <a:gd name="connsiteX11" fmla="*/ 1920 w 22494"/>
                  <a:gd name="connsiteY11" fmla="*/ 675308 h 697253"/>
                  <a:gd name="connsiteX12" fmla="*/ 3223 w 22494"/>
                  <a:gd name="connsiteY12" fmla="*/ 676679 h 697253"/>
                  <a:gd name="connsiteX13" fmla="*/ 3018 w 22494"/>
                  <a:gd name="connsiteY13" fmla="*/ 684703 h 697253"/>
                  <a:gd name="connsiteX14" fmla="*/ 1646 w 22494"/>
                  <a:gd name="connsiteY14" fmla="*/ 686006 h 697253"/>
                  <a:gd name="connsiteX15" fmla="*/ 1646 w 22494"/>
                  <a:gd name="connsiteY15" fmla="*/ 686006 h 697253"/>
                  <a:gd name="connsiteX16" fmla="*/ 2126 w 22494"/>
                  <a:gd name="connsiteY16" fmla="*/ 669890 h 697253"/>
                  <a:gd name="connsiteX17" fmla="*/ 823 w 22494"/>
                  <a:gd name="connsiteY17" fmla="*/ 668518 h 697253"/>
                  <a:gd name="connsiteX18" fmla="*/ 1029 w 22494"/>
                  <a:gd name="connsiteY18" fmla="*/ 660494 h 697253"/>
                  <a:gd name="connsiteX19" fmla="*/ 2400 w 22494"/>
                  <a:gd name="connsiteY19" fmla="*/ 659191 h 697253"/>
                  <a:gd name="connsiteX20" fmla="*/ 3703 w 22494"/>
                  <a:gd name="connsiteY20" fmla="*/ 660563 h 697253"/>
                  <a:gd name="connsiteX21" fmla="*/ 3498 w 22494"/>
                  <a:gd name="connsiteY21" fmla="*/ 668587 h 697253"/>
                  <a:gd name="connsiteX22" fmla="*/ 2126 w 22494"/>
                  <a:gd name="connsiteY22" fmla="*/ 669890 h 697253"/>
                  <a:gd name="connsiteX23" fmla="*/ 2126 w 22494"/>
                  <a:gd name="connsiteY23" fmla="*/ 669890 h 697253"/>
                  <a:gd name="connsiteX24" fmla="*/ 2538 w 22494"/>
                  <a:gd name="connsiteY24" fmla="*/ 653842 h 697253"/>
                  <a:gd name="connsiteX25" fmla="*/ 1234 w 22494"/>
                  <a:gd name="connsiteY25" fmla="*/ 652470 h 697253"/>
                  <a:gd name="connsiteX26" fmla="*/ 1440 w 22494"/>
                  <a:gd name="connsiteY26" fmla="*/ 644447 h 697253"/>
                  <a:gd name="connsiteX27" fmla="*/ 2812 w 22494"/>
                  <a:gd name="connsiteY27" fmla="*/ 643143 h 697253"/>
                  <a:gd name="connsiteX28" fmla="*/ 4115 w 22494"/>
                  <a:gd name="connsiteY28" fmla="*/ 644515 h 697253"/>
                  <a:gd name="connsiteX29" fmla="*/ 3909 w 22494"/>
                  <a:gd name="connsiteY29" fmla="*/ 652539 h 697253"/>
                  <a:gd name="connsiteX30" fmla="*/ 2538 w 22494"/>
                  <a:gd name="connsiteY30" fmla="*/ 653842 h 697253"/>
                  <a:gd name="connsiteX31" fmla="*/ 2538 w 22494"/>
                  <a:gd name="connsiteY31" fmla="*/ 653842 h 697253"/>
                  <a:gd name="connsiteX32" fmla="*/ 3018 w 22494"/>
                  <a:gd name="connsiteY32" fmla="*/ 637726 h 697253"/>
                  <a:gd name="connsiteX33" fmla="*/ 1715 w 22494"/>
                  <a:gd name="connsiteY33" fmla="*/ 636354 h 697253"/>
                  <a:gd name="connsiteX34" fmla="*/ 1920 w 22494"/>
                  <a:gd name="connsiteY34" fmla="*/ 628330 h 697253"/>
                  <a:gd name="connsiteX35" fmla="*/ 3292 w 22494"/>
                  <a:gd name="connsiteY35" fmla="*/ 627027 h 697253"/>
                  <a:gd name="connsiteX36" fmla="*/ 4595 w 22494"/>
                  <a:gd name="connsiteY36" fmla="*/ 628399 h 697253"/>
                  <a:gd name="connsiteX37" fmla="*/ 4389 w 22494"/>
                  <a:gd name="connsiteY37" fmla="*/ 636423 h 697253"/>
                  <a:gd name="connsiteX38" fmla="*/ 3018 w 22494"/>
                  <a:gd name="connsiteY38" fmla="*/ 637726 h 697253"/>
                  <a:gd name="connsiteX39" fmla="*/ 3018 w 22494"/>
                  <a:gd name="connsiteY39" fmla="*/ 637726 h 697253"/>
                  <a:gd name="connsiteX40" fmla="*/ 3498 w 22494"/>
                  <a:gd name="connsiteY40" fmla="*/ 621678 h 697253"/>
                  <a:gd name="connsiteX41" fmla="*/ 2195 w 22494"/>
                  <a:gd name="connsiteY41" fmla="*/ 620306 h 697253"/>
                  <a:gd name="connsiteX42" fmla="*/ 2400 w 22494"/>
                  <a:gd name="connsiteY42" fmla="*/ 612282 h 697253"/>
                  <a:gd name="connsiteX43" fmla="*/ 3772 w 22494"/>
                  <a:gd name="connsiteY43" fmla="*/ 610979 h 697253"/>
                  <a:gd name="connsiteX44" fmla="*/ 5075 w 22494"/>
                  <a:gd name="connsiteY44" fmla="*/ 612351 h 697253"/>
                  <a:gd name="connsiteX45" fmla="*/ 4869 w 22494"/>
                  <a:gd name="connsiteY45" fmla="*/ 620375 h 697253"/>
                  <a:gd name="connsiteX46" fmla="*/ 3498 w 22494"/>
                  <a:gd name="connsiteY46" fmla="*/ 621678 h 697253"/>
                  <a:gd name="connsiteX47" fmla="*/ 3498 w 22494"/>
                  <a:gd name="connsiteY47" fmla="*/ 621678 h 697253"/>
                  <a:gd name="connsiteX48" fmla="*/ 3978 w 22494"/>
                  <a:gd name="connsiteY48" fmla="*/ 605562 h 697253"/>
                  <a:gd name="connsiteX49" fmla="*/ 2675 w 22494"/>
                  <a:gd name="connsiteY49" fmla="*/ 604190 h 697253"/>
                  <a:gd name="connsiteX50" fmla="*/ 2880 w 22494"/>
                  <a:gd name="connsiteY50" fmla="*/ 596166 h 697253"/>
                  <a:gd name="connsiteX51" fmla="*/ 4252 w 22494"/>
                  <a:gd name="connsiteY51" fmla="*/ 594863 h 697253"/>
                  <a:gd name="connsiteX52" fmla="*/ 5555 w 22494"/>
                  <a:gd name="connsiteY52" fmla="*/ 596235 h 697253"/>
                  <a:gd name="connsiteX53" fmla="*/ 5349 w 22494"/>
                  <a:gd name="connsiteY53" fmla="*/ 604259 h 697253"/>
                  <a:gd name="connsiteX54" fmla="*/ 3978 w 22494"/>
                  <a:gd name="connsiteY54" fmla="*/ 605562 h 697253"/>
                  <a:gd name="connsiteX55" fmla="*/ 3978 w 22494"/>
                  <a:gd name="connsiteY55" fmla="*/ 605562 h 697253"/>
                  <a:gd name="connsiteX56" fmla="*/ 4389 w 22494"/>
                  <a:gd name="connsiteY56" fmla="*/ 589514 h 697253"/>
                  <a:gd name="connsiteX57" fmla="*/ 3086 w 22494"/>
                  <a:gd name="connsiteY57" fmla="*/ 588142 h 697253"/>
                  <a:gd name="connsiteX58" fmla="*/ 3292 w 22494"/>
                  <a:gd name="connsiteY58" fmla="*/ 580118 h 697253"/>
                  <a:gd name="connsiteX59" fmla="*/ 4663 w 22494"/>
                  <a:gd name="connsiteY59" fmla="*/ 578815 h 697253"/>
                  <a:gd name="connsiteX60" fmla="*/ 5967 w 22494"/>
                  <a:gd name="connsiteY60" fmla="*/ 580187 h 697253"/>
                  <a:gd name="connsiteX61" fmla="*/ 5761 w 22494"/>
                  <a:gd name="connsiteY61" fmla="*/ 588211 h 697253"/>
                  <a:gd name="connsiteX62" fmla="*/ 4389 w 22494"/>
                  <a:gd name="connsiteY62" fmla="*/ 589514 h 697253"/>
                  <a:gd name="connsiteX63" fmla="*/ 4389 w 22494"/>
                  <a:gd name="connsiteY63" fmla="*/ 589514 h 697253"/>
                  <a:gd name="connsiteX64" fmla="*/ 4869 w 22494"/>
                  <a:gd name="connsiteY64" fmla="*/ 573398 h 697253"/>
                  <a:gd name="connsiteX65" fmla="*/ 3566 w 22494"/>
                  <a:gd name="connsiteY65" fmla="*/ 572026 h 697253"/>
                  <a:gd name="connsiteX66" fmla="*/ 3772 w 22494"/>
                  <a:gd name="connsiteY66" fmla="*/ 564002 h 697253"/>
                  <a:gd name="connsiteX67" fmla="*/ 5144 w 22494"/>
                  <a:gd name="connsiteY67" fmla="*/ 562699 h 697253"/>
                  <a:gd name="connsiteX68" fmla="*/ 6447 w 22494"/>
                  <a:gd name="connsiteY68" fmla="*/ 564071 h 697253"/>
                  <a:gd name="connsiteX69" fmla="*/ 6241 w 22494"/>
                  <a:gd name="connsiteY69" fmla="*/ 572095 h 697253"/>
                  <a:gd name="connsiteX70" fmla="*/ 4869 w 22494"/>
                  <a:gd name="connsiteY70" fmla="*/ 573398 h 697253"/>
                  <a:gd name="connsiteX71" fmla="*/ 4869 w 22494"/>
                  <a:gd name="connsiteY71" fmla="*/ 573398 h 697253"/>
                  <a:gd name="connsiteX72" fmla="*/ 5349 w 22494"/>
                  <a:gd name="connsiteY72" fmla="*/ 557350 h 697253"/>
                  <a:gd name="connsiteX73" fmla="*/ 4046 w 22494"/>
                  <a:gd name="connsiteY73" fmla="*/ 555978 h 697253"/>
                  <a:gd name="connsiteX74" fmla="*/ 4252 w 22494"/>
                  <a:gd name="connsiteY74" fmla="*/ 547954 h 697253"/>
                  <a:gd name="connsiteX75" fmla="*/ 5624 w 22494"/>
                  <a:gd name="connsiteY75" fmla="*/ 546651 h 697253"/>
                  <a:gd name="connsiteX76" fmla="*/ 6927 w 22494"/>
                  <a:gd name="connsiteY76" fmla="*/ 548023 h 697253"/>
                  <a:gd name="connsiteX77" fmla="*/ 6721 w 22494"/>
                  <a:gd name="connsiteY77" fmla="*/ 556047 h 697253"/>
                  <a:gd name="connsiteX78" fmla="*/ 5349 w 22494"/>
                  <a:gd name="connsiteY78" fmla="*/ 557350 h 697253"/>
                  <a:gd name="connsiteX79" fmla="*/ 5349 w 22494"/>
                  <a:gd name="connsiteY79" fmla="*/ 557350 h 697253"/>
                  <a:gd name="connsiteX80" fmla="*/ 5761 w 22494"/>
                  <a:gd name="connsiteY80" fmla="*/ 541302 h 697253"/>
                  <a:gd name="connsiteX81" fmla="*/ 4458 w 22494"/>
                  <a:gd name="connsiteY81" fmla="*/ 539931 h 697253"/>
                  <a:gd name="connsiteX82" fmla="*/ 4663 w 22494"/>
                  <a:gd name="connsiteY82" fmla="*/ 531906 h 697253"/>
                  <a:gd name="connsiteX83" fmla="*/ 6035 w 22494"/>
                  <a:gd name="connsiteY83" fmla="*/ 530604 h 697253"/>
                  <a:gd name="connsiteX84" fmla="*/ 7338 w 22494"/>
                  <a:gd name="connsiteY84" fmla="*/ 531975 h 697253"/>
                  <a:gd name="connsiteX85" fmla="*/ 7132 w 22494"/>
                  <a:gd name="connsiteY85" fmla="*/ 539999 h 697253"/>
                  <a:gd name="connsiteX86" fmla="*/ 5761 w 22494"/>
                  <a:gd name="connsiteY86" fmla="*/ 541302 h 697253"/>
                  <a:gd name="connsiteX87" fmla="*/ 5761 w 22494"/>
                  <a:gd name="connsiteY87" fmla="*/ 541302 h 697253"/>
                  <a:gd name="connsiteX88" fmla="*/ 6241 w 22494"/>
                  <a:gd name="connsiteY88" fmla="*/ 525186 h 697253"/>
                  <a:gd name="connsiteX89" fmla="*/ 4938 w 22494"/>
                  <a:gd name="connsiteY89" fmla="*/ 523814 h 697253"/>
                  <a:gd name="connsiteX90" fmla="*/ 5144 w 22494"/>
                  <a:gd name="connsiteY90" fmla="*/ 515790 h 697253"/>
                  <a:gd name="connsiteX91" fmla="*/ 6515 w 22494"/>
                  <a:gd name="connsiteY91" fmla="*/ 514487 h 697253"/>
                  <a:gd name="connsiteX92" fmla="*/ 7818 w 22494"/>
                  <a:gd name="connsiteY92" fmla="*/ 515859 h 697253"/>
                  <a:gd name="connsiteX93" fmla="*/ 7612 w 22494"/>
                  <a:gd name="connsiteY93" fmla="*/ 523883 h 697253"/>
                  <a:gd name="connsiteX94" fmla="*/ 6241 w 22494"/>
                  <a:gd name="connsiteY94" fmla="*/ 525186 h 697253"/>
                  <a:gd name="connsiteX95" fmla="*/ 6241 w 22494"/>
                  <a:gd name="connsiteY95" fmla="*/ 525186 h 697253"/>
                  <a:gd name="connsiteX96" fmla="*/ 6721 w 22494"/>
                  <a:gd name="connsiteY96" fmla="*/ 509138 h 697253"/>
                  <a:gd name="connsiteX97" fmla="*/ 5418 w 22494"/>
                  <a:gd name="connsiteY97" fmla="*/ 507767 h 697253"/>
                  <a:gd name="connsiteX98" fmla="*/ 5624 w 22494"/>
                  <a:gd name="connsiteY98" fmla="*/ 499743 h 697253"/>
                  <a:gd name="connsiteX99" fmla="*/ 6995 w 22494"/>
                  <a:gd name="connsiteY99" fmla="*/ 498440 h 697253"/>
                  <a:gd name="connsiteX100" fmla="*/ 8298 w 22494"/>
                  <a:gd name="connsiteY100" fmla="*/ 499811 h 697253"/>
                  <a:gd name="connsiteX101" fmla="*/ 8092 w 22494"/>
                  <a:gd name="connsiteY101" fmla="*/ 507835 h 697253"/>
                  <a:gd name="connsiteX102" fmla="*/ 6721 w 22494"/>
                  <a:gd name="connsiteY102" fmla="*/ 509138 h 697253"/>
                  <a:gd name="connsiteX103" fmla="*/ 6721 w 22494"/>
                  <a:gd name="connsiteY103" fmla="*/ 509138 h 697253"/>
                  <a:gd name="connsiteX104" fmla="*/ 7132 w 22494"/>
                  <a:gd name="connsiteY104" fmla="*/ 493022 h 697253"/>
                  <a:gd name="connsiteX105" fmla="*/ 5829 w 22494"/>
                  <a:gd name="connsiteY105" fmla="*/ 491650 h 697253"/>
                  <a:gd name="connsiteX106" fmla="*/ 6035 w 22494"/>
                  <a:gd name="connsiteY106" fmla="*/ 483626 h 697253"/>
                  <a:gd name="connsiteX107" fmla="*/ 7407 w 22494"/>
                  <a:gd name="connsiteY107" fmla="*/ 482323 h 697253"/>
                  <a:gd name="connsiteX108" fmla="*/ 8710 w 22494"/>
                  <a:gd name="connsiteY108" fmla="*/ 483695 h 697253"/>
                  <a:gd name="connsiteX109" fmla="*/ 8504 w 22494"/>
                  <a:gd name="connsiteY109" fmla="*/ 491719 h 697253"/>
                  <a:gd name="connsiteX110" fmla="*/ 7132 w 22494"/>
                  <a:gd name="connsiteY110" fmla="*/ 493022 h 697253"/>
                  <a:gd name="connsiteX111" fmla="*/ 7132 w 22494"/>
                  <a:gd name="connsiteY111" fmla="*/ 493022 h 697253"/>
                  <a:gd name="connsiteX112" fmla="*/ 7612 w 22494"/>
                  <a:gd name="connsiteY112" fmla="*/ 476974 h 697253"/>
                  <a:gd name="connsiteX113" fmla="*/ 6309 w 22494"/>
                  <a:gd name="connsiteY113" fmla="*/ 475603 h 697253"/>
                  <a:gd name="connsiteX114" fmla="*/ 6515 w 22494"/>
                  <a:gd name="connsiteY114" fmla="*/ 467579 h 697253"/>
                  <a:gd name="connsiteX115" fmla="*/ 7887 w 22494"/>
                  <a:gd name="connsiteY115" fmla="*/ 466276 h 697253"/>
                  <a:gd name="connsiteX116" fmla="*/ 9190 w 22494"/>
                  <a:gd name="connsiteY116" fmla="*/ 467647 h 697253"/>
                  <a:gd name="connsiteX117" fmla="*/ 8984 w 22494"/>
                  <a:gd name="connsiteY117" fmla="*/ 475671 h 697253"/>
                  <a:gd name="connsiteX118" fmla="*/ 7612 w 22494"/>
                  <a:gd name="connsiteY118" fmla="*/ 476974 h 697253"/>
                  <a:gd name="connsiteX119" fmla="*/ 7612 w 22494"/>
                  <a:gd name="connsiteY119" fmla="*/ 476974 h 697253"/>
                  <a:gd name="connsiteX120" fmla="*/ 8092 w 22494"/>
                  <a:gd name="connsiteY120" fmla="*/ 460858 h 697253"/>
                  <a:gd name="connsiteX121" fmla="*/ 6789 w 22494"/>
                  <a:gd name="connsiteY121" fmla="*/ 459486 h 697253"/>
                  <a:gd name="connsiteX122" fmla="*/ 6995 w 22494"/>
                  <a:gd name="connsiteY122" fmla="*/ 451462 h 697253"/>
                  <a:gd name="connsiteX123" fmla="*/ 8367 w 22494"/>
                  <a:gd name="connsiteY123" fmla="*/ 450159 h 697253"/>
                  <a:gd name="connsiteX124" fmla="*/ 9670 w 22494"/>
                  <a:gd name="connsiteY124" fmla="*/ 451531 h 697253"/>
                  <a:gd name="connsiteX125" fmla="*/ 9464 w 22494"/>
                  <a:gd name="connsiteY125" fmla="*/ 459555 h 697253"/>
                  <a:gd name="connsiteX126" fmla="*/ 8092 w 22494"/>
                  <a:gd name="connsiteY126" fmla="*/ 460858 h 697253"/>
                  <a:gd name="connsiteX127" fmla="*/ 8092 w 22494"/>
                  <a:gd name="connsiteY127" fmla="*/ 460858 h 697253"/>
                  <a:gd name="connsiteX128" fmla="*/ 8504 w 22494"/>
                  <a:gd name="connsiteY128" fmla="*/ 444810 h 697253"/>
                  <a:gd name="connsiteX129" fmla="*/ 7201 w 22494"/>
                  <a:gd name="connsiteY129" fmla="*/ 443439 h 697253"/>
                  <a:gd name="connsiteX130" fmla="*/ 7407 w 22494"/>
                  <a:gd name="connsiteY130" fmla="*/ 435415 h 697253"/>
                  <a:gd name="connsiteX131" fmla="*/ 8778 w 22494"/>
                  <a:gd name="connsiteY131" fmla="*/ 434112 h 697253"/>
                  <a:gd name="connsiteX132" fmla="*/ 10081 w 22494"/>
                  <a:gd name="connsiteY132" fmla="*/ 435483 h 697253"/>
                  <a:gd name="connsiteX133" fmla="*/ 9876 w 22494"/>
                  <a:gd name="connsiteY133" fmla="*/ 443507 h 697253"/>
                  <a:gd name="connsiteX134" fmla="*/ 8504 w 22494"/>
                  <a:gd name="connsiteY134" fmla="*/ 444810 h 697253"/>
                  <a:gd name="connsiteX135" fmla="*/ 8504 w 22494"/>
                  <a:gd name="connsiteY135" fmla="*/ 444810 h 697253"/>
                  <a:gd name="connsiteX136" fmla="*/ 8984 w 22494"/>
                  <a:gd name="connsiteY136" fmla="*/ 428694 h 697253"/>
                  <a:gd name="connsiteX137" fmla="*/ 7681 w 22494"/>
                  <a:gd name="connsiteY137" fmla="*/ 427322 h 697253"/>
                  <a:gd name="connsiteX138" fmla="*/ 7887 w 22494"/>
                  <a:gd name="connsiteY138" fmla="*/ 419298 h 697253"/>
                  <a:gd name="connsiteX139" fmla="*/ 9258 w 22494"/>
                  <a:gd name="connsiteY139" fmla="*/ 417995 h 697253"/>
                  <a:gd name="connsiteX140" fmla="*/ 10561 w 22494"/>
                  <a:gd name="connsiteY140" fmla="*/ 419367 h 697253"/>
                  <a:gd name="connsiteX141" fmla="*/ 10356 w 22494"/>
                  <a:gd name="connsiteY141" fmla="*/ 427391 h 697253"/>
                  <a:gd name="connsiteX142" fmla="*/ 8984 w 22494"/>
                  <a:gd name="connsiteY142" fmla="*/ 428694 h 697253"/>
                  <a:gd name="connsiteX143" fmla="*/ 8984 w 22494"/>
                  <a:gd name="connsiteY143" fmla="*/ 428694 h 697253"/>
                  <a:gd name="connsiteX144" fmla="*/ 9464 w 22494"/>
                  <a:gd name="connsiteY144" fmla="*/ 412646 h 697253"/>
                  <a:gd name="connsiteX145" fmla="*/ 8161 w 22494"/>
                  <a:gd name="connsiteY145" fmla="*/ 411274 h 697253"/>
                  <a:gd name="connsiteX146" fmla="*/ 8367 w 22494"/>
                  <a:gd name="connsiteY146" fmla="*/ 403251 h 697253"/>
                  <a:gd name="connsiteX147" fmla="*/ 9738 w 22494"/>
                  <a:gd name="connsiteY147" fmla="*/ 401948 h 697253"/>
                  <a:gd name="connsiteX148" fmla="*/ 11041 w 22494"/>
                  <a:gd name="connsiteY148" fmla="*/ 403319 h 697253"/>
                  <a:gd name="connsiteX149" fmla="*/ 10836 w 22494"/>
                  <a:gd name="connsiteY149" fmla="*/ 411343 h 697253"/>
                  <a:gd name="connsiteX150" fmla="*/ 9464 w 22494"/>
                  <a:gd name="connsiteY150" fmla="*/ 412646 h 697253"/>
                  <a:gd name="connsiteX151" fmla="*/ 9464 w 22494"/>
                  <a:gd name="connsiteY151" fmla="*/ 412646 h 697253"/>
                  <a:gd name="connsiteX152" fmla="*/ 9876 w 22494"/>
                  <a:gd name="connsiteY152" fmla="*/ 396598 h 697253"/>
                  <a:gd name="connsiteX153" fmla="*/ 8573 w 22494"/>
                  <a:gd name="connsiteY153" fmla="*/ 395227 h 697253"/>
                  <a:gd name="connsiteX154" fmla="*/ 8778 w 22494"/>
                  <a:gd name="connsiteY154" fmla="*/ 387203 h 697253"/>
                  <a:gd name="connsiteX155" fmla="*/ 10150 w 22494"/>
                  <a:gd name="connsiteY155" fmla="*/ 385900 h 697253"/>
                  <a:gd name="connsiteX156" fmla="*/ 11453 w 22494"/>
                  <a:gd name="connsiteY156" fmla="*/ 387271 h 697253"/>
                  <a:gd name="connsiteX157" fmla="*/ 11247 w 22494"/>
                  <a:gd name="connsiteY157" fmla="*/ 395295 h 697253"/>
                  <a:gd name="connsiteX158" fmla="*/ 9876 w 22494"/>
                  <a:gd name="connsiteY158" fmla="*/ 396598 h 697253"/>
                  <a:gd name="connsiteX159" fmla="*/ 9876 w 22494"/>
                  <a:gd name="connsiteY159" fmla="*/ 396598 h 697253"/>
                  <a:gd name="connsiteX160" fmla="*/ 10356 w 22494"/>
                  <a:gd name="connsiteY160" fmla="*/ 380482 h 697253"/>
                  <a:gd name="connsiteX161" fmla="*/ 9053 w 22494"/>
                  <a:gd name="connsiteY161" fmla="*/ 379110 h 697253"/>
                  <a:gd name="connsiteX162" fmla="*/ 9258 w 22494"/>
                  <a:gd name="connsiteY162" fmla="*/ 371087 h 697253"/>
                  <a:gd name="connsiteX163" fmla="*/ 10630 w 22494"/>
                  <a:gd name="connsiteY163" fmla="*/ 369784 h 697253"/>
                  <a:gd name="connsiteX164" fmla="*/ 11933 w 22494"/>
                  <a:gd name="connsiteY164" fmla="*/ 371155 h 697253"/>
                  <a:gd name="connsiteX165" fmla="*/ 11727 w 22494"/>
                  <a:gd name="connsiteY165" fmla="*/ 379179 h 697253"/>
                  <a:gd name="connsiteX166" fmla="*/ 10356 w 22494"/>
                  <a:gd name="connsiteY166" fmla="*/ 380482 h 697253"/>
                  <a:gd name="connsiteX167" fmla="*/ 10356 w 22494"/>
                  <a:gd name="connsiteY167" fmla="*/ 380482 h 697253"/>
                  <a:gd name="connsiteX168" fmla="*/ 10836 w 22494"/>
                  <a:gd name="connsiteY168" fmla="*/ 364434 h 697253"/>
                  <a:gd name="connsiteX169" fmla="*/ 9533 w 22494"/>
                  <a:gd name="connsiteY169" fmla="*/ 363063 h 697253"/>
                  <a:gd name="connsiteX170" fmla="*/ 9738 w 22494"/>
                  <a:gd name="connsiteY170" fmla="*/ 355039 h 697253"/>
                  <a:gd name="connsiteX171" fmla="*/ 11110 w 22494"/>
                  <a:gd name="connsiteY171" fmla="*/ 353736 h 697253"/>
                  <a:gd name="connsiteX172" fmla="*/ 12413 w 22494"/>
                  <a:gd name="connsiteY172" fmla="*/ 355107 h 697253"/>
                  <a:gd name="connsiteX173" fmla="*/ 12207 w 22494"/>
                  <a:gd name="connsiteY173" fmla="*/ 363131 h 697253"/>
                  <a:gd name="connsiteX174" fmla="*/ 10836 w 22494"/>
                  <a:gd name="connsiteY174" fmla="*/ 364434 h 697253"/>
                  <a:gd name="connsiteX175" fmla="*/ 10836 w 22494"/>
                  <a:gd name="connsiteY175" fmla="*/ 364434 h 697253"/>
                  <a:gd name="connsiteX176" fmla="*/ 11247 w 22494"/>
                  <a:gd name="connsiteY176" fmla="*/ 348318 h 697253"/>
                  <a:gd name="connsiteX177" fmla="*/ 9944 w 22494"/>
                  <a:gd name="connsiteY177" fmla="*/ 346946 h 697253"/>
                  <a:gd name="connsiteX178" fmla="*/ 10150 w 22494"/>
                  <a:gd name="connsiteY178" fmla="*/ 338923 h 697253"/>
                  <a:gd name="connsiteX179" fmla="*/ 11521 w 22494"/>
                  <a:gd name="connsiteY179" fmla="*/ 337620 h 697253"/>
                  <a:gd name="connsiteX180" fmla="*/ 12825 w 22494"/>
                  <a:gd name="connsiteY180" fmla="*/ 338991 h 697253"/>
                  <a:gd name="connsiteX181" fmla="*/ 12619 w 22494"/>
                  <a:gd name="connsiteY181" fmla="*/ 347015 h 697253"/>
                  <a:gd name="connsiteX182" fmla="*/ 11247 w 22494"/>
                  <a:gd name="connsiteY182" fmla="*/ 348318 h 697253"/>
                  <a:gd name="connsiteX183" fmla="*/ 11247 w 22494"/>
                  <a:gd name="connsiteY183" fmla="*/ 348318 h 697253"/>
                  <a:gd name="connsiteX184" fmla="*/ 11727 w 22494"/>
                  <a:gd name="connsiteY184" fmla="*/ 332270 h 697253"/>
                  <a:gd name="connsiteX185" fmla="*/ 10424 w 22494"/>
                  <a:gd name="connsiteY185" fmla="*/ 330899 h 697253"/>
                  <a:gd name="connsiteX186" fmla="*/ 10630 w 22494"/>
                  <a:gd name="connsiteY186" fmla="*/ 322875 h 697253"/>
                  <a:gd name="connsiteX187" fmla="*/ 12002 w 22494"/>
                  <a:gd name="connsiteY187" fmla="*/ 321572 h 697253"/>
                  <a:gd name="connsiteX188" fmla="*/ 13305 w 22494"/>
                  <a:gd name="connsiteY188" fmla="*/ 322943 h 697253"/>
                  <a:gd name="connsiteX189" fmla="*/ 13099 w 22494"/>
                  <a:gd name="connsiteY189" fmla="*/ 330967 h 697253"/>
                  <a:gd name="connsiteX190" fmla="*/ 11727 w 22494"/>
                  <a:gd name="connsiteY190" fmla="*/ 332270 h 697253"/>
                  <a:gd name="connsiteX191" fmla="*/ 11727 w 22494"/>
                  <a:gd name="connsiteY191" fmla="*/ 332270 h 697253"/>
                  <a:gd name="connsiteX192" fmla="*/ 12207 w 22494"/>
                  <a:gd name="connsiteY192" fmla="*/ 316154 h 697253"/>
                  <a:gd name="connsiteX193" fmla="*/ 10904 w 22494"/>
                  <a:gd name="connsiteY193" fmla="*/ 314782 h 697253"/>
                  <a:gd name="connsiteX194" fmla="*/ 11110 w 22494"/>
                  <a:gd name="connsiteY194" fmla="*/ 306759 h 697253"/>
                  <a:gd name="connsiteX195" fmla="*/ 12482 w 22494"/>
                  <a:gd name="connsiteY195" fmla="*/ 305456 h 697253"/>
                  <a:gd name="connsiteX196" fmla="*/ 13785 w 22494"/>
                  <a:gd name="connsiteY196" fmla="*/ 306827 h 697253"/>
                  <a:gd name="connsiteX197" fmla="*/ 13579 w 22494"/>
                  <a:gd name="connsiteY197" fmla="*/ 314851 h 697253"/>
                  <a:gd name="connsiteX198" fmla="*/ 12207 w 22494"/>
                  <a:gd name="connsiteY198" fmla="*/ 316154 h 697253"/>
                  <a:gd name="connsiteX199" fmla="*/ 12207 w 22494"/>
                  <a:gd name="connsiteY199" fmla="*/ 316154 h 697253"/>
                  <a:gd name="connsiteX200" fmla="*/ 12687 w 22494"/>
                  <a:gd name="connsiteY200" fmla="*/ 300106 h 697253"/>
                  <a:gd name="connsiteX201" fmla="*/ 11384 w 22494"/>
                  <a:gd name="connsiteY201" fmla="*/ 298734 h 697253"/>
                  <a:gd name="connsiteX202" fmla="*/ 11590 w 22494"/>
                  <a:gd name="connsiteY202" fmla="*/ 290711 h 697253"/>
                  <a:gd name="connsiteX203" fmla="*/ 12962 w 22494"/>
                  <a:gd name="connsiteY203" fmla="*/ 289408 h 697253"/>
                  <a:gd name="connsiteX204" fmla="*/ 14265 w 22494"/>
                  <a:gd name="connsiteY204" fmla="*/ 290779 h 697253"/>
                  <a:gd name="connsiteX205" fmla="*/ 14059 w 22494"/>
                  <a:gd name="connsiteY205" fmla="*/ 298803 h 697253"/>
                  <a:gd name="connsiteX206" fmla="*/ 12687 w 22494"/>
                  <a:gd name="connsiteY206" fmla="*/ 300106 h 697253"/>
                  <a:gd name="connsiteX207" fmla="*/ 12687 w 22494"/>
                  <a:gd name="connsiteY207" fmla="*/ 300106 h 697253"/>
                  <a:gd name="connsiteX208" fmla="*/ 13099 w 22494"/>
                  <a:gd name="connsiteY208" fmla="*/ 283990 h 697253"/>
                  <a:gd name="connsiteX209" fmla="*/ 11796 w 22494"/>
                  <a:gd name="connsiteY209" fmla="*/ 282618 h 697253"/>
                  <a:gd name="connsiteX210" fmla="*/ 12002 w 22494"/>
                  <a:gd name="connsiteY210" fmla="*/ 274595 h 697253"/>
                  <a:gd name="connsiteX211" fmla="*/ 13373 w 22494"/>
                  <a:gd name="connsiteY211" fmla="*/ 273292 h 697253"/>
                  <a:gd name="connsiteX212" fmla="*/ 14676 w 22494"/>
                  <a:gd name="connsiteY212" fmla="*/ 274663 h 697253"/>
                  <a:gd name="connsiteX213" fmla="*/ 14470 w 22494"/>
                  <a:gd name="connsiteY213" fmla="*/ 282687 h 697253"/>
                  <a:gd name="connsiteX214" fmla="*/ 13099 w 22494"/>
                  <a:gd name="connsiteY214" fmla="*/ 283990 h 697253"/>
                  <a:gd name="connsiteX215" fmla="*/ 13099 w 22494"/>
                  <a:gd name="connsiteY215" fmla="*/ 283990 h 697253"/>
                  <a:gd name="connsiteX216" fmla="*/ 13579 w 22494"/>
                  <a:gd name="connsiteY216" fmla="*/ 267942 h 697253"/>
                  <a:gd name="connsiteX217" fmla="*/ 12276 w 22494"/>
                  <a:gd name="connsiteY217" fmla="*/ 266571 h 697253"/>
                  <a:gd name="connsiteX218" fmla="*/ 12482 w 22494"/>
                  <a:gd name="connsiteY218" fmla="*/ 258547 h 697253"/>
                  <a:gd name="connsiteX219" fmla="*/ 13853 w 22494"/>
                  <a:gd name="connsiteY219" fmla="*/ 257244 h 697253"/>
                  <a:gd name="connsiteX220" fmla="*/ 15156 w 22494"/>
                  <a:gd name="connsiteY220" fmla="*/ 258615 h 697253"/>
                  <a:gd name="connsiteX221" fmla="*/ 14950 w 22494"/>
                  <a:gd name="connsiteY221" fmla="*/ 266639 h 697253"/>
                  <a:gd name="connsiteX222" fmla="*/ 13579 w 22494"/>
                  <a:gd name="connsiteY222" fmla="*/ 267942 h 697253"/>
                  <a:gd name="connsiteX223" fmla="*/ 13579 w 22494"/>
                  <a:gd name="connsiteY223" fmla="*/ 267942 h 697253"/>
                  <a:gd name="connsiteX224" fmla="*/ 14059 w 22494"/>
                  <a:gd name="connsiteY224" fmla="*/ 251895 h 697253"/>
                  <a:gd name="connsiteX225" fmla="*/ 12756 w 22494"/>
                  <a:gd name="connsiteY225" fmla="*/ 250523 h 697253"/>
                  <a:gd name="connsiteX226" fmla="*/ 12962 w 22494"/>
                  <a:gd name="connsiteY226" fmla="*/ 242499 h 697253"/>
                  <a:gd name="connsiteX227" fmla="*/ 14333 w 22494"/>
                  <a:gd name="connsiteY227" fmla="*/ 241196 h 697253"/>
                  <a:gd name="connsiteX228" fmla="*/ 15636 w 22494"/>
                  <a:gd name="connsiteY228" fmla="*/ 242568 h 697253"/>
                  <a:gd name="connsiteX229" fmla="*/ 15431 w 22494"/>
                  <a:gd name="connsiteY229" fmla="*/ 250592 h 697253"/>
                  <a:gd name="connsiteX230" fmla="*/ 14059 w 22494"/>
                  <a:gd name="connsiteY230" fmla="*/ 251895 h 697253"/>
                  <a:gd name="connsiteX231" fmla="*/ 14059 w 22494"/>
                  <a:gd name="connsiteY231" fmla="*/ 251895 h 697253"/>
                  <a:gd name="connsiteX232" fmla="*/ 14470 w 22494"/>
                  <a:gd name="connsiteY232" fmla="*/ 235778 h 697253"/>
                  <a:gd name="connsiteX233" fmla="*/ 13167 w 22494"/>
                  <a:gd name="connsiteY233" fmla="*/ 234407 h 697253"/>
                  <a:gd name="connsiteX234" fmla="*/ 13373 w 22494"/>
                  <a:gd name="connsiteY234" fmla="*/ 226383 h 697253"/>
                  <a:gd name="connsiteX235" fmla="*/ 14745 w 22494"/>
                  <a:gd name="connsiteY235" fmla="*/ 225080 h 697253"/>
                  <a:gd name="connsiteX236" fmla="*/ 16048 w 22494"/>
                  <a:gd name="connsiteY236" fmla="*/ 226451 h 697253"/>
                  <a:gd name="connsiteX237" fmla="*/ 15842 w 22494"/>
                  <a:gd name="connsiteY237" fmla="*/ 234475 h 697253"/>
                  <a:gd name="connsiteX238" fmla="*/ 14470 w 22494"/>
                  <a:gd name="connsiteY238" fmla="*/ 235778 h 697253"/>
                  <a:gd name="connsiteX239" fmla="*/ 14470 w 22494"/>
                  <a:gd name="connsiteY239" fmla="*/ 235778 h 697253"/>
                  <a:gd name="connsiteX240" fmla="*/ 14950 w 22494"/>
                  <a:gd name="connsiteY240" fmla="*/ 219731 h 697253"/>
                  <a:gd name="connsiteX241" fmla="*/ 13647 w 22494"/>
                  <a:gd name="connsiteY241" fmla="*/ 218359 h 697253"/>
                  <a:gd name="connsiteX242" fmla="*/ 13853 w 22494"/>
                  <a:gd name="connsiteY242" fmla="*/ 210335 h 697253"/>
                  <a:gd name="connsiteX243" fmla="*/ 15225 w 22494"/>
                  <a:gd name="connsiteY243" fmla="*/ 209032 h 697253"/>
                  <a:gd name="connsiteX244" fmla="*/ 16528 w 22494"/>
                  <a:gd name="connsiteY244" fmla="*/ 210404 h 697253"/>
                  <a:gd name="connsiteX245" fmla="*/ 16322 w 22494"/>
                  <a:gd name="connsiteY245" fmla="*/ 218428 h 697253"/>
                  <a:gd name="connsiteX246" fmla="*/ 14950 w 22494"/>
                  <a:gd name="connsiteY246" fmla="*/ 219731 h 697253"/>
                  <a:gd name="connsiteX247" fmla="*/ 14950 w 22494"/>
                  <a:gd name="connsiteY247" fmla="*/ 219731 h 697253"/>
                  <a:gd name="connsiteX248" fmla="*/ 15431 w 22494"/>
                  <a:gd name="connsiteY248" fmla="*/ 203614 h 697253"/>
                  <a:gd name="connsiteX249" fmla="*/ 14128 w 22494"/>
                  <a:gd name="connsiteY249" fmla="*/ 202243 h 697253"/>
                  <a:gd name="connsiteX250" fmla="*/ 14333 w 22494"/>
                  <a:gd name="connsiteY250" fmla="*/ 194219 h 697253"/>
                  <a:gd name="connsiteX251" fmla="*/ 15705 w 22494"/>
                  <a:gd name="connsiteY251" fmla="*/ 192916 h 697253"/>
                  <a:gd name="connsiteX252" fmla="*/ 17008 w 22494"/>
                  <a:gd name="connsiteY252" fmla="*/ 194287 h 697253"/>
                  <a:gd name="connsiteX253" fmla="*/ 16802 w 22494"/>
                  <a:gd name="connsiteY253" fmla="*/ 202311 h 697253"/>
                  <a:gd name="connsiteX254" fmla="*/ 15431 w 22494"/>
                  <a:gd name="connsiteY254" fmla="*/ 203614 h 697253"/>
                  <a:gd name="connsiteX255" fmla="*/ 15431 w 22494"/>
                  <a:gd name="connsiteY255" fmla="*/ 203614 h 697253"/>
                  <a:gd name="connsiteX256" fmla="*/ 15842 w 22494"/>
                  <a:gd name="connsiteY256" fmla="*/ 187567 h 697253"/>
                  <a:gd name="connsiteX257" fmla="*/ 14539 w 22494"/>
                  <a:gd name="connsiteY257" fmla="*/ 186195 h 697253"/>
                  <a:gd name="connsiteX258" fmla="*/ 14745 w 22494"/>
                  <a:gd name="connsiteY258" fmla="*/ 178171 h 697253"/>
                  <a:gd name="connsiteX259" fmla="*/ 16116 w 22494"/>
                  <a:gd name="connsiteY259" fmla="*/ 176868 h 697253"/>
                  <a:gd name="connsiteX260" fmla="*/ 17419 w 22494"/>
                  <a:gd name="connsiteY260" fmla="*/ 178240 h 697253"/>
                  <a:gd name="connsiteX261" fmla="*/ 17214 w 22494"/>
                  <a:gd name="connsiteY261" fmla="*/ 186264 h 697253"/>
                  <a:gd name="connsiteX262" fmla="*/ 15842 w 22494"/>
                  <a:gd name="connsiteY262" fmla="*/ 187567 h 697253"/>
                  <a:gd name="connsiteX263" fmla="*/ 15842 w 22494"/>
                  <a:gd name="connsiteY263" fmla="*/ 187567 h 697253"/>
                  <a:gd name="connsiteX264" fmla="*/ 16322 w 22494"/>
                  <a:gd name="connsiteY264" fmla="*/ 171450 h 697253"/>
                  <a:gd name="connsiteX265" fmla="*/ 15019 w 22494"/>
                  <a:gd name="connsiteY265" fmla="*/ 170079 h 697253"/>
                  <a:gd name="connsiteX266" fmla="*/ 15225 w 22494"/>
                  <a:gd name="connsiteY266" fmla="*/ 162055 h 697253"/>
                  <a:gd name="connsiteX267" fmla="*/ 16596 w 22494"/>
                  <a:gd name="connsiteY267" fmla="*/ 160752 h 697253"/>
                  <a:gd name="connsiteX268" fmla="*/ 17899 w 22494"/>
                  <a:gd name="connsiteY268" fmla="*/ 162123 h 697253"/>
                  <a:gd name="connsiteX269" fmla="*/ 17694 w 22494"/>
                  <a:gd name="connsiteY269" fmla="*/ 170147 h 697253"/>
                  <a:gd name="connsiteX270" fmla="*/ 16322 w 22494"/>
                  <a:gd name="connsiteY270" fmla="*/ 171450 h 697253"/>
                  <a:gd name="connsiteX271" fmla="*/ 16322 w 22494"/>
                  <a:gd name="connsiteY271" fmla="*/ 171450 h 697253"/>
                  <a:gd name="connsiteX272" fmla="*/ 16802 w 22494"/>
                  <a:gd name="connsiteY272" fmla="*/ 155403 h 697253"/>
                  <a:gd name="connsiteX273" fmla="*/ 15499 w 22494"/>
                  <a:gd name="connsiteY273" fmla="*/ 154031 h 697253"/>
                  <a:gd name="connsiteX274" fmla="*/ 15705 w 22494"/>
                  <a:gd name="connsiteY274" fmla="*/ 146007 h 697253"/>
                  <a:gd name="connsiteX275" fmla="*/ 17076 w 22494"/>
                  <a:gd name="connsiteY275" fmla="*/ 144704 h 697253"/>
                  <a:gd name="connsiteX276" fmla="*/ 18379 w 22494"/>
                  <a:gd name="connsiteY276" fmla="*/ 146076 h 697253"/>
                  <a:gd name="connsiteX277" fmla="*/ 18174 w 22494"/>
                  <a:gd name="connsiteY277" fmla="*/ 154099 h 697253"/>
                  <a:gd name="connsiteX278" fmla="*/ 16802 w 22494"/>
                  <a:gd name="connsiteY278" fmla="*/ 155403 h 697253"/>
                  <a:gd name="connsiteX279" fmla="*/ 16802 w 22494"/>
                  <a:gd name="connsiteY279" fmla="*/ 155403 h 697253"/>
                  <a:gd name="connsiteX280" fmla="*/ 17214 w 22494"/>
                  <a:gd name="connsiteY280" fmla="*/ 139286 h 697253"/>
                  <a:gd name="connsiteX281" fmla="*/ 15911 w 22494"/>
                  <a:gd name="connsiteY281" fmla="*/ 137915 h 697253"/>
                  <a:gd name="connsiteX282" fmla="*/ 16116 w 22494"/>
                  <a:gd name="connsiteY282" fmla="*/ 129891 h 697253"/>
                  <a:gd name="connsiteX283" fmla="*/ 17488 w 22494"/>
                  <a:gd name="connsiteY283" fmla="*/ 128588 h 697253"/>
                  <a:gd name="connsiteX284" fmla="*/ 18791 w 22494"/>
                  <a:gd name="connsiteY284" fmla="*/ 129959 h 697253"/>
                  <a:gd name="connsiteX285" fmla="*/ 18585 w 22494"/>
                  <a:gd name="connsiteY285" fmla="*/ 137983 h 697253"/>
                  <a:gd name="connsiteX286" fmla="*/ 17214 w 22494"/>
                  <a:gd name="connsiteY286" fmla="*/ 139286 h 697253"/>
                  <a:gd name="connsiteX287" fmla="*/ 17214 w 22494"/>
                  <a:gd name="connsiteY287" fmla="*/ 139286 h 697253"/>
                  <a:gd name="connsiteX288" fmla="*/ 17694 w 22494"/>
                  <a:gd name="connsiteY288" fmla="*/ 123238 h 697253"/>
                  <a:gd name="connsiteX289" fmla="*/ 16391 w 22494"/>
                  <a:gd name="connsiteY289" fmla="*/ 121867 h 697253"/>
                  <a:gd name="connsiteX290" fmla="*/ 16596 w 22494"/>
                  <a:gd name="connsiteY290" fmla="*/ 113843 h 697253"/>
                  <a:gd name="connsiteX291" fmla="*/ 17968 w 22494"/>
                  <a:gd name="connsiteY291" fmla="*/ 112540 h 697253"/>
                  <a:gd name="connsiteX292" fmla="*/ 19271 w 22494"/>
                  <a:gd name="connsiteY292" fmla="*/ 113912 h 697253"/>
                  <a:gd name="connsiteX293" fmla="*/ 19065 w 22494"/>
                  <a:gd name="connsiteY293" fmla="*/ 121935 h 697253"/>
                  <a:gd name="connsiteX294" fmla="*/ 17694 w 22494"/>
                  <a:gd name="connsiteY294" fmla="*/ 123238 h 697253"/>
                  <a:gd name="connsiteX295" fmla="*/ 17694 w 22494"/>
                  <a:gd name="connsiteY295" fmla="*/ 123238 h 697253"/>
                  <a:gd name="connsiteX296" fmla="*/ 18174 w 22494"/>
                  <a:gd name="connsiteY296" fmla="*/ 107191 h 697253"/>
                  <a:gd name="connsiteX297" fmla="*/ 16871 w 22494"/>
                  <a:gd name="connsiteY297" fmla="*/ 105819 h 697253"/>
                  <a:gd name="connsiteX298" fmla="*/ 17076 w 22494"/>
                  <a:gd name="connsiteY298" fmla="*/ 97795 h 697253"/>
                  <a:gd name="connsiteX299" fmla="*/ 18448 w 22494"/>
                  <a:gd name="connsiteY299" fmla="*/ 96492 h 697253"/>
                  <a:gd name="connsiteX300" fmla="*/ 19751 w 22494"/>
                  <a:gd name="connsiteY300" fmla="*/ 97864 h 697253"/>
                  <a:gd name="connsiteX301" fmla="*/ 19545 w 22494"/>
                  <a:gd name="connsiteY301" fmla="*/ 105888 h 697253"/>
                  <a:gd name="connsiteX302" fmla="*/ 18174 w 22494"/>
                  <a:gd name="connsiteY302" fmla="*/ 107191 h 697253"/>
                  <a:gd name="connsiteX303" fmla="*/ 18174 w 22494"/>
                  <a:gd name="connsiteY303" fmla="*/ 107191 h 697253"/>
                  <a:gd name="connsiteX304" fmla="*/ 18585 w 22494"/>
                  <a:gd name="connsiteY304" fmla="*/ 91074 h 697253"/>
                  <a:gd name="connsiteX305" fmla="*/ 17282 w 22494"/>
                  <a:gd name="connsiteY305" fmla="*/ 89703 h 697253"/>
                  <a:gd name="connsiteX306" fmla="*/ 17488 w 22494"/>
                  <a:gd name="connsiteY306" fmla="*/ 81679 h 697253"/>
                  <a:gd name="connsiteX307" fmla="*/ 18860 w 22494"/>
                  <a:gd name="connsiteY307" fmla="*/ 80376 h 697253"/>
                  <a:gd name="connsiteX308" fmla="*/ 20163 w 22494"/>
                  <a:gd name="connsiteY308" fmla="*/ 81748 h 697253"/>
                  <a:gd name="connsiteX309" fmla="*/ 19957 w 22494"/>
                  <a:gd name="connsiteY309" fmla="*/ 89771 h 697253"/>
                  <a:gd name="connsiteX310" fmla="*/ 18585 w 22494"/>
                  <a:gd name="connsiteY310" fmla="*/ 91074 h 697253"/>
                  <a:gd name="connsiteX311" fmla="*/ 18585 w 22494"/>
                  <a:gd name="connsiteY311" fmla="*/ 91074 h 697253"/>
                  <a:gd name="connsiteX312" fmla="*/ 19065 w 22494"/>
                  <a:gd name="connsiteY312" fmla="*/ 75027 h 697253"/>
                  <a:gd name="connsiteX313" fmla="*/ 17762 w 22494"/>
                  <a:gd name="connsiteY313" fmla="*/ 73655 h 697253"/>
                  <a:gd name="connsiteX314" fmla="*/ 17968 w 22494"/>
                  <a:gd name="connsiteY314" fmla="*/ 65631 h 697253"/>
                  <a:gd name="connsiteX315" fmla="*/ 19340 w 22494"/>
                  <a:gd name="connsiteY315" fmla="*/ 64328 h 697253"/>
                  <a:gd name="connsiteX316" fmla="*/ 20643 w 22494"/>
                  <a:gd name="connsiteY316" fmla="*/ 65700 h 697253"/>
                  <a:gd name="connsiteX317" fmla="*/ 20437 w 22494"/>
                  <a:gd name="connsiteY317" fmla="*/ 73724 h 697253"/>
                  <a:gd name="connsiteX318" fmla="*/ 19065 w 22494"/>
                  <a:gd name="connsiteY318" fmla="*/ 75027 h 697253"/>
                  <a:gd name="connsiteX319" fmla="*/ 19065 w 22494"/>
                  <a:gd name="connsiteY319" fmla="*/ 75027 h 697253"/>
                  <a:gd name="connsiteX320" fmla="*/ 19545 w 22494"/>
                  <a:gd name="connsiteY320" fmla="*/ 58910 h 697253"/>
                  <a:gd name="connsiteX321" fmla="*/ 18242 w 22494"/>
                  <a:gd name="connsiteY321" fmla="*/ 57539 h 697253"/>
                  <a:gd name="connsiteX322" fmla="*/ 18448 w 22494"/>
                  <a:gd name="connsiteY322" fmla="*/ 49515 h 697253"/>
                  <a:gd name="connsiteX323" fmla="*/ 19820 w 22494"/>
                  <a:gd name="connsiteY323" fmla="*/ 48212 h 697253"/>
                  <a:gd name="connsiteX324" fmla="*/ 21123 w 22494"/>
                  <a:gd name="connsiteY324" fmla="*/ 49584 h 697253"/>
                  <a:gd name="connsiteX325" fmla="*/ 20917 w 22494"/>
                  <a:gd name="connsiteY325" fmla="*/ 57607 h 697253"/>
                  <a:gd name="connsiteX326" fmla="*/ 19545 w 22494"/>
                  <a:gd name="connsiteY326" fmla="*/ 58910 h 697253"/>
                  <a:gd name="connsiteX327" fmla="*/ 19545 w 22494"/>
                  <a:gd name="connsiteY327" fmla="*/ 58910 h 697253"/>
                  <a:gd name="connsiteX328" fmla="*/ 20025 w 22494"/>
                  <a:gd name="connsiteY328" fmla="*/ 42863 h 697253"/>
                  <a:gd name="connsiteX329" fmla="*/ 18722 w 22494"/>
                  <a:gd name="connsiteY329" fmla="*/ 41491 h 697253"/>
                  <a:gd name="connsiteX330" fmla="*/ 18928 w 22494"/>
                  <a:gd name="connsiteY330" fmla="*/ 33467 h 697253"/>
                  <a:gd name="connsiteX331" fmla="*/ 20300 w 22494"/>
                  <a:gd name="connsiteY331" fmla="*/ 32164 h 697253"/>
                  <a:gd name="connsiteX332" fmla="*/ 21603 w 22494"/>
                  <a:gd name="connsiteY332" fmla="*/ 33536 h 697253"/>
                  <a:gd name="connsiteX333" fmla="*/ 21397 w 22494"/>
                  <a:gd name="connsiteY333" fmla="*/ 41559 h 697253"/>
                  <a:gd name="connsiteX334" fmla="*/ 20025 w 22494"/>
                  <a:gd name="connsiteY334" fmla="*/ 42863 h 697253"/>
                  <a:gd name="connsiteX335" fmla="*/ 20025 w 22494"/>
                  <a:gd name="connsiteY335" fmla="*/ 42863 h 697253"/>
                  <a:gd name="connsiteX336" fmla="*/ 20437 w 22494"/>
                  <a:gd name="connsiteY336" fmla="*/ 26746 h 697253"/>
                  <a:gd name="connsiteX337" fmla="*/ 19134 w 22494"/>
                  <a:gd name="connsiteY337" fmla="*/ 25375 h 697253"/>
                  <a:gd name="connsiteX338" fmla="*/ 19340 w 22494"/>
                  <a:gd name="connsiteY338" fmla="*/ 17351 h 697253"/>
                  <a:gd name="connsiteX339" fmla="*/ 20711 w 22494"/>
                  <a:gd name="connsiteY339" fmla="*/ 16048 h 697253"/>
                  <a:gd name="connsiteX340" fmla="*/ 22014 w 22494"/>
                  <a:gd name="connsiteY340" fmla="*/ 17420 h 697253"/>
                  <a:gd name="connsiteX341" fmla="*/ 21808 w 22494"/>
                  <a:gd name="connsiteY341" fmla="*/ 25443 h 697253"/>
                  <a:gd name="connsiteX342" fmla="*/ 20437 w 22494"/>
                  <a:gd name="connsiteY342" fmla="*/ 26746 h 697253"/>
                  <a:gd name="connsiteX343" fmla="*/ 20437 w 22494"/>
                  <a:gd name="connsiteY343" fmla="*/ 26746 h 697253"/>
                  <a:gd name="connsiteX344" fmla="*/ 20917 w 22494"/>
                  <a:gd name="connsiteY344" fmla="*/ 10698 h 697253"/>
                  <a:gd name="connsiteX345" fmla="*/ 19614 w 22494"/>
                  <a:gd name="connsiteY345" fmla="*/ 9327 h 697253"/>
                  <a:gd name="connsiteX346" fmla="*/ 19820 w 22494"/>
                  <a:gd name="connsiteY346" fmla="*/ 1303 h 697253"/>
                  <a:gd name="connsiteX347" fmla="*/ 21191 w 22494"/>
                  <a:gd name="connsiteY347" fmla="*/ 0 h 697253"/>
                  <a:gd name="connsiteX348" fmla="*/ 22494 w 22494"/>
                  <a:gd name="connsiteY348" fmla="*/ 1372 h 697253"/>
                  <a:gd name="connsiteX349" fmla="*/ 22289 w 22494"/>
                  <a:gd name="connsiteY349" fmla="*/ 9396 h 697253"/>
                  <a:gd name="connsiteX350" fmla="*/ 20917 w 22494"/>
                  <a:gd name="connsiteY350" fmla="*/ 10698 h 697253"/>
                  <a:gd name="connsiteX351" fmla="*/ 20917 w 22494"/>
                  <a:gd name="connsiteY351" fmla="*/ 10698 h 6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22494" h="697253">
                    <a:moveTo>
                      <a:pt x="1303" y="697253"/>
                    </a:moveTo>
                    <a:cubicBezTo>
                      <a:pt x="549" y="697253"/>
                      <a:pt x="0" y="696636"/>
                      <a:pt x="0" y="695882"/>
                    </a:cubicBezTo>
                    <a:lnTo>
                      <a:pt x="69" y="692658"/>
                    </a:lnTo>
                    <a:cubicBezTo>
                      <a:pt x="69" y="691904"/>
                      <a:pt x="754" y="691355"/>
                      <a:pt x="1440" y="691355"/>
                    </a:cubicBezTo>
                    <a:cubicBezTo>
                      <a:pt x="2195" y="691355"/>
                      <a:pt x="2743" y="691972"/>
                      <a:pt x="2743" y="692727"/>
                    </a:cubicBezTo>
                    <a:lnTo>
                      <a:pt x="2675" y="695950"/>
                    </a:lnTo>
                    <a:cubicBezTo>
                      <a:pt x="2675" y="696704"/>
                      <a:pt x="2057" y="697253"/>
                      <a:pt x="1303" y="697253"/>
                    </a:cubicBezTo>
                    <a:cubicBezTo>
                      <a:pt x="1372" y="697253"/>
                      <a:pt x="1372" y="697253"/>
                      <a:pt x="1303" y="697253"/>
                    </a:cubicBezTo>
                    <a:close/>
                    <a:moveTo>
                      <a:pt x="1646" y="686006"/>
                    </a:moveTo>
                    <a:cubicBezTo>
                      <a:pt x="892" y="686006"/>
                      <a:pt x="343" y="685389"/>
                      <a:pt x="343" y="684634"/>
                    </a:cubicBezTo>
                    <a:lnTo>
                      <a:pt x="549" y="676611"/>
                    </a:lnTo>
                    <a:cubicBezTo>
                      <a:pt x="549" y="675856"/>
                      <a:pt x="1234" y="675308"/>
                      <a:pt x="1920" y="675308"/>
                    </a:cubicBezTo>
                    <a:cubicBezTo>
                      <a:pt x="2675" y="675308"/>
                      <a:pt x="3223" y="675924"/>
                      <a:pt x="3223" y="676679"/>
                    </a:cubicBezTo>
                    <a:lnTo>
                      <a:pt x="3018" y="684703"/>
                    </a:lnTo>
                    <a:cubicBezTo>
                      <a:pt x="3018" y="685389"/>
                      <a:pt x="2400" y="686006"/>
                      <a:pt x="1646" y="686006"/>
                    </a:cubicBezTo>
                    <a:cubicBezTo>
                      <a:pt x="1646" y="686006"/>
                      <a:pt x="1646" y="686006"/>
                      <a:pt x="1646" y="686006"/>
                    </a:cubicBezTo>
                    <a:close/>
                    <a:moveTo>
                      <a:pt x="2126" y="669890"/>
                    </a:moveTo>
                    <a:cubicBezTo>
                      <a:pt x="1372" y="669890"/>
                      <a:pt x="823" y="669272"/>
                      <a:pt x="823" y="668518"/>
                    </a:cubicBezTo>
                    <a:lnTo>
                      <a:pt x="1029" y="660494"/>
                    </a:lnTo>
                    <a:cubicBezTo>
                      <a:pt x="1029" y="659740"/>
                      <a:pt x="1646" y="659191"/>
                      <a:pt x="2400" y="659191"/>
                    </a:cubicBezTo>
                    <a:cubicBezTo>
                      <a:pt x="3155" y="659191"/>
                      <a:pt x="3703" y="659808"/>
                      <a:pt x="3703" y="660563"/>
                    </a:cubicBezTo>
                    <a:lnTo>
                      <a:pt x="3498" y="668587"/>
                    </a:lnTo>
                    <a:cubicBezTo>
                      <a:pt x="3498" y="669341"/>
                      <a:pt x="2880" y="669890"/>
                      <a:pt x="2126" y="669890"/>
                    </a:cubicBezTo>
                    <a:cubicBezTo>
                      <a:pt x="2126" y="669890"/>
                      <a:pt x="2126" y="669890"/>
                      <a:pt x="2126" y="669890"/>
                    </a:cubicBezTo>
                    <a:close/>
                    <a:moveTo>
                      <a:pt x="2538" y="653842"/>
                    </a:moveTo>
                    <a:cubicBezTo>
                      <a:pt x="1783" y="653842"/>
                      <a:pt x="1234" y="653225"/>
                      <a:pt x="1234" y="652470"/>
                    </a:cubicBezTo>
                    <a:lnTo>
                      <a:pt x="1440" y="644447"/>
                    </a:lnTo>
                    <a:cubicBezTo>
                      <a:pt x="1440" y="643692"/>
                      <a:pt x="2057" y="643143"/>
                      <a:pt x="2812" y="643143"/>
                    </a:cubicBezTo>
                    <a:cubicBezTo>
                      <a:pt x="3566" y="643143"/>
                      <a:pt x="4115" y="643761"/>
                      <a:pt x="4115" y="644515"/>
                    </a:cubicBezTo>
                    <a:lnTo>
                      <a:pt x="3909" y="652539"/>
                    </a:lnTo>
                    <a:cubicBezTo>
                      <a:pt x="3909" y="653225"/>
                      <a:pt x="3360" y="653842"/>
                      <a:pt x="2538" y="653842"/>
                    </a:cubicBezTo>
                    <a:cubicBezTo>
                      <a:pt x="2606" y="653842"/>
                      <a:pt x="2606" y="653842"/>
                      <a:pt x="2538" y="653842"/>
                    </a:cubicBezTo>
                    <a:close/>
                    <a:moveTo>
                      <a:pt x="3018" y="637726"/>
                    </a:moveTo>
                    <a:cubicBezTo>
                      <a:pt x="2263" y="637726"/>
                      <a:pt x="1715" y="637108"/>
                      <a:pt x="1715" y="636354"/>
                    </a:cubicBezTo>
                    <a:lnTo>
                      <a:pt x="1920" y="628330"/>
                    </a:lnTo>
                    <a:cubicBezTo>
                      <a:pt x="1920" y="627576"/>
                      <a:pt x="2538" y="627096"/>
                      <a:pt x="3292" y="627027"/>
                    </a:cubicBezTo>
                    <a:cubicBezTo>
                      <a:pt x="4046" y="627027"/>
                      <a:pt x="4595" y="627644"/>
                      <a:pt x="4595" y="628399"/>
                    </a:cubicBezTo>
                    <a:lnTo>
                      <a:pt x="4389" y="636423"/>
                    </a:lnTo>
                    <a:cubicBezTo>
                      <a:pt x="4389" y="637177"/>
                      <a:pt x="3772" y="637726"/>
                      <a:pt x="3018" y="637726"/>
                    </a:cubicBezTo>
                    <a:cubicBezTo>
                      <a:pt x="3086" y="637726"/>
                      <a:pt x="3018" y="637726"/>
                      <a:pt x="3018" y="637726"/>
                    </a:cubicBezTo>
                    <a:close/>
                    <a:moveTo>
                      <a:pt x="3498" y="621678"/>
                    </a:moveTo>
                    <a:cubicBezTo>
                      <a:pt x="2743" y="621678"/>
                      <a:pt x="2195" y="621060"/>
                      <a:pt x="2195" y="620306"/>
                    </a:cubicBezTo>
                    <a:lnTo>
                      <a:pt x="2400" y="612282"/>
                    </a:lnTo>
                    <a:cubicBezTo>
                      <a:pt x="2400" y="611528"/>
                      <a:pt x="3086" y="610979"/>
                      <a:pt x="3772" y="610979"/>
                    </a:cubicBezTo>
                    <a:cubicBezTo>
                      <a:pt x="4526" y="610979"/>
                      <a:pt x="5075" y="611597"/>
                      <a:pt x="5075" y="612351"/>
                    </a:cubicBezTo>
                    <a:lnTo>
                      <a:pt x="4869" y="620375"/>
                    </a:lnTo>
                    <a:cubicBezTo>
                      <a:pt x="4869" y="621060"/>
                      <a:pt x="4252" y="621678"/>
                      <a:pt x="3498" y="621678"/>
                    </a:cubicBezTo>
                    <a:cubicBezTo>
                      <a:pt x="3498" y="621678"/>
                      <a:pt x="3498" y="621678"/>
                      <a:pt x="3498" y="621678"/>
                    </a:cubicBezTo>
                    <a:close/>
                    <a:moveTo>
                      <a:pt x="3978" y="605562"/>
                    </a:moveTo>
                    <a:cubicBezTo>
                      <a:pt x="3223" y="605562"/>
                      <a:pt x="2675" y="604944"/>
                      <a:pt x="2675" y="604190"/>
                    </a:cubicBezTo>
                    <a:lnTo>
                      <a:pt x="2880" y="596166"/>
                    </a:lnTo>
                    <a:cubicBezTo>
                      <a:pt x="2880" y="595412"/>
                      <a:pt x="3498" y="594863"/>
                      <a:pt x="4252" y="594863"/>
                    </a:cubicBezTo>
                    <a:cubicBezTo>
                      <a:pt x="5006" y="594863"/>
                      <a:pt x="5555" y="595480"/>
                      <a:pt x="5555" y="596235"/>
                    </a:cubicBezTo>
                    <a:lnTo>
                      <a:pt x="5349" y="604259"/>
                    </a:lnTo>
                    <a:cubicBezTo>
                      <a:pt x="5281" y="605013"/>
                      <a:pt x="4732" y="605562"/>
                      <a:pt x="3978" y="605562"/>
                    </a:cubicBezTo>
                    <a:cubicBezTo>
                      <a:pt x="3978" y="605562"/>
                      <a:pt x="3978" y="605562"/>
                      <a:pt x="3978" y="605562"/>
                    </a:cubicBezTo>
                    <a:close/>
                    <a:moveTo>
                      <a:pt x="4389" y="589514"/>
                    </a:moveTo>
                    <a:cubicBezTo>
                      <a:pt x="3635" y="589514"/>
                      <a:pt x="3086" y="588897"/>
                      <a:pt x="3086" y="588142"/>
                    </a:cubicBezTo>
                    <a:lnTo>
                      <a:pt x="3292" y="580118"/>
                    </a:lnTo>
                    <a:cubicBezTo>
                      <a:pt x="3292" y="579364"/>
                      <a:pt x="3909" y="578815"/>
                      <a:pt x="4663" y="578815"/>
                    </a:cubicBezTo>
                    <a:cubicBezTo>
                      <a:pt x="5418" y="578815"/>
                      <a:pt x="5967" y="579433"/>
                      <a:pt x="5967" y="580187"/>
                    </a:cubicBezTo>
                    <a:lnTo>
                      <a:pt x="5761" y="588211"/>
                    </a:lnTo>
                    <a:cubicBezTo>
                      <a:pt x="5761" y="588897"/>
                      <a:pt x="5144" y="589514"/>
                      <a:pt x="4389" y="589514"/>
                    </a:cubicBezTo>
                    <a:cubicBezTo>
                      <a:pt x="4458" y="589514"/>
                      <a:pt x="4389" y="589514"/>
                      <a:pt x="4389" y="589514"/>
                    </a:cubicBezTo>
                    <a:close/>
                    <a:moveTo>
                      <a:pt x="4869" y="573398"/>
                    </a:moveTo>
                    <a:cubicBezTo>
                      <a:pt x="4115" y="573398"/>
                      <a:pt x="3566" y="572780"/>
                      <a:pt x="3566" y="572026"/>
                    </a:cubicBezTo>
                    <a:lnTo>
                      <a:pt x="3772" y="564002"/>
                    </a:lnTo>
                    <a:cubicBezTo>
                      <a:pt x="3772" y="563248"/>
                      <a:pt x="4389" y="562699"/>
                      <a:pt x="5144" y="562699"/>
                    </a:cubicBezTo>
                    <a:cubicBezTo>
                      <a:pt x="5898" y="562699"/>
                      <a:pt x="6447" y="563316"/>
                      <a:pt x="6447" y="564071"/>
                    </a:cubicBezTo>
                    <a:lnTo>
                      <a:pt x="6241" y="572095"/>
                    </a:lnTo>
                    <a:cubicBezTo>
                      <a:pt x="6241" y="572849"/>
                      <a:pt x="5624" y="573398"/>
                      <a:pt x="4869" y="573398"/>
                    </a:cubicBezTo>
                    <a:cubicBezTo>
                      <a:pt x="4869" y="573398"/>
                      <a:pt x="4869" y="573398"/>
                      <a:pt x="4869" y="573398"/>
                    </a:cubicBezTo>
                    <a:close/>
                    <a:moveTo>
                      <a:pt x="5349" y="557350"/>
                    </a:moveTo>
                    <a:cubicBezTo>
                      <a:pt x="4595" y="557350"/>
                      <a:pt x="4046" y="556733"/>
                      <a:pt x="4046" y="555978"/>
                    </a:cubicBezTo>
                    <a:lnTo>
                      <a:pt x="4252" y="547954"/>
                    </a:lnTo>
                    <a:cubicBezTo>
                      <a:pt x="4252" y="547200"/>
                      <a:pt x="4938" y="546651"/>
                      <a:pt x="5624" y="546651"/>
                    </a:cubicBezTo>
                    <a:cubicBezTo>
                      <a:pt x="6378" y="546651"/>
                      <a:pt x="6927" y="547269"/>
                      <a:pt x="6927" y="548023"/>
                    </a:cubicBezTo>
                    <a:lnTo>
                      <a:pt x="6721" y="556047"/>
                    </a:lnTo>
                    <a:cubicBezTo>
                      <a:pt x="6652" y="556801"/>
                      <a:pt x="6104" y="557350"/>
                      <a:pt x="5349" y="557350"/>
                    </a:cubicBezTo>
                    <a:cubicBezTo>
                      <a:pt x="5349" y="557350"/>
                      <a:pt x="5349" y="557350"/>
                      <a:pt x="5349" y="557350"/>
                    </a:cubicBezTo>
                    <a:close/>
                    <a:moveTo>
                      <a:pt x="5761" y="541302"/>
                    </a:moveTo>
                    <a:cubicBezTo>
                      <a:pt x="5006" y="541302"/>
                      <a:pt x="4458" y="540685"/>
                      <a:pt x="4458" y="539931"/>
                    </a:cubicBezTo>
                    <a:lnTo>
                      <a:pt x="4663" y="531906"/>
                    </a:lnTo>
                    <a:cubicBezTo>
                      <a:pt x="4663" y="531152"/>
                      <a:pt x="5281" y="530604"/>
                      <a:pt x="6035" y="530604"/>
                    </a:cubicBezTo>
                    <a:cubicBezTo>
                      <a:pt x="6789" y="530604"/>
                      <a:pt x="7338" y="531221"/>
                      <a:pt x="7338" y="531975"/>
                    </a:cubicBezTo>
                    <a:lnTo>
                      <a:pt x="7132" y="539999"/>
                    </a:lnTo>
                    <a:cubicBezTo>
                      <a:pt x="7132" y="540685"/>
                      <a:pt x="6515" y="541302"/>
                      <a:pt x="5761" y="541302"/>
                    </a:cubicBezTo>
                    <a:cubicBezTo>
                      <a:pt x="5829" y="541302"/>
                      <a:pt x="5761" y="541302"/>
                      <a:pt x="5761" y="541302"/>
                    </a:cubicBezTo>
                    <a:close/>
                    <a:moveTo>
                      <a:pt x="6241" y="525186"/>
                    </a:moveTo>
                    <a:cubicBezTo>
                      <a:pt x="5486" y="525186"/>
                      <a:pt x="4938" y="524569"/>
                      <a:pt x="4938" y="523814"/>
                    </a:cubicBezTo>
                    <a:lnTo>
                      <a:pt x="5144" y="515790"/>
                    </a:lnTo>
                    <a:cubicBezTo>
                      <a:pt x="5144" y="515036"/>
                      <a:pt x="5692" y="514487"/>
                      <a:pt x="6515" y="514487"/>
                    </a:cubicBezTo>
                    <a:cubicBezTo>
                      <a:pt x="7270" y="514487"/>
                      <a:pt x="7818" y="515105"/>
                      <a:pt x="7818" y="515859"/>
                    </a:cubicBezTo>
                    <a:lnTo>
                      <a:pt x="7612" y="523883"/>
                    </a:lnTo>
                    <a:cubicBezTo>
                      <a:pt x="7612" y="524637"/>
                      <a:pt x="6995" y="525186"/>
                      <a:pt x="6241" y="525186"/>
                    </a:cubicBezTo>
                    <a:cubicBezTo>
                      <a:pt x="6241" y="525186"/>
                      <a:pt x="6241" y="525186"/>
                      <a:pt x="6241" y="525186"/>
                    </a:cubicBezTo>
                    <a:close/>
                    <a:moveTo>
                      <a:pt x="6721" y="509138"/>
                    </a:moveTo>
                    <a:cubicBezTo>
                      <a:pt x="5967" y="509138"/>
                      <a:pt x="5418" y="508521"/>
                      <a:pt x="5418" y="507767"/>
                    </a:cubicBezTo>
                    <a:lnTo>
                      <a:pt x="5624" y="499743"/>
                    </a:lnTo>
                    <a:cubicBezTo>
                      <a:pt x="5624" y="498988"/>
                      <a:pt x="6241" y="498440"/>
                      <a:pt x="6995" y="498440"/>
                    </a:cubicBezTo>
                    <a:cubicBezTo>
                      <a:pt x="7750" y="498440"/>
                      <a:pt x="8298" y="499057"/>
                      <a:pt x="8298" y="499811"/>
                    </a:cubicBezTo>
                    <a:lnTo>
                      <a:pt x="8092" y="507835"/>
                    </a:lnTo>
                    <a:cubicBezTo>
                      <a:pt x="8024" y="508521"/>
                      <a:pt x="7475" y="509138"/>
                      <a:pt x="6721" y="509138"/>
                    </a:cubicBezTo>
                    <a:cubicBezTo>
                      <a:pt x="6721" y="509138"/>
                      <a:pt x="6721" y="509138"/>
                      <a:pt x="6721" y="509138"/>
                    </a:cubicBezTo>
                    <a:close/>
                    <a:moveTo>
                      <a:pt x="7132" y="493022"/>
                    </a:moveTo>
                    <a:cubicBezTo>
                      <a:pt x="6378" y="493022"/>
                      <a:pt x="5829" y="492405"/>
                      <a:pt x="5829" y="491650"/>
                    </a:cubicBezTo>
                    <a:lnTo>
                      <a:pt x="6035" y="483626"/>
                    </a:lnTo>
                    <a:cubicBezTo>
                      <a:pt x="6035" y="482872"/>
                      <a:pt x="6721" y="482392"/>
                      <a:pt x="7407" y="482323"/>
                    </a:cubicBezTo>
                    <a:cubicBezTo>
                      <a:pt x="8161" y="482323"/>
                      <a:pt x="8710" y="482941"/>
                      <a:pt x="8710" y="483695"/>
                    </a:cubicBezTo>
                    <a:lnTo>
                      <a:pt x="8504" y="491719"/>
                    </a:lnTo>
                    <a:cubicBezTo>
                      <a:pt x="8504" y="492473"/>
                      <a:pt x="7887" y="493022"/>
                      <a:pt x="7132" y="493022"/>
                    </a:cubicBezTo>
                    <a:cubicBezTo>
                      <a:pt x="7201" y="493022"/>
                      <a:pt x="7201" y="493022"/>
                      <a:pt x="7132" y="493022"/>
                    </a:cubicBezTo>
                    <a:close/>
                    <a:moveTo>
                      <a:pt x="7612" y="476974"/>
                    </a:moveTo>
                    <a:cubicBezTo>
                      <a:pt x="6858" y="476974"/>
                      <a:pt x="6309" y="476357"/>
                      <a:pt x="6309" y="475603"/>
                    </a:cubicBezTo>
                    <a:lnTo>
                      <a:pt x="6515" y="467579"/>
                    </a:lnTo>
                    <a:cubicBezTo>
                      <a:pt x="6515" y="466824"/>
                      <a:pt x="7201" y="466276"/>
                      <a:pt x="7887" y="466276"/>
                    </a:cubicBezTo>
                    <a:cubicBezTo>
                      <a:pt x="8641" y="466276"/>
                      <a:pt x="9190" y="466893"/>
                      <a:pt x="9190" y="467647"/>
                    </a:cubicBezTo>
                    <a:lnTo>
                      <a:pt x="8984" y="475671"/>
                    </a:lnTo>
                    <a:cubicBezTo>
                      <a:pt x="8984" y="476357"/>
                      <a:pt x="8367" y="476974"/>
                      <a:pt x="7612" y="476974"/>
                    </a:cubicBezTo>
                    <a:cubicBezTo>
                      <a:pt x="7612" y="476974"/>
                      <a:pt x="7612" y="476974"/>
                      <a:pt x="7612" y="476974"/>
                    </a:cubicBezTo>
                    <a:close/>
                    <a:moveTo>
                      <a:pt x="8092" y="460858"/>
                    </a:moveTo>
                    <a:cubicBezTo>
                      <a:pt x="7338" y="460858"/>
                      <a:pt x="6789" y="460241"/>
                      <a:pt x="6789" y="459486"/>
                    </a:cubicBezTo>
                    <a:lnTo>
                      <a:pt x="6995" y="451462"/>
                    </a:lnTo>
                    <a:cubicBezTo>
                      <a:pt x="6995" y="450708"/>
                      <a:pt x="7612" y="450159"/>
                      <a:pt x="8367" y="450159"/>
                    </a:cubicBezTo>
                    <a:cubicBezTo>
                      <a:pt x="9121" y="450159"/>
                      <a:pt x="9670" y="450777"/>
                      <a:pt x="9670" y="451531"/>
                    </a:cubicBezTo>
                    <a:lnTo>
                      <a:pt x="9464" y="459555"/>
                    </a:lnTo>
                    <a:cubicBezTo>
                      <a:pt x="9396" y="460309"/>
                      <a:pt x="8847" y="460858"/>
                      <a:pt x="8092" y="460858"/>
                    </a:cubicBezTo>
                    <a:cubicBezTo>
                      <a:pt x="8092" y="460858"/>
                      <a:pt x="8092" y="460858"/>
                      <a:pt x="8092" y="460858"/>
                    </a:cubicBezTo>
                    <a:close/>
                    <a:moveTo>
                      <a:pt x="8504" y="444810"/>
                    </a:moveTo>
                    <a:cubicBezTo>
                      <a:pt x="7750" y="444810"/>
                      <a:pt x="7201" y="444193"/>
                      <a:pt x="7201" y="443439"/>
                    </a:cubicBezTo>
                    <a:lnTo>
                      <a:pt x="7407" y="435415"/>
                    </a:lnTo>
                    <a:cubicBezTo>
                      <a:pt x="7407" y="434660"/>
                      <a:pt x="8024" y="434112"/>
                      <a:pt x="8778" y="434112"/>
                    </a:cubicBezTo>
                    <a:cubicBezTo>
                      <a:pt x="9533" y="434112"/>
                      <a:pt x="10081" y="434729"/>
                      <a:pt x="10081" y="435483"/>
                    </a:cubicBezTo>
                    <a:lnTo>
                      <a:pt x="9876" y="443507"/>
                    </a:lnTo>
                    <a:cubicBezTo>
                      <a:pt x="9876" y="444261"/>
                      <a:pt x="9327" y="444810"/>
                      <a:pt x="8504" y="444810"/>
                    </a:cubicBezTo>
                    <a:cubicBezTo>
                      <a:pt x="8573" y="444810"/>
                      <a:pt x="8573" y="444810"/>
                      <a:pt x="8504" y="444810"/>
                    </a:cubicBezTo>
                    <a:close/>
                    <a:moveTo>
                      <a:pt x="8984" y="428694"/>
                    </a:moveTo>
                    <a:cubicBezTo>
                      <a:pt x="8230" y="428694"/>
                      <a:pt x="7681" y="428077"/>
                      <a:pt x="7681" y="427322"/>
                    </a:cubicBezTo>
                    <a:lnTo>
                      <a:pt x="7887" y="419298"/>
                    </a:lnTo>
                    <a:cubicBezTo>
                      <a:pt x="7887" y="418544"/>
                      <a:pt x="8504" y="417995"/>
                      <a:pt x="9258" y="417995"/>
                    </a:cubicBezTo>
                    <a:cubicBezTo>
                      <a:pt x="10013" y="417995"/>
                      <a:pt x="10561" y="418613"/>
                      <a:pt x="10561" y="419367"/>
                    </a:cubicBezTo>
                    <a:lnTo>
                      <a:pt x="10356" y="427391"/>
                    </a:lnTo>
                    <a:cubicBezTo>
                      <a:pt x="10356" y="428145"/>
                      <a:pt x="9738" y="428694"/>
                      <a:pt x="8984" y="428694"/>
                    </a:cubicBezTo>
                    <a:cubicBezTo>
                      <a:pt x="8984" y="428694"/>
                      <a:pt x="8984" y="428694"/>
                      <a:pt x="8984" y="428694"/>
                    </a:cubicBezTo>
                    <a:close/>
                    <a:moveTo>
                      <a:pt x="9464" y="412646"/>
                    </a:moveTo>
                    <a:cubicBezTo>
                      <a:pt x="8710" y="412646"/>
                      <a:pt x="8161" y="412029"/>
                      <a:pt x="8161" y="411274"/>
                    </a:cubicBezTo>
                    <a:lnTo>
                      <a:pt x="8367" y="403251"/>
                    </a:lnTo>
                    <a:cubicBezTo>
                      <a:pt x="8367" y="402496"/>
                      <a:pt x="9053" y="401948"/>
                      <a:pt x="9738" y="401948"/>
                    </a:cubicBezTo>
                    <a:cubicBezTo>
                      <a:pt x="10493" y="401948"/>
                      <a:pt x="11041" y="402565"/>
                      <a:pt x="11041" y="403319"/>
                    </a:cubicBezTo>
                    <a:lnTo>
                      <a:pt x="10836" y="411343"/>
                    </a:lnTo>
                    <a:cubicBezTo>
                      <a:pt x="10836" y="412097"/>
                      <a:pt x="10218" y="412646"/>
                      <a:pt x="9464" y="412646"/>
                    </a:cubicBezTo>
                    <a:cubicBezTo>
                      <a:pt x="9464" y="412646"/>
                      <a:pt x="9464" y="412646"/>
                      <a:pt x="9464" y="412646"/>
                    </a:cubicBezTo>
                    <a:close/>
                    <a:moveTo>
                      <a:pt x="9876" y="396598"/>
                    </a:moveTo>
                    <a:cubicBezTo>
                      <a:pt x="9121" y="396598"/>
                      <a:pt x="8573" y="395981"/>
                      <a:pt x="8573" y="395227"/>
                    </a:cubicBezTo>
                    <a:lnTo>
                      <a:pt x="8778" y="387203"/>
                    </a:lnTo>
                    <a:cubicBezTo>
                      <a:pt x="8778" y="386449"/>
                      <a:pt x="9396" y="385900"/>
                      <a:pt x="10150" y="385900"/>
                    </a:cubicBezTo>
                    <a:cubicBezTo>
                      <a:pt x="10904" y="385900"/>
                      <a:pt x="11453" y="386517"/>
                      <a:pt x="11453" y="387271"/>
                    </a:cubicBezTo>
                    <a:lnTo>
                      <a:pt x="11247" y="395295"/>
                    </a:lnTo>
                    <a:cubicBezTo>
                      <a:pt x="11247" y="395981"/>
                      <a:pt x="10699" y="396598"/>
                      <a:pt x="9876" y="396598"/>
                    </a:cubicBezTo>
                    <a:cubicBezTo>
                      <a:pt x="9944" y="396598"/>
                      <a:pt x="9944" y="396598"/>
                      <a:pt x="9876" y="396598"/>
                    </a:cubicBezTo>
                    <a:close/>
                    <a:moveTo>
                      <a:pt x="10356" y="380482"/>
                    </a:moveTo>
                    <a:cubicBezTo>
                      <a:pt x="9601" y="380482"/>
                      <a:pt x="9053" y="379865"/>
                      <a:pt x="9053" y="379110"/>
                    </a:cubicBezTo>
                    <a:lnTo>
                      <a:pt x="9258" y="371087"/>
                    </a:lnTo>
                    <a:cubicBezTo>
                      <a:pt x="9258" y="370332"/>
                      <a:pt x="9876" y="369784"/>
                      <a:pt x="10630" y="369784"/>
                    </a:cubicBezTo>
                    <a:cubicBezTo>
                      <a:pt x="11384" y="369784"/>
                      <a:pt x="11933" y="370401"/>
                      <a:pt x="11933" y="371155"/>
                    </a:cubicBezTo>
                    <a:lnTo>
                      <a:pt x="11727" y="379179"/>
                    </a:lnTo>
                    <a:cubicBezTo>
                      <a:pt x="11727" y="379933"/>
                      <a:pt x="11110" y="380482"/>
                      <a:pt x="10356" y="380482"/>
                    </a:cubicBezTo>
                    <a:cubicBezTo>
                      <a:pt x="10424" y="380482"/>
                      <a:pt x="10356" y="380482"/>
                      <a:pt x="10356" y="380482"/>
                    </a:cubicBezTo>
                    <a:close/>
                    <a:moveTo>
                      <a:pt x="10836" y="364434"/>
                    </a:moveTo>
                    <a:cubicBezTo>
                      <a:pt x="10081" y="364434"/>
                      <a:pt x="9533" y="363817"/>
                      <a:pt x="9533" y="363063"/>
                    </a:cubicBezTo>
                    <a:lnTo>
                      <a:pt x="9738" y="355039"/>
                    </a:lnTo>
                    <a:cubicBezTo>
                      <a:pt x="9738" y="354285"/>
                      <a:pt x="10356" y="353667"/>
                      <a:pt x="11110" y="353736"/>
                    </a:cubicBezTo>
                    <a:cubicBezTo>
                      <a:pt x="11864" y="353736"/>
                      <a:pt x="12413" y="354353"/>
                      <a:pt x="12413" y="355107"/>
                    </a:cubicBezTo>
                    <a:lnTo>
                      <a:pt x="12207" y="363131"/>
                    </a:lnTo>
                    <a:cubicBezTo>
                      <a:pt x="12207" y="363817"/>
                      <a:pt x="11590" y="364434"/>
                      <a:pt x="10836" y="364434"/>
                    </a:cubicBezTo>
                    <a:cubicBezTo>
                      <a:pt x="10836" y="364434"/>
                      <a:pt x="10836" y="364434"/>
                      <a:pt x="10836" y="364434"/>
                    </a:cubicBezTo>
                    <a:close/>
                    <a:moveTo>
                      <a:pt x="11247" y="348318"/>
                    </a:moveTo>
                    <a:cubicBezTo>
                      <a:pt x="10493" y="348318"/>
                      <a:pt x="9944" y="347701"/>
                      <a:pt x="9944" y="346946"/>
                    </a:cubicBezTo>
                    <a:lnTo>
                      <a:pt x="10150" y="338923"/>
                    </a:lnTo>
                    <a:cubicBezTo>
                      <a:pt x="10150" y="338168"/>
                      <a:pt x="10836" y="337620"/>
                      <a:pt x="11521" y="337620"/>
                    </a:cubicBezTo>
                    <a:cubicBezTo>
                      <a:pt x="12276" y="337620"/>
                      <a:pt x="12825" y="338237"/>
                      <a:pt x="12825" y="338991"/>
                    </a:cubicBezTo>
                    <a:lnTo>
                      <a:pt x="12619" y="347015"/>
                    </a:lnTo>
                    <a:cubicBezTo>
                      <a:pt x="12619" y="347769"/>
                      <a:pt x="12070" y="348318"/>
                      <a:pt x="11247" y="348318"/>
                    </a:cubicBezTo>
                    <a:cubicBezTo>
                      <a:pt x="11316" y="348318"/>
                      <a:pt x="11316" y="348318"/>
                      <a:pt x="11247" y="348318"/>
                    </a:cubicBezTo>
                    <a:close/>
                    <a:moveTo>
                      <a:pt x="11727" y="332270"/>
                    </a:moveTo>
                    <a:cubicBezTo>
                      <a:pt x="10973" y="332270"/>
                      <a:pt x="10424" y="331653"/>
                      <a:pt x="10424" y="330899"/>
                    </a:cubicBezTo>
                    <a:lnTo>
                      <a:pt x="10630" y="322875"/>
                    </a:lnTo>
                    <a:cubicBezTo>
                      <a:pt x="10630" y="322120"/>
                      <a:pt x="11247" y="321572"/>
                      <a:pt x="12002" y="321572"/>
                    </a:cubicBezTo>
                    <a:cubicBezTo>
                      <a:pt x="12756" y="321572"/>
                      <a:pt x="13305" y="322189"/>
                      <a:pt x="13305" y="322943"/>
                    </a:cubicBezTo>
                    <a:lnTo>
                      <a:pt x="13099" y="330967"/>
                    </a:lnTo>
                    <a:cubicBezTo>
                      <a:pt x="13099" y="331653"/>
                      <a:pt x="12482" y="332270"/>
                      <a:pt x="11727" y="332270"/>
                    </a:cubicBezTo>
                    <a:cubicBezTo>
                      <a:pt x="11796" y="332270"/>
                      <a:pt x="11727" y="332270"/>
                      <a:pt x="11727" y="332270"/>
                    </a:cubicBezTo>
                    <a:close/>
                    <a:moveTo>
                      <a:pt x="12207" y="316154"/>
                    </a:moveTo>
                    <a:cubicBezTo>
                      <a:pt x="11453" y="316154"/>
                      <a:pt x="10904" y="315537"/>
                      <a:pt x="10904" y="314782"/>
                    </a:cubicBezTo>
                    <a:lnTo>
                      <a:pt x="11110" y="306759"/>
                    </a:lnTo>
                    <a:cubicBezTo>
                      <a:pt x="11110" y="306004"/>
                      <a:pt x="11727" y="305456"/>
                      <a:pt x="12482" y="305456"/>
                    </a:cubicBezTo>
                    <a:cubicBezTo>
                      <a:pt x="13236" y="305456"/>
                      <a:pt x="13785" y="306073"/>
                      <a:pt x="13785" y="306827"/>
                    </a:cubicBezTo>
                    <a:lnTo>
                      <a:pt x="13579" y="314851"/>
                    </a:lnTo>
                    <a:cubicBezTo>
                      <a:pt x="13579" y="315605"/>
                      <a:pt x="12962" y="316154"/>
                      <a:pt x="12207" y="316154"/>
                    </a:cubicBezTo>
                    <a:cubicBezTo>
                      <a:pt x="12207" y="316154"/>
                      <a:pt x="12207" y="316154"/>
                      <a:pt x="12207" y="316154"/>
                    </a:cubicBezTo>
                    <a:close/>
                    <a:moveTo>
                      <a:pt x="12687" y="300106"/>
                    </a:moveTo>
                    <a:cubicBezTo>
                      <a:pt x="11933" y="300106"/>
                      <a:pt x="11384" y="299489"/>
                      <a:pt x="11384" y="298734"/>
                    </a:cubicBezTo>
                    <a:lnTo>
                      <a:pt x="11590" y="290711"/>
                    </a:lnTo>
                    <a:cubicBezTo>
                      <a:pt x="11590" y="289956"/>
                      <a:pt x="12139" y="289408"/>
                      <a:pt x="12962" y="289408"/>
                    </a:cubicBezTo>
                    <a:cubicBezTo>
                      <a:pt x="13716" y="289408"/>
                      <a:pt x="14265" y="290025"/>
                      <a:pt x="14265" y="290779"/>
                    </a:cubicBezTo>
                    <a:lnTo>
                      <a:pt x="14059" y="298803"/>
                    </a:lnTo>
                    <a:cubicBezTo>
                      <a:pt x="13990" y="299558"/>
                      <a:pt x="13442" y="300106"/>
                      <a:pt x="12687" y="300106"/>
                    </a:cubicBezTo>
                    <a:cubicBezTo>
                      <a:pt x="12687" y="300106"/>
                      <a:pt x="12687" y="300106"/>
                      <a:pt x="12687" y="300106"/>
                    </a:cubicBezTo>
                    <a:close/>
                    <a:moveTo>
                      <a:pt x="13099" y="283990"/>
                    </a:moveTo>
                    <a:cubicBezTo>
                      <a:pt x="12344" y="283990"/>
                      <a:pt x="11796" y="283373"/>
                      <a:pt x="11796" y="282618"/>
                    </a:cubicBezTo>
                    <a:lnTo>
                      <a:pt x="12002" y="274595"/>
                    </a:lnTo>
                    <a:cubicBezTo>
                      <a:pt x="12002" y="273840"/>
                      <a:pt x="12687" y="273292"/>
                      <a:pt x="13373" y="273292"/>
                    </a:cubicBezTo>
                    <a:cubicBezTo>
                      <a:pt x="14128" y="273292"/>
                      <a:pt x="14676" y="273909"/>
                      <a:pt x="14676" y="274663"/>
                    </a:cubicBezTo>
                    <a:lnTo>
                      <a:pt x="14470" y="282687"/>
                    </a:lnTo>
                    <a:cubicBezTo>
                      <a:pt x="14470" y="283441"/>
                      <a:pt x="13853" y="283990"/>
                      <a:pt x="13099" y="283990"/>
                    </a:cubicBezTo>
                    <a:cubicBezTo>
                      <a:pt x="13167" y="283990"/>
                      <a:pt x="13099" y="283990"/>
                      <a:pt x="13099" y="283990"/>
                    </a:cubicBezTo>
                    <a:close/>
                    <a:moveTo>
                      <a:pt x="13579" y="267942"/>
                    </a:moveTo>
                    <a:cubicBezTo>
                      <a:pt x="12825" y="267942"/>
                      <a:pt x="12276" y="267325"/>
                      <a:pt x="12276" y="266571"/>
                    </a:cubicBezTo>
                    <a:lnTo>
                      <a:pt x="12482" y="258547"/>
                    </a:lnTo>
                    <a:cubicBezTo>
                      <a:pt x="12482" y="257792"/>
                      <a:pt x="13167" y="257244"/>
                      <a:pt x="13853" y="257244"/>
                    </a:cubicBezTo>
                    <a:cubicBezTo>
                      <a:pt x="14608" y="257244"/>
                      <a:pt x="15156" y="257861"/>
                      <a:pt x="15156" y="258615"/>
                    </a:cubicBezTo>
                    <a:lnTo>
                      <a:pt x="14950" y="266639"/>
                    </a:lnTo>
                    <a:cubicBezTo>
                      <a:pt x="14950" y="267394"/>
                      <a:pt x="14333" y="267942"/>
                      <a:pt x="13579" y="267942"/>
                    </a:cubicBezTo>
                    <a:cubicBezTo>
                      <a:pt x="13579" y="267942"/>
                      <a:pt x="13579" y="267942"/>
                      <a:pt x="13579" y="267942"/>
                    </a:cubicBezTo>
                    <a:close/>
                    <a:moveTo>
                      <a:pt x="14059" y="251895"/>
                    </a:moveTo>
                    <a:cubicBezTo>
                      <a:pt x="13305" y="251895"/>
                      <a:pt x="12756" y="251277"/>
                      <a:pt x="12756" y="250523"/>
                    </a:cubicBezTo>
                    <a:lnTo>
                      <a:pt x="12962" y="242499"/>
                    </a:lnTo>
                    <a:cubicBezTo>
                      <a:pt x="12962" y="241745"/>
                      <a:pt x="13579" y="241196"/>
                      <a:pt x="14333" y="241196"/>
                    </a:cubicBezTo>
                    <a:cubicBezTo>
                      <a:pt x="15088" y="241196"/>
                      <a:pt x="15636" y="241813"/>
                      <a:pt x="15636" y="242568"/>
                    </a:cubicBezTo>
                    <a:lnTo>
                      <a:pt x="15431" y="250592"/>
                    </a:lnTo>
                    <a:cubicBezTo>
                      <a:pt x="15362" y="251277"/>
                      <a:pt x="14813" y="251895"/>
                      <a:pt x="14059" y="251895"/>
                    </a:cubicBezTo>
                    <a:cubicBezTo>
                      <a:pt x="14059" y="251895"/>
                      <a:pt x="14059" y="251895"/>
                      <a:pt x="14059" y="251895"/>
                    </a:cubicBezTo>
                    <a:close/>
                    <a:moveTo>
                      <a:pt x="14470" y="235778"/>
                    </a:moveTo>
                    <a:cubicBezTo>
                      <a:pt x="13716" y="235778"/>
                      <a:pt x="13167" y="235161"/>
                      <a:pt x="13167" y="234407"/>
                    </a:cubicBezTo>
                    <a:lnTo>
                      <a:pt x="13373" y="226383"/>
                    </a:lnTo>
                    <a:cubicBezTo>
                      <a:pt x="13373" y="225628"/>
                      <a:pt x="13990" y="225148"/>
                      <a:pt x="14745" y="225080"/>
                    </a:cubicBezTo>
                    <a:cubicBezTo>
                      <a:pt x="15499" y="225080"/>
                      <a:pt x="16048" y="225697"/>
                      <a:pt x="16048" y="226451"/>
                    </a:cubicBezTo>
                    <a:lnTo>
                      <a:pt x="15842" y="234475"/>
                    </a:lnTo>
                    <a:cubicBezTo>
                      <a:pt x="15842" y="235230"/>
                      <a:pt x="15225" y="235778"/>
                      <a:pt x="14470" y="235778"/>
                    </a:cubicBezTo>
                    <a:cubicBezTo>
                      <a:pt x="14539" y="235778"/>
                      <a:pt x="14470" y="235778"/>
                      <a:pt x="14470" y="235778"/>
                    </a:cubicBezTo>
                    <a:close/>
                    <a:moveTo>
                      <a:pt x="14950" y="219731"/>
                    </a:moveTo>
                    <a:cubicBezTo>
                      <a:pt x="14196" y="219731"/>
                      <a:pt x="13647" y="219113"/>
                      <a:pt x="13647" y="218359"/>
                    </a:cubicBezTo>
                    <a:lnTo>
                      <a:pt x="13853" y="210335"/>
                    </a:lnTo>
                    <a:cubicBezTo>
                      <a:pt x="13853" y="209580"/>
                      <a:pt x="14539" y="209032"/>
                      <a:pt x="15225" y="209032"/>
                    </a:cubicBezTo>
                    <a:cubicBezTo>
                      <a:pt x="15979" y="209032"/>
                      <a:pt x="16528" y="209649"/>
                      <a:pt x="16528" y="210404"/>
                    </a:cubicBezTo>
                    <a:lnTo>
                      <a:pt x="16322" y="218428"/>
                    </a:lnTo>
                    <a:cubicBezTo>
                      <a:pt x="16322" y="219113"/>
                      <a:pt x="15705" y="219731"/>
                      <a:pt x="14950" y="219731"/>
                    </a:cubicBezTo>
                    <a:cubicBezTo>
                      <a:pt x="14950" y="219731"/>
                      <a:pt x="14950" y="219731"/>
                      <a:pt x="14950" y="219731"/>
                    </a:cubicBezTo>
                    <a:close/>
                    <a:moveTo>
                      <a:pt x="15431" y="203614"/>
                    </a:moveTo>
                    <a:cubicBezTo>
                      <a:pt x="14676" y="203614"/>
                      <a:pt x="14128" y="202997"/>
                      <a:pt x="14128" y="202243"/>
                    </a:cubicBezTo>
                    <a:lnTo>
                      <a:pt x="14333" y="194219"/>
                    </a:lnTo>
                    <a:cubicBezTo>
                      <a:pt x="14333" y="193464"/>
                      <a:pt x="15019" y="192916"/>
                      <a:pt x="15705" y="192916"/>
                    </a:cubicBezTo>
                    <a:cubicBezTo>
                      <a:pt x="16459" y="192916"/>
                      <a:pt x="17008" y="193533"/>
                      <a:pt x="17008" y="194287"/>
                    </a:cubicBezTo>
                    <a:lnTo>
                      <a:pt x="16802" y="202311"/>
                    </a:lnTo>
                    <a:cubicBezTo>
                      <a:pt x="16734" y="203066"/>
                      <a:pt x="16185" y="203614"/>
                      <a:pt x="15431" y="203614"/>
                    </a:cubicBezTo>
                    <a:cubicBezTo>
                      <a:pt x="15431" y="203614"/>
                      <a:pt x="15431" y="203614"/>
                      <a:pt x="15431" y="203614"/>
                    </a:cubicBezTo>
                    <a:close/>
                    <a:moveTo>
                      <a:pt x="15842" y="187567"/>
                    </a:moveTo>
                    <a:cubicBezTo>
                      <a:pt x="15088" y="187567"/>
                      <a:pt x="14539" y="186949"/>
                      <a:pt x="14539" y="186195"/>
                    </a:cubicBezTo>
                    <a:lnTo>
                      <a:pt x="14745" y="178171"/>
                    </a:lnTo>
                    <a:cubicBezTo>
                      <a:pt x="14745" y="177417"/>
                      <a:pt x="15362" y="176868"/>
                      <a:pt x="16116" y="176868"/>
                    </a:cubicBezTo>
                    <a:cubicBezTo>
                      <a:pt x="16871" y="176868"/>
                      <a:pt x="17419" y="177485"/>
                      <a:pt x="17419" y="178240"/>
                    </a:cubicBezTo>
                    <a:lnTo>
                      <a:pt x="17214" y="186264"/>
                    </a:lnTo>
                    <a:cubicBezTo>
                      <a:pt x="17214" y="186949"/>
                      <a:pt x="16596" y="187567"/>
                      <a:pt x="15842" y="187567"/>
                    </a:cubicBezTo>
                    <a:cubicBezTo>
                      <a:pt x="15911" y="187567"/>
                      <a:pt x="15911" y="187567"/>
                      <a:pt x="15842" y="187567"/>
                    </a:cubicBezTo>
                    <a:close/>
                    <a:moveTo>
                      <a:pt x="16322" y="171450"/>
                    </a:moveTo>
                    <a:cubicBezTo>
                      <a:pt x="15568" y="171450"/>
                      <a:pt x="15019" y="170833"/>
                      <a:pt x="15019" y="170079"/>
                    </a:cubicBezTo>
                    <a:lnTo>
                      <a:pt x="15225" y="162055"/>
                    </a:lnTo>
                    <a:cubicBezTo>
                      <a:pt x="15225" y="161300"/>
                      <a:pt x="15842" y="160752"/>
                      <a:pt x="16596" y="160752"/>
                    </a:cubicBezTo>
                    <a:cubicBezTo>
                      <a:pt x="17351" y="160752"/>
                      <a:pt x="17899" y="161369"/>
                      <a:pt x="17899" y="162123"/>
                    </a:cubicBezTo>
                    <a:lnTo>
                      <a:pt x="17694" y="170147"/>
                    </a:lnTo>
                    <a:cubicBezTo>
                      <a:pt x="17694" y="170902"/>
                      <a:pt x="17076" y="171450"/>
                      <a:pt x="16322" y="171450"/>
                    </a:cubicBezTo>
                    <a:cubicBezTo>
                      <a:pt x="16322" y="171450"/>
                      <a:pt x="16322" y="171450"/>
                      <a:pt x="16322" y="171450"/>
                    </a:cubicBezTo>
                    <a:close/>
                    <a:moveTo>
                      <a:pt x="16802" y="155403"/>
                    </a:moveTo>
                    <a:cubicBezTo>
                      <a:pt x="16048" y="155403"/>
                      <a:pt x="15499" y="154785"/>
                      <a:pt x="15499" y="154031"/>
                    </a:cubicBezTo>
                    <a:lnTo>
                      <a:pt x="15705" y="146007"/>
                    </a:lnTo>
                    <a:cubicBezTo>
                      <a:pt x="15705" y="145253"/>
                      <a:pt x="16322" y="144704"/>
                      <a:pt x="17076" y="144704"/>
                    </a:cubicBezTo>
                    <a:cubicBezTo>
                      <a:pt x="17831" y="144704"/>
                      <a:pt x="18379" y="145321"/>
                      <a:pt x="18379" y="146076"/>
                    </a:cubicBezTo>
                    <a:lnTo>
                      <a:pt x="18174" y="154099"/>
                    </a:lnTo>
                    <a:cubicBezTo>
                      <a:pt x="18174" y="154854"/>
                      <a:pt x="17557" y="155403"/>
                      <a:pt x="16802" y="155403"/>
                    </a:cubicBezTo>
                    <a:cubicBezTo>
                      <a:pt x="16802" y="155403"/>
                      <a:pt x="16802" y="155403"/>
                      <a:pt x="16802" y="155403"/>
                    </a:cubicBezTo>
                    <a:close/>
                    <a:moveTo>
                      <a:pt x="17214" y="139286"/>
                    </a:moveTo>
                    <a:cubicBezTo>
                      <a:pt x="16459" y="139286"/>
                      <a:pt x="15911" y="138669"/>
                      <a:pt x="15911" y="137915"/>
                    </a:cubicBezTo>
                    <a:lnTo>
                      <a:pt x="16116" y="129891"/>
                    </a:lnTo>
                    <a:cubicBezTo>
                      <a:pt x="16116" y="129136"/>
                      <a:pt x="16802" y="128588"/>
                      <a:pt x="17488" y="128588"/>
                    </a:cubicBezTo>
                    <a:cubicBezTo>
                      <a:pt x="18242" y="128588"/>
                      <a:pt x="18791" y="129205"/>
                      <a:pt x="18791" y="129959"/>
                    </a:cubicBezTo>
                    <a:lnTo>
                      <a:pt x="18585" y="137983"/>
                    </a:lnTo>
                    <a:cubicBezTo>
                      <a:pt x="18585" y="138738"/>
                      <a:pt x="18037" y="139286"/>
                      <a:pt x="17214" y="139286"/>
                    </a:cubicBezTo>
                    <a:cubicBezTo>
                      <a:pt x="17282" y="139286"/>
                      <a:pt x="17282" y="139286"/>
                      <a:pt x="17214" y="139286"/>
                    </a:cubicBezTo>
                    <a:close/>
                    <a:moveTo>
                      <a:pt x="17694" y="123238"/>
                    </a:moveTo>
                    <a:cubicBezTo>
                      <a:pt x="16939" y="123238"/>
                      <a:pt x="16391" y="122621"/>
                      <a:pt x="16391" y="121867"/>
                    </a:cubicBezTo>
                    <a:lnTo>
                      <a:pt x="16596" y="113843"/>
                    </a:lnTo>
                    <a:cubicBezTo>
                      <a:pt x="16596" y="113089"/>
                      <a:pt x="17214" y="112540"/>
                      <a:pt x="17968" y="112540"/>
                    </a:cubicBezTo>
                    <a:cubicBezTo>
                      <a:pt x="18722" y="112540"/>
                      <a:pt x="19271" y="113157"/>
                      <a:pt x="19271" y="113912"/>
                    </a:cubicBezTo>
                    <a:lnTo>
                      <a:pt x="19065" y="121935"/>
                    </a:lnTo>
                    <a:cubicBezTo>
                      <a:pt x="19065" y="122690"/>
                      <a:pt x="18448" y="123238"/>
                      <a:pt x="17694" y="123238"/>
                    </a:cubicBezTo>
                    <a:cubicBezTo>
                      <a:pt x="17694" y="123238"/>
                      <a:pt x="17694" y="123238"/>
                      <a:pt x="17694" y="123238"/>
                    </a:cubicBezTo>
                    <a:close/>
                    <a:moveTo>
                      <a:pt x="18174" y="107191"/>
                    </a:moveTo>
                    <a:cubicBezTo>
                      <a:pt x="17419" y="107191"/>
                      <a:pt x="16871" y="106574"/>
                      <a:pt x="16871" y="105819"/>
                    </a:cubicBezTo>
                    <a:lnTo>
                      <a:pt x="17076" y="97795"/>
                    </a:lnTo>
                    <a:cubicBezTo>
                      <a:pt x="17076" y="97041"/>
                      <a:pt x="17694" y="96492"/>
                      <a:pt x="18448" y="96492"/>
                    </a:cubicBezTo>
                    <a:cubicBezTo>
                      <a:pt x="19202" y="96492"/>
                      <a:pt x="19751" y="97110"/>
                      <a:pt x="19751" y="97864"/>
                    </a:cubicBezTo>
                    <a:lnTo>
                      <a:pt x="19545" y="105888"/>
                    </a:lnTo>
                    <a:cubicBezTo>
                      <a:pt x="19545" y="106574"/>
                      <a:pt x="18928" y="107191"/>
                      <a:pt x="18174" y="107191"/>
                    </a:cubicBezTo>
                    <a:cubicBezTo>
                      <a:pt x="18174" y="107191"/>
                      <a:pt x="18174" y="107191"/>
                      <a:pt x="18174" y="107191"/>
                    </a:cubicBezTo>
                    <a:close/>
                    <a:moveTo>
                      <a:pt x="18585" y="91074"/>
                    </a:moveTo>
                    <a:cubicBezTo>
                      <a:pt x="17831" y="91074"/>
                      <a:pt x="17282" y="90457"/>
                      <a:pt x="17282" y="89703"/>
                    </a:cubicBezTo>
                    <a:lnTo>
                      <a:pt x="17488" y="81679"/>
                    </a:lnTo>
                    <a:cubicBezTo>
                      <a:pt x="17488" y="80925"/>
                      <a:pt x="18105" y="80445"/>
                      <a:pt x="18860" y="80376"/>
                    </a:cubicBezTo>
                    <a:cubicBezTo>
                      <a:pt x="19614" y="80376"/>
                      <a:pt x="20163" y="80993"/>
                      <a:pt x="20163" y="81748"/>
                    </a:cubicBezTo>
                    <a:lnTo>
                      <a:pt x="19957" y="89771"/>
                    </a:lnTo>
                    <a:cubicBezTo>
                      <a:pt x="19957" y="90526"/>
                      <a:pt x="19408" y="91074"/>
                      <a:pt x="18585" y="91074"/>
                    </a:cubicBezTo>
                    <a:cubicBezTo>
                      <a:pt x="18654" y="91074"/>
                      <a:pt x="18654" y="91074"/>
                      <a:pt x="18585" y="91074"/>
                    </a:cubicBezTo>
                    <a:close/>
                    <a:moveTo>
                      <a:pt x="19065" y="75027"/>
                    </a:moveTo>
                    <a:cubicBezTo>
                      <a:pt x="18311" y="75027"/>
                      <a:pt x="17762" y="74410"/>
                      <a:pt x="17762" y="73655"/>
                    </a:cubicBezTo>
                    <a:lnTo>
                      <a:pt x="17968" y="65631"/>
                    </a:lnTo>
                    <a:cubicBezTo>
                      <a:pt x="17968" y="64877"/>
                      <a:pt x="18654" y="64328"/>
                      <a:pt x="19340" y="64328"/>
                    </a:cubicBezTo>
                    <a:cubicBezTo>
                      <a:pt x="20094" y="64328"/>
                      <a:pt x="20643" y="64945"/>
                      <a:pt x="20643" y="65700"/>
                    </a:cubicBezTo>
                    <a:lnTo>
                      <a:pt x="20437" y="73724"/>
                    </a:lnTo>
                    <a:cubicBezTo>
                      <a:pt x="20437" y="74410"/>
                      <a:pt x="19820" y="75027"/>
                      <a:pt x="19065" y="75027"/>
                    </a:cubicBezTo>
                    <a:cubicBezTo>
                      <a:pt x="19134" y="75027"/>
                      <a:pt x="19065" y="75027"/>
                      <a:pt x="19065" y="75027"/>
                    </a:cubicBezTo>
                    <a:close/>
                    <a:moveTo>
                      <a:pt x="19545" y="58910"/>
                    </a:moveTo>
                    <a:cubicBezTo>
                      <a:pt x="18791" y="58910"/>
                      <a:pt x="18242" y="58293"/>
                      <a:pt x="18242" y="57539"/>
                    </a:cubicBezTo>
                    <a:lnTo>
                      <a:pt x="18448" y="49515"/>
                    </a:lnTo>
                    <a:cubicBezTo>
                      <a:pt x="18448" y="48761"/>
                      <a:pt x="19134" y="48212"/>
                      <a:pt x="19820" y="48212"/>
                    </a:cubicBezTo>
                    <a:cubicBezTo>
                      <a:pt x="20574" y="48212"/>
                      <a:pt x="21123" y="48829"/>
                      <a:pt x="21123" y="49584"/>
                    </a:cubicBezTo>
                    <a:lnTo>
                      <a:pt x="20917" y="57607"/>
                    </a:lnTo>
                    <a:cubicBezTo>
                      <a:pt x="20917" y="58362"/>
                      <a:pt x="20300" y="58910"/>
                      <a:pt x="19545" y="58910"/>
                    </a:cubicBezTo>
                    <a:cubicBezTo>
                      <a:pt x="19545" y="58910"/>
                      <a:pt x="19545" y="58910"/>
                      <a:pt x="19545" y="58910"/>
                    </a:cubicBezTo>
                    <a:close/>
                    <a:moveTo>
                      <a:pt x="20025" y="42863"/>
                    </a:moveTo>
                    <a:cubicBezTo>
                      <a:pt x="19271" y="42863"/>
                      <a:pt x="18722" y="42246"/>
                      <a:pt x="18722" y="41491"/>
                    </a:cubicBezTo>
                    <a:lnTo>
                      <a:pt x="18928" y="33467"/>
                    </a:lnTo>
                    <a:cubicBezTo>
                      <a:pt x="18928" y="32713"/>
                      <a:pt x="19545" y="32164"/>
                      <a:pt x="20300" y="32164"/>
                    </a:cubicBezTo>
                    <a:cubicBezTo>
                      <a:pt x="21054" y="32164"/>
                      <a:pt x="21603" y="32781"/>
                      <a:pt x="21603" y="33536"/>
                    </a:cubicBezTo>
                    <a:lnTo>
                      <a:pt x="21397" y="41559"/>
                    </a:lnTo>
                    <a:cubicBezTo>
                      <a:pt x="21328" y="42246"/>
                      <a:pt x="20780" y="42863"/>
                      <a:pt x="20025" y="42863"/>
                    </a:cubicBezTo>
                    <a:cubicBezTo>
                      <a:pt x="20025" y="42863"/>
                      <a:pt x="20025" y="42863"/>
                      <a:pt x="20025" y="42863"/>
                    </a:cubicBezTo>
                    <a:close/>
                    <a:moveTo>
                      <a:pt x="20437" y="26746"/>
                    </a:moveTo>
                    <a:cubicBezTo>
                      <a:pt x="19683" y="26746"/>
                      <a:pt x="19134" y="26129"/>
                      <a:pt x="19134" y="25375"/>
                    </a:cubicBezTo>
                    <a:lnTo>
                      <a:pt x="19340" y="17351"/>
                    </a:lnTo>
                    <a:cubicBezTo>
                      <a:pt x="19340" y="16597"/>
                      <a:pt x="19957" y="16048"/>
                      <a:pt x="20711" y="16048"/>
                    </a:cubicBezTo>
                    <a:cubicBezTo>
                      <a:pt x="21466" y="16048"/>
                      <a:pt x="22014" y="16665"/>
                      <a:pt x="22014" y="17420"/>
                    </a:cubicBezTo>
                    <a:lnTo>
                      <a:pt x="21808" y="25443"/>
                    </a:lnTo>
                    <a:cubicBezTo>
                      <a:pt x="21808" y="26198"/>
                      <a:pt x="21191" y="26746"/>
                      <a:pt x="20437" y="26746"/>
                    </a:cubicBezTo>
                    <a:cubicBezTo>
                      <a:pt x="20505" y="26746"/>
                      <a:pt x="20437" y="26746"/>
                      <a:pt x="20437" y="26746"/>
                    </a:cubicBezTo>
                    <a:close/>
                    <a:moveTo>
                      <a:pt x="20917" y="10698"/>
                    </a:moveTo>
                    <a:cubicBezTo>
                      <a:pt x="20163" y="10698"/>
                      <a:pt x="19614" y="10081"/>
                      <a:pt x="19614" y="9327"/>
                    </a:cubicBezTo>
                    <a:lnTo>
                      <a:pt x="19820" y="1303"/>
                    </a:lnTo>
                    <a:cubicBezTo>
                      <a:pt x="19820" y="549"/>
                      <a:pt x="20505" y="0"/>
                      <a:pt x="21191" y="0"/>
                    </a:cubicBezTo>
                    <a:cubicBezTo>
                      <a:pt x="21946" y="0"/>
                      <a:pt x="22494" y="617"/>
                      <a:pt x="22494" y="1372"/>
                    </a:cubicBezTo>
                    <a:lnTo>
                      <a:pt x="22289" y="9396"/>
                    </a:lnTo>
                    <a:cubicBezTo>
                      <a:pt x="22289" y="10150"/>
                      <a:pt x="21671" y="10698"/>
                      <a:pt x="20917" y="10698"/>
                    </a:cubicBezTo>
                    <a:cubicBezTo>
                      <a:pt x="20917" y="10698"/>
                      <a:pt x="20917" y="10698"/>
                      <a:pt x="20917" y="10698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9ECA8624-5DF3-262F-B7C5-FBE5694D8397}"/>
                  </a:ext>
                </a:extLst>
              </p:cNvPr>
              <p:cNvSpPr/>
              <p:nvPr/>
            </p:nvSpPr>
            <p:spPr>
              <a:xfrm>
                <a:off x="978386" y="4770415"/>
                <a:ext cx="168706" cy="2742"/>
              </a:xfrm>
              <a:custGeom>
                <a:avLst/>
                <a:gdLst>
                  <a:gd name="connsiteX0" fmla="*/ 0 w 168706"/>
                  <a:gd name="connsiteY0" fmla="*/ 1371 h 2742"/>
                  <a:gd name="connsiteX1" fmla="*/ 1372 w 168706"/>
                  <a:gd name="connsiteY1" fmla="*/ 0 h 2742"/>
                  <a:gd name="connsiteX2" fmla="*/ 6515 w 168706"/>
                  <a:gd name="connsiteY2" fmla="*/ 0 h 2742"/>
                  <a:gd name="connsiteX3" fmla="*/ 7887 w 168706"/>
                  <a:gd name="connsiteY3" fmla="*/ 1371 h 2742"/>
                  <a:gd name="connsiteX4" fmla="*/ 6515 w 168706"/>
                  <a:gd name="connsiteY4" fmla="*/ 2743 h 2742"/>
                  <a:gd name="connsiteX5" fmla="*/ 1372 w 168706"/>
                  <a:gd name="connsiteY5" fmla="*/ 2743 h 2742"/>
                  <a:gd name="connsiteX6" fmla="*/ 0 w 168706"/>
                  <a:gd name="connsiteY6" fmla="*/ 1371 h 2742"/>
                  <a:gd name="connsiteX7" fmla="*/ 13167 w 168706"/>
                  <a:gd name="connsiteY7" fmla="*/ 1371 h 2742"/>
                  <a:gd name="connsiteX8" fmla="*/ 14539 w 168706"/>
                  <a:gd name="connsiteY8" fmla="*/ 0 h 2742"/>
                  <a:gd name="connsiteX9" fmla="*/ 22563 w 168706"/>
                  <a:gd name="connsiteY9" fmla="*/ 0 h 2742"/>
                  <a:gd name="connsiteX10" fmla="*/ 23934 w 168706"/>
                  <a:gd name="connsiteY10" fmla="*/ 1371 h 2742"/>
                  <a:gd name="connsiteX11" fmla="*/ 22563 w 168706"/>
                  <a:gd name="connsiteY11" fmla="*/ 2743 h 2742"/>
                  <a:gd name="connsiteX12" fmla="*/ 14539 w 168706"/>
                  <a:gd name="connsiteY12" fmla="*/ 2743 h 2742"/>
                  <a:gd name="connsiteX13" fmla="*/ 13167 w 168706"/>
                  <a:gd name="connsiteY13" fmla="*/ 1371 h 2742"/>
                  <a:gd name="connsiteX14" fmla="*/ 29284 w 168706"/>
                  <a:gd name="connsiteY14" fmla="*/ 1371 h 2742"/>
                  <a:gd name="connsiteX15" fmla="*/ 30655 w 168706"/>
                  <a:gd name="connsiteY15" fmla="*/ 0 h 2742"/>
                  <a:gd name="connsiteX16" fmla="*/ 38679 w 168706"/>
                  <a:gd name="connsiteY16" fmla="*/ 0 h 2742"/>
                  <a:gd name="connsiteX17" fmla="*/ 40051 w 168706"/>
                  <a:gd name="connsiteY17" fmla="*/ 1371 h 2742"/>
                  <a:gd name="connsiteX18" fmla="*/ 38679 w 168706"/>
                  <a:gd name="connsiteY18" fmla="*/ 2743 h 2742"/>
                  <a:gd name="connsiteX19" fmla="*/ 30655 w 168706"/>
                  <a:gd name="connsiteY19" fmla="*/ 2743 h 2742"/>
                  <a:gd name="connsiteX20" fmla="*/ 29284 w 168706"/>
                  <a:gd name="connsiteY20" fmla="*/ 1371 h 2742"/>
                  <a:gd name="connsiteX21" fmla="*/ 45331 w 168706"/>
                  <a:gd name="connsiteY21" fmla="*/ 1371 h 2742"/>
                  <a:gd name="connsiteX22" fmla="*/ 46703 w 168706"/>
                  <a:gd name="connsiteY22" fmla="*/ 0 h 2742"/>
                  <a:gd name="connsiteX23" fmla="*/ 54727 w 168706"/>
                  <a:gd name="connsiteY23" fmla="*/ 0 h 2742"/>
                  <a:gd name="connsiteX24" fmla="*/ 56098 w 168706"/>
                  <a:gd name="connsiteY24" fmla="*/ 1371 h 2742"/>
                  <a:gd name="connsiteX25" fmla="*/ 54727 w 168706"/>
                  <a:gd name="connsiteY25" fmla="*/ 2743 h 2742"/>
                  <a:gd name="connsiteX26" fmla="*/ 46703 w 168706"/>
                  <a:gd name="connsiteY26" fmla="*/ 2743 h 2742"/>
                  <a:gd name="connsiteX27" fmla="*/ 45331 w 168706"/>
                  <a:gd name="connsiteY27" fmla="*/ 1371 h 2742"/>
                  <a:gd name="connsiteX28" fmla="*/ 61448 w 168706"/>
                  <a:gd name="connsiteY28" fmla="*/ 1371 h 2742"/>
                  <a:gd name="connsiteX29" fmla="*/ 62819 w 168706"/>
                  <a:gd name="connsiteY29" fmla="*/ 0 h 2742"/>
                  <a:gd name="connsiteX30" fmla="*/ 70843 w 168706"/>
                  <a:gd name="connsiteY30" fmla="*/ 0 h 2742"/>
                  <a:gd name="connsiteX31" fmla="*/ 72215 w 168706"/>
                  <a:gd name="connsiteY31" fmla="*/ 1371 h 2742"/>
                  <a:gd name="connsiteX32" fmla="*/ 70843 w 168706"/>
                  <a:gd name="connsiteY32" fmla="*/ 2743 h 2742"/>
                  <a:gd name="connsiteX33" fmla="*/ 62819 w 168706"/>
                  <a:gd name="connsiteY33" fmla="*/ 2743 h 2742"/>
                  <a:gd name="connsiteX34" fmla="*/ 61448 w 168706"/>
                  <a:gd name="connsiteY34" fmla="*/ 1371 h 2742"/>
                  <a:gd name="connsiteX35" fmla="*/ 77495 w 168706"/>
                  <a:gd name="connsiteY35" fmla="*/ 1371 h 2742"/>
                  <a:gd name="connsiteX36" fmla="*/ 78867 w 168706"/>
                  <a:gd name="connsiteY36" fmla="*/ 0 h 2742"/>
                  <a:gd name="connsiteX37" fmla="*/ 86891 w 168706"/>
                  <a:gd name="connsiteY37" fmla="*/ 0 h 2742"/>
                  <a:gd name="connsiteX38" fmla="*/ 88262 w 168706"/>
                  <a:gd name="connsiteY38" fmla="*/ 1371 h 2742"/>
                  <a:gd name="connsiteX39" fmla="*/ 86891 w 168706"/>
                  <a:gd name="connsiteY39" fmla="*/ 2743 h 2742"/>
                  <a:gd name="connsiteX40" fmla="*/ 78867 w 168706"/>
                  <a:gd name="connsiteY40" fmla="*/ 2743 h 2742"/>
                  <a:gd name="connsiteX41" fmla="*/ 77495 w 168706"/>
                  <a:gd name="connsiteY41" fmla="*/ 1371 h 2742"/>
                  <a:gd name="connsiteX42" fmla="*/ 93612 w 168706"/>
                  <a:gd name="connsiteY42" fmla="*/ 1371 h 2742"/>
                  <a:gd name="connsiteX43" fmla="*/ 94983 w 168706"/>
                  <a:gd name="connsiteY43" fmla="*/ 0 h 2742"/>
                  <a:gd name="connsiteX44" fmla="*/ 103007 w 168706"/>
                  <a:gd name="connsiteY44" fmla="*/ 0 h 2742"/>
                  <a:gd name="connsiteX45" fmla="*/ 104379 w 168706"/>
                  <a:gd name="connsiteY45" fmla="*/ 1371 h 2742"/>
                  <a:gd name="connsiteX46" fmla="*/ 103007 w 168706"/>
                  <a:gd name="connsiteY46" fmla="*/ 2743 h 2742"/>
                  <a:gd name="connsiteX47" fmla="*/ 94983 w 168706"/>
                  <a:gd name="connsiteY47" fmla="*/ 2743 h 2742"/>
                  <a:gd name="connsiteX48" fmla="*/ 93612 w 168706"/>
                  <a:gd name="connsiteY48" fmla="*/ 1371 h 2742"/>
                  <a:gd name="connsiteX49" fmla="*/ 109659 w 168706"/>
                  <a:gd name="connsiteY49" fmla="*/ 1371 h 2742"/>
                  <a:gd name="connsiteX50" fmla="*/ 111031 w 168706"/>
                  <a:gd name="connsiteY50" fmla="*/ 0 h 2742"/>
                  <a:gd name="connsiteX51" fmla="*/ 119055 w 168706"/>
                  <a:gd name="connsiteY51" fmla="*/ 0 h 2742"/>
                  <a:gd name="connsiteX52" fmla="*/ 120426 w 168706"/>
                  <a:gd name="connsiteY52" fmla="*/ 1371 h 2742"/>
                  <a:gd name="connsiteX53" fmla="*/ 119055 w 168706"/>
                  <a:gd name="connsiteY53" fmla="*/ 2743 h 2742"/>
                  <a:gd name="connsiteX54" fmla="*/ 111031 w 168706"/>
                  <a:gd name="connsiteY54" fmla="*/ 2743 h 2742"/>
                  <a:gd name="connsiteX55" fmla="*/ 109659 w 168706"/>
                  <a:gd name="connsiteY55" fmla="*/ 1371 h 2742"/>
                  <a:gd name="connsiteX56" fmla="*/ 125776 w 168706"/>
                  <a:gd name="connsiteY56" fmla="*/ 1371 h 2742"/>
                  <a:gd name="connsiteX57" fmla="*/ 127147 w 168706"/>
                  <a:gd name="connsiteY57" fmla="*/ 0 h 2742"/>
                  <a:gd name="connsiteX58" fmla="*/ 135171 w 168706"/>
                  <a:gd name="connsiteY58" fmla="*/ 0 h 2742"/>
                  <a:gd name="connsiteX59" fmla="*/ 136543 w 168706"/>
                  <a:gd name="connsiteY59" fmla="*/ 1371 h 2742"/>
                  <a:gd name="connsiteX60" fmla="*/ 135171 w 168706"/>
                  <a:gd name="connsiteY60" fmla="*/ 2743 h 2742"/>
                  <a:gd name="connsiteX61" fmla="*/ 127147 w 168706"/>
                  <a:gd name="connsiteY61" fmla="*/ 2743 h 2742"/>
                  <a:gd name="connsiteX62" fmla="*/ 125776 w 168706"/>
                  <a:gd name="connsiteY62" fmla="*/ 1371 h 2742"/>
                  <a:gd name="connsiteX63" fmla="*/ 141823 w 168706"/>
                  <a:gd name="connsiteY63" fmla="*/ 1371 h 2742"/>
                  <a:gd name="connsiteX64" fmla="*/ 143195 w 168706"/>
                  <a:gd name="connsiteY64" fmla="*/ 0 h 2742"/>
                  <a:gd name="connsiteX65" fmla="*/ 151219 w 168706"/>
                  <a:gd name="connsiteY65" fmla="*/ 0 h 2742"/>
                  <a:gd name="connsiteX66" fmla="*/ 152591 w 168706"/>
                  <a:gd name="connsiteY66" fmla="*/ 1371 h 2742"/>
                  <a:gd name="connsiteX67" fmla="*/ 151219 w 168706"/>
                  <a:gd name="connsiteY67" fmla="*/ 2743 h 2742"/>
                  <a:gd name="connsiteX68" fmla="*/ 143195 w 168706"/>
                  <a:gd name="connsiteY68" fmla="*/ 2743 h 2742"/>
                  <a:gd name="connsiteX69" fmla="*/ 141823 w 168706"/>
                  <a:gd name="connsiteY69" fmla="*/ 1371 h 2742"/>
                  <a:gd name="connsiteX70" fmla="*/ 157940 w 168706"/>
                  <a:gd name="connsiteY70" fmla="*/ 1371 h 2742"/>
                  <a:gd name="connsiteX71" fmla="*/ 159311 w 168706"/>
                  <a:gd name="connsiteY71" fmla="*/ 0 h 2742"/>
                  <a:gd name="connsiteX72" fmla="*/ 167335 w 168706"/>
                  <a:gd name="connsiteY72" fmla="*/ 0 h 2742"/>
                  <a:gd name="connsiteX73" fmla="*/ 168707 w 168706"/>
                  <a:gd name="connsiteY73" fmla="*/ 1371 h 2742"/>
                  <a:gd name="connsiteX74" fmla="*/ 167335 w 168706"/>
                  <a:gd name="connsiteY74" fmla="*/ 2743 h 2742"/>
                  <a:gd name="connsiteX75" fmla="*/ 159311 w 168706"/>
                  <a:gd name="connsiteY75" fmla="*/ 2743 h 2742"/>
                  <a:gd name="connsiteX76" fmla="*/ 157940 w 168706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68706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6515" y="0"/>
                    </a:lnTo>
                    <a:cubicBezTo>
                      <a:pt x="7269" y="0"/>
                      <a:pt x="7887" y="617"/>
                      <a:pt x="7887" y="1371"/>
                    </a:cubicBezTo>
                    <a:cubicBezTo>
                      <a:pt x="7887" y="2126"/>
                      <a:pt x="7269" y="2743"/>
                      <a:pt x="651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3167" y="1371"/>
                    </a:moveTo>
                    <a:cubicBezTo>
                      <a:pt x="13167" y="617"/>
                      <a:pt x="13785" y="0"/>
                      <a:pt x="14539" y="0"/>
                    </a:cubicBezTo>
                    <a:lnTo>
                      <a:pt x="22563" y="0"/>
                    </a:lnTo>
                    <a:cubicBezTo>
                      <a:pt x="23317" y="0"/>
                      <a:pt x="23934" y="617"/>
                      <a:pt x="23934" y="1371"/>
                    </a:cubicBezTo>
                    <a:cubicBezTo>
                      <a:pt x="23934" y="2126"/>
                      <a:pt x="23317" y="2743"/>
                      <a:pt x="22563" y="2743"/>
                    </a:cubicBezTo>
                    <a:lnTo>
                      <a:pt x="14539" y="2743"/>
                    </a:lnTo>
                    <a:cubicBezTo>
                      <a:pt x="13785" y="2743"/>
                      <a:pt x="13167" y="2126"/>
                      <a:pt x="13167" y="1371"/>
                    </a:cubicBezTo>
                    <a:close/>
                    <a:moveTo>
                      <a:pt x="29284" y="1371"/>
                    </a:moveTo>
                    <a:cubicBezTo>
                      <a:pt x="29284" y="617"/>
                      <a:pt x="29901" y="0"/>
                      <a:pt x="30655" y="0"/>
                    </a:cubicBezTo>
                    <a:lnTo>
                      <a:pt x="38679" y="0"/>
                    </a:lnTo>
                    <a:cubicBezTo>
                      <a:pt x="39434" y="0"/>
                      <a:pt x="40051" y="617"/>
                      <a:pt x="40051" y="1371"/>
                    </a:cubicBezTo>
                    <a:cubicBezTo>
                      <a:pt x="40051" y="2126"/>
                      <a:pt x="39434" y="2743"/>
                      <a:pt x="38679" y="2743"/>
                    </a:cubicBezTo>
                    <a:lnTo>
                      <a:pt x="30655" y="2743"/>
                    </a:lnTo>
                    <a:cubicBezTo>
                      <a:pt x="29832" y="2743"/>
                      <a:pt x="29284" y="2126"/>
                      <a:pt x="29284" y="1371"/>
                    </a:cubicBezTo>
                    <a:close/>
                    <a:moveTo>
                      <a:pt x="45331" y="1371"/>
                    </a:moveTo>
                    <a:cubicBezTo>
                      <a:pt x="45331" y="617"/>
                      <a:pt x="45949" y="0"/>
                      <a:pt x="46703" y="0"/>
                    </a:cubicBezTo>
                    <a:lnTo>
                      <a:pt x="54727" y="0"/>
                    </a:lnTo>
                    <a:cubicBezTo>
                      <a:pt x="55481" y="0"/>
                      <a:pt x="56098" y="617"/>
                      <a:pt x="56098" y="1371"/>
                    </a:cubicBezTo>
                    <a:cubicBezTo>
                      <a:pt x="56098" y="2126"/>
                      <a:pt x="55481" y="2743"/>
                      <a:pt x="54727" y="2743"/>
                    </a:cubicBezTo>
                    <a:lnTo>
                      <a:pt x="46703" y="2743"/>
                    </a:lnTo>
                    <a:cubicBezTo>
                      <a:pt x="45949" y="2743"/>
                      <a:pt x="45331" y="2126"/>
                      <a:pt x="45331" y="1371"/>
                    </a:cubicBezTo>
                    <a:close/>
                    <a:moveTo>
                      <a:pt x="61448" y="1371"/>
                    </a:moveTo>
                    <a:cubicBezTo>
                      <a:pt x="61448" y="617"/>
                      <a:pt x="62065" y="0"/>
                      <a:pt x="62819" y="0"/>
                    </a:cubicBezTo>
                    <a:lnTo>
                      <a:pt x="70843" y="0"/>
                    </a:lnTo>
                    <a:cubicBezTo>
                      <a:pt x="71597" y="0"/>
                      <a:pt x="72215" y="617"/>
                      <a:pt x="72215" y="1371"/>
                    </a:cubicBezTo>
                    <a:cubicBezTo>
                      <a:pt x="72215" y="2126"/>
                      <a:pt x="71597" y="2743"/>
                      <a:pt x="70843" y="2743"/>
                    </a:cubicBezTo>
                    <a:lnTo>
                      <a:pt x="62819" y="2743"/>
                    </a:lnTo>
                    <a:cubicBezTo>
                      <a:pt x="62065" y="2743"/>
                      <a:pt x="61448" y="2126"/>
                      <a:pt x="61448" y="1371"/>
                    </a:cubicBezTo>
                    <a:close/>
                    <a:moveTo>
                      <a:pt x="77495" y="1371"/>
                    </a:moveTo>
                    <a:cubicBezTo>
                      <a:pt x="77495" y="617"/>
                      <a:pt x="78113" y="0"/>
                      <a:pt x="78867" y="0"/>
                    </a:cubicBezTo>
                    <a:lnTo>
                      <a:pt x="86891" y="0"/>
                    </a:lnTo>
                    <a:cubicBezTo>
                      <a:pt x="87645" y="0"/>
                      <a:pt x="88262" y="617"/>
                      <a:pt x="88262" y="1371"/>
                    </a:cubicBezTo>
                    <a:cubicBezTo>
                      <a:pt x="88262" y="2126"/>
                      <a:pt x="87645" y="2743"/>
                      <a:pt x="86891" y="2743"/>
                    </a:cubicBezTo>
                    <a:lnTo>
                      <a:pt x="78867" y="2743"/>
                    </a:lnTo>
                    <a:cubicBezTo>
                      <a:pt x="78113" y="2743"/>
                      <a:pt x="77495" y="2126"/>
                      <a:pt x="77495" y="1371"/>
                    </a:cubicBezTo>
                    <a:close/>
                    <a:moveTo>
                      <a:pt x="93612" y="1371"/>
                    </a:moveTo>
                    <a:cubicBezTo>
                      <a:pt x="93612" y="617"/>
                      <a:pt x="94229" y="0"/>
                      <a:pt x="94983" y="0"/>
                    </a:cubicBezTo>
                    <a:lnTo>
                      <a:pt x="103007" y="0"/>
                    </a:lnTo>
                    <a:cubicBezTo>
                      <a:pt x="103761" y="0"/>
                      <a:pt x="104379" y="617"/>
                      <a:pt x="104379" y="1371"/>
                    </a:cubicBezTo>
                    <a:cubicBezTo>
                      <a:pt x="104379" y="2126"/>
                      <a:pt x="103761" y="2743"/>
                      <a:pt x="103007" y="2743"/>
                    </a:cubicBezTo>
                    <a:lnTo>
                      <a:pt x="94983" y="2743"/>
                    </a:lnTo>
                    <a:cubicBezTo>
                      <a:pt x="94229" y="2743"/>
                      <a:pt x="93612" y="2126"/>
                      <a:pt x="93612" y="1371"/>
                    </a:cubicBezTo>
                    <a:close/>
                    <a:moveTo>
                      <a:pt x="109659" y="1371"/>
                    </a:moveTo>
                    <a:cubicBezTo>
                      <a:pt x="109659" y="617"/>
                      <a:pt x="110277" y="0"/>
                      <a:pt x="111031" y="0"/>
                    </a:cubicBezTo>
                    <a:lnTo>
                      <a:pt x="119055" y="0"/>
                    </a:lnTo>
                    <a:cubicBezTo>
                      <a:pt x="119809" y="0"/>
                      <a:pt x="120426" y="617"/>
                      <a:pt x="120426" y="1371"/>
                    </a:cubicBezTo>
                    <a:cubicBezTo>
                      <a:pt x="120426" y="2126"/>
                      <a:pt x="119809" y="2743"/>
                      <a:pt x="119055" y="2743"/>
                    </a:cubicBezTo>
                    <a:lnTo>
                      <a:pt x="111031" y="2743"/>
                    </a:lnTo>
                    <a:cubicBezTo>
                      <a:pt x="110277" y="2743"/>
                      <a:pt x="109659" y="2126"/>
                      <a:pt x="109659" y="1371"/>
                    </a:cubicBezTo>
                    <a:close/>
                    <a:moveTo>
                      <a:pt x="125776" y="1371"/>
                    </a:moveTo>
                    <a:cubicBezTo>
                      <a:pt x="125776" y="617"/>
                      <a:pt x="126393" y="0"/>
                      <a:pt x="127147" y="0"/>
                    </a:cubicBezTo>
                    <a:lnTo>
                      <a:pt x="135171" y="0"/>
                    </a:lnTo>
                    <a:cubicBezTo>
                      <a:pt x="135926" y="0"/>
                      <a:pt x="136543" y="617"/>
                      <a:pt x="136543" y="1371"/>
                    </a:cubicBezTo>
                    <a:cubicBezTo>
                      <a:pt x="136543" y="2126"/>
                      <a:pt x="135926" y="2743"/>
                      <a:pt x="135171" y="2743"/>
                    </a:cubicBezTo>
                    <a:lnTo>
                      <a:pt x="127147" y="2743"/>
                    </a:lnTo>
                    <a:cubicBezTo>
                      <a:pt x="126393" y="2743"/>
                      <a:pt x="125776" y="2126"/>
                      <a:pt x="125776" y="1371"/>
                    </a:cubicBezTo>
                    <a:close/>
                    <a:moveTo>
                      <a:pt x="141823" y="1371"/>
                    </a:moveTo>
                    <a:cubicBezTo>
                      <a:pt x="141823" y="617"/>
                      <a:pt x="142441" y="0"/>
                      <a:pt x="143195" y="0"/>
                    </a:cubicBezTo>
                    <a:lnTo>
                      <a:pt x="151219" y="0"/>
                    </a:lnTo>
                    <a:cubicBezTo>
                      <a:pt x="151973" y="0"/>
                      <a:pt x="152591" y="617"/>
                      <a:pt x="152591" y="1371"/>
                    </a:cubicBezTo>
                    <a:cubicBezTo>
                      <a:pt x="152591" y="2126"/>
                      <a:pt x="151973" y="2743"/>
                      <a:pt x="151219" y="2743"/>
                    </a:cubicBezTo>
                    <a:lnTo>
                      <a:pt x="143195" y="2743"/>
                    </a:lnTo>
                    <a:cubicBezTo>
                      <a:pt x="142441" y="2743"/>
                      <a:pt x="141823" y="2126"/>
                      <a:pt x="141823" y="1371"/>
                    </a:cubicBezTo>
                    <a:close/>
                    <a:moveTo>
                      <a:pt x="157940" y="1371"/>
                    </a:moveTo>
                    <a:cubicBezTo>
                      <a:pt x="157940" y="617"/>
                      <a:pt x="158557" y="0"/>
                      <a:pt x="159311" y="0"/>
                    </a:cubicBezTo>
                    <a:lnTo>
                      <a:pt x="167335" y="0"/>
                    </a:lnTo>
                    <a:cubicBezTo>
                      <a:pt x="168090" y="0"/>
                      <a:pt x="168707" y="617"/>
                      <a:pt x="168707" y="1371"/>
                    </a:cubicBezTo>
                    <a:cubicBezTo>
                      <a:pt x="168707" y="2126"/>
                      <a:pt x="168090" y="2743"/>
                      <a:pt x="167335" y="2743"/>
                    </a:cubicBezTo>
                    <a:lnTo>
                      <a:pt x="159311" y="2743"/>
                    </a:lnTo>
                    <a:cubicBezTo>
                      <a:pt x="158557" y="2743"/>
                      <a:pt x="157940" y="2126"/>
                      <a:pt x="15794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46046E39-D61F-E373-E86A-BE413898CA14}"/>
                  </a:ext>
                </a:extLst>
              </p:cNvPr>
              <p:cNvSpPr/>
              <p:nvPr/>
            </p:nvSpPr>
            <p:spPr>
              <a:xfrm>
                <a:off x="1002801" y="4009177"/>
                <a:ext cx="383087" cy="39433"/>
              </a:xfrm>
              <a:custGeom>
                <a:avLst/>
                <a:gdLst>
                  <a:gd name="connsiteX0" fmla="*/ 0 w 383087"/>
                  <a:gd name="connsiteY0" fmla="*/ 0 h 39433"/>
                  <a:gd name="connsiteX1" fmla="*/ 383088 w 383087"/>
                  <a:gd name="connsiteY1" fmla="*/ 39434 h 39433"/>
                  <a:gd name="connsiteX2" fmla="*/ 377876 w 383087"/>
                  <a:gd name="connsiteY2" fmla="*/ 0 h 3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3087" h="39433">
                    <a:moveTo>
                      <a:pt x="0" y="0"/>
                    </a:moveTo>
                    <a:lnTo>
                      <a:pt x="383088" y="39434"/>
                    </a:lnTo>
                    <a:lnTo>
                      <a:pt x="377876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4" name="图形 2">
              <a:extLst>
                <a:ext uri="{FF2B5EF4-FFF2-40B4-BE49-F238E27FC236}">
                  <a16:creationId xmlns:a16="http://schemas.microsoft.com/office/drawing/2014/main" id="{302E953F-11B7-94EB-D84C-A9444B361B67}"/>
                </a:ext>
              </a:extLst>
            </p:cNvPr>
            <p:cNvGrpSpPr/>
            <p:nvPr/>
          </p:nvGrpSpPr>
          <p:grpSpPr>
            <a:xfrm>
              <a:off x="777298" y="3275643"/>
              <a:ext cx="1114710" cy="942792"/>
              <a:chOff x="777298" y="3275643"/>
              <a:chExt cx="1114710" cy="942792"/>
            </a:xfrm>
          </p:grpSpPr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D38B6899-7246-C315-8005-99EBF5D08488}"/>
                  </a:ext>
                </a:extLst>
              </p:cNvPr>
              <p:cNvSpPr/>
              <p:nvPr/>
            </p:nvSpPr>
            <p:spPr>
              <a:xfrm>
                <a:off x="1114655" y="3466298"/>
                <a:ext cx="113431" cy="92445"/>
              </a:xfrm>
              <a:custGeom>
                <a:avLst/>
                <a:gdLst>
                  <a:gd name="connsiteX0" fmla="*/ 0 w 113431"/>
                  <a:gd name="connsiteY0" fmla="*/ 0 h 92445"/>
                  <a:gd name="connsiteX1" fmla="*/ 11521 w 113431"/>
                  <a:gd name="connsiteY1" fmla="*/ 92446 h 92445"/>
                  <a:gd name="connsiteX2" fmla="*/ 95395 w 113431"/>
                  <a:gd name="connsiteY2" fmla="*/ 79621 h 92445"/>
                  <a:gd name="connsiteX3" fmla="*/ 96012 w 113431"/>
                  <a:gd name="connsiteY3" fmla="*/ 77221 h 92445"/>
                  <a:gd name="connsiteX4" fmla="*/ 98961 w 113431"/>
                  <a:gd name="connsiteY4" fmla="*/ 65700 h 92445"/>
                  <a:gd name="connsiteX5" fmla="*/ 102116 w 113431"/>
                  <a:gd name="connsiteY5" fmla="*/ 53698 h 92445"/>
                  <a:gd name="connsiteX6" fmla="*/ 102116 w 113431"/>
                  <a:gd name="connsiteY6" fmla="*/ 53561 h 92445"/>
                  <a:gd name="connsiteX7" fmla="*/ 113431 w 113431"/>
                  <a:gd name="connsiteY7" fmla="*/ 9944 h 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431" h="92445">
                    <a:moveTo>
                      <a:pt x="0" y="0"/>
                    </a:moveTo>
                    <a:lnTo>
                      <a:pt x="11521" y="92446"/>
                    </a:lnTo>
                    <a:lnTo>
                      <a:pt x="95395" y="79621"/>
                    </a:lnTo>
                    <a:lnTo>
                      <a:pt x="96012" y="77221"/>
                    </a:lnTo>
                    <a:lnTo>
                      <a:pt x="98961" y="65700"/>
                    </a:lnTo>
                    <a:lnTo>
                      <a:pt x="102116" y="53698"/>
                    </a:lnTo>
                    <a:lnTo>
                      <a:pt x="102116" y="53561"/>
                    </a:lnTo>
                    <a:lnTo>
                      <a:pt x="113431" y="9944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47EE56A-1521-F7A5-B1C7-B255439AE36C}"/>
                  </a:ext>
                </a:extLst>
              </p:cNvPr>
              <p:cNvSpPr/>
              <p:nvPr/>
            </p:nvSpPr>
            <p:spPr>
              <a:xfrm>
                <a:off x="1108144" y="3333326"/>
                <a:ext cx="191450" cy="198726"/>
              </a:xfrm>
              <a:custGeom>
                <a:avLst/>
                <a:gdLst>
                  <a:gd name="connsiteX0" fmla="*/ 64 w 191450"/>
                  <a:gd name="connsiteY0" fmla="*/ 99025 h 198726"/>
                  <a:gd name="connsiteX1" fmla="*/ 87847 w 191450"/>
                  <a:gd name="connsiteY1" fmla="*/ 198672 h 198726"/>
                  <a:gd name="connsiteX2" fmla="*/ 191128 w 191450"/>
                  <a:gd name="connsiteY2" fmla="*/ 92167 h 198726"/>
                  <a:gd name="connsiteX3" fmla="*/ 92167 w 191450"/>
                  <a:gd name="connsiteY3" fmla="*/ 64 h 198726"/>
                  <a:gd name="connsiteX4" fmla="*/ 64 w 191450"/>
                  <a:gd name="connsiteY4" fmla="*/ 99025 h 198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50" h="198726">
                    <a:moveTo>
                      <a:pt x="64" y="99025"/>
                    </a:moveTo>
                    <a:cubicBezTo>
                      <a:pt x="1985" y="151763"/>
                      <a:pt x="35109" y="200592"/>
                      <a:pt x="87847" y="198672"/>
                    </a:cubicBezTo>
                    <a:cubicBezTo>
                      <a:pt x="140585" y="196752"/>
                      <a:pt x="181390" y="197026"/>
                      <a:pt x="191128" y="92167"/>
                    </a:cubicBezTo>
                    <a:cubicBezTo>
                      <a:pt x="195997" y="39566"/>
                      <a:pt x="144905" y="-1856"/>
                      <a:pt x="92167" y="64"/>
                    </a:cubicBezTo>
                    <a:cubicBezTo>
                      <a:pt x="39429" y="1916"/>
                      <a:pt x="-1856" y="46287"/>
                      <a:pt x="64" y="99025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5B2AD94-0CB9-F1F6-B965-2710029B9FE2}"/>
                  </a:ext>
                </a:extLst>
              </p:cNvPr>
              <p:cNvSpPr/>
              <p:nvPr/>
            </p:nvSpPr>
            <p:spPr>
              <a:xfrm>
                <a:off x="1092401" y="3275643"/>
                <a:ext cx="278467" cy="214932"/>
              </a:xfrm>
              <a:custGeom>
                <a:avLst/>
                <a:gdLst>
                  <a:gd name="connsiteX0" fmla="*/ 114905 w 278467"/>
                  <a:gd name="connsiteY0" fmla="*/ 105890 h 214932"/>
                  <a:gd name="connsiteX1" fmla="*/ 62921 w 278467"/>
                  <a:gd name="connsiteY1" fmla="*/ 102461 h 214932"/>
                  <a:gd name="connsiteX2" fmla="*/ 56132 w 278467"/>
                  <a:gd name="connsiteY2" fmla="*/ 105136 h 214932"/>
                  <a:gd name="connsiteX3" fmla="*/ 47559 w 278467"/>
                  <a:gd name="connsiteY3" fmla="*/ 138123 h 214932"/>
                  <a:gd name="connsiteX4" fmla="*/ 30277 w 278467"/>
                  <a:gd name="connsiteY4" fmla="*/ 145941 h 214932"/>
                  <a:gd name="connsiteX5" fmla="*/ 43581 w 278467"/>
                  <a:gd name="connsiteY5" fmla="*/ 167132 h 214932"/>
                  <a:gd name="connsiteX6" fmla="*/ 32266 w 278467"/>
                  <a:gd name="connsiteY6" fmla="*/ 214932 h 214932"/>
                  <a:gd name="connsiteX7" fmla="*/ 2091 w 278467"/>
                  <a:gd name="connsiteY7" fmla="*/ 134968 h 214932"/>
                  <a:gd name="connsiteX8" fmla="*/ 78763 w 278467"/>
                  <a:gd name="connsiteY8" fmla="*/ 22977 h 214932"/>
                  <a:gd name="connsiteX9" fmla="*/ 167094 w 278467"/>
                  <a:gd name="connsiteY9" fmla="*/ 3706 h 214932"/>
                  <a:gd name="connsiteX10" fmla="*/ 278468 w 278467"/>
                  <a:gd name="connsiteY10" fmla="*/ 27846 h 214932"/>
                  <a:gd name="connsiteX11" fmla="*/ 161951 w 278467"/>
                  <a:gd name="connsiteY11" fmla="*/ 122418 h 214932"/>
                  <a:gd name="connsiteX12" fmla="*/ 114905 w 278467"/>
                  <a:gd name="connsiteY12" fmla="*/ 105890 h 21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467" h="214932">
                    <a:moveTo>
                      <a:pt x="114905" y="105890"/>
                    </a:moveTo>
                    <a:cubicBezTo>
                      <a:pt x="98583" y="98209"/>
                      <a:pt x="79997" y="96769"/>
                      <a:pt x="62921" y="102461"/>
                    </a:cubicBezTo>
                    <a:cubicBezTo>
                      <a:pt x="60246" y="103353"/>
                      <a:pt x="57915" y="104244"/>
                      <a:pt x="56132" y="105136"/>
                    </a:cubicBezTo>
                    <a:cubicBezTo>
                      <a:pt x="46050" y="110073"/>
                      <a:pt x="47559" y="138123"/>
                      <a:pt x="47559" y="138123"/>
                    </a:cubicBezTo>
                    <a:cubicBezTo>
                      <a:pt x="47559" y="138123"/>
                      <a:pt x="34186" y="127561"/>
                      <a:pt x="30277" y="145941"/>
                    </a:cubicBezTo>
                    <a:cubicBezTo>
                      <a:pt x="26368" y="164320"/>
                      <a:pt x="43581" y="167132"/>
                      <a:pt x="43581" y="167132"/>
                    </a:cubicBezTo>
                    <a:lnTo>
                      <a:pt x="32266" y="214932"/>
                    </a:lnTo>
                    <a:cubicBezTo>
                      <a:pt x="32266" y="214932"/>
                      <a:pt x="14366" y="185786"/>
                      <a:pt x="2091" y="134968"/>
                    </a:cubicBezTo>
                    <a:cubicBezTo>
                      <a:pt x="-9774" y="85659"/>
                      <a:pt x="30620" y="7889"/>
                      <a:pt x="78763" y="22977"/>
                    </a:cubicBezTo>
                    <a:cubicBezTo>
                      <a:pt x="78763" y="22977"/>
                      <a:pt x="118814" y="-11039"/>
                      <a:pt x="167094" y="3706"/>
                    </a:cubicBezTo>
                    <a:cubicBezTo>
                      <a:pt x="219901" y="19822"/>
                      <a:pt x="256317" y="53358"/>
                      <a:pt x="278468" y="27846"/>
                    </a:cubicBezTo>
                    <a:cubicBezTo>
                      <a:pt x="278468" y="27846"/>
                      <a:pt x="263517" y="153279"/>
                      <a:pt x="161951" y="122418"/>
                    </a:cubicBezTo>
                    <a:lnTo>
                      <a:pt x="114905" y="105890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AB76354-E098-E0D4-5498-E413D644D3A6}"/>
                  </a:ext>
                </a:extLst>
              </p:cNvPr>
              <p:cNvSpPr/>
              <p:nvPr/>
            </p:nvSpPr>
            <p:spPr>
              <a:xfrm>
                <a:off x="1130977" y="3500039"/>
                <a:ext cx="82638" cy="56647"/>
              </a:xfrm>
              <a:custGeom>
                <a:avLst/>
                <a:gdLst>
                  <a:gd name="connsiteX0" fmla="*/ 76878 w 82638"/>
                  <a:gd name="connsiteY0" fmla="*/ 56647 h 56647"/>
                  <a:gd name="connsiteX1" fmla="*/ 82639 w 82638"/>
                  <a:gd name="connsiteY1" fmla="*/ 31959 h 56647"/>
                  <a:gd name="connsiteX2" fmla="*/ 0 w 82638"/>
                  <a:gd name="connsiteY2" fmla="*/ 0 h 56647"/>
                  <a:gd name="connsiteX3" fmla="*/ 76878 w 82638"/>
                  <a:gd name="connsiteY3" fmla="*/ 56647 h 5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38" h="56647">
                    <a:moveTo>
                      <a:pt x="76878" y="56647"/>
                    </a:moveTo>
                    <a:lnTo>
                      <a:pt x="82639" y="31959"/>
                    </a:lnTo>
                    <a:cubicBezTo>
                      <a:pt x="82639" y="31959"/>
                      <a:pt x="21808" y="36896"/>
                      <a:pt x="0" y="0"/>
                    </a:cubicBezTo>
                    <a:cubicBezTo>
                      <a:pt x="0" y="0"/>
                      <a:pt x="343" y="50201"/>
                      <a:pt x="76878" y="56647"/>
                    </a:cubicBez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6FB72D9F-0730-7374-0E66-33B531444135}"/>
                  </a:ext>
                </a:extLst>
              </p:cNvPr>
              <p:cNvSpPr/>
              <p:nvPr/>
            </p:nvSpPr>
            <p:spPr>
              <a:xfrm>
                <a:off x="987072" y="3544411"/>
                <a:ext cx="402396" cy="475877"/>
              </a:xfrm>
              <a:custGeom>
                <a:avLst/>
                <a:gdLst>
                  <a:gd name="connsiteX0" fmla="*/ 7910 w 402396"/>
                  <a:gd name="connsiteY0" fmla="*/ 316840 h 475877"/>
                  <a:gd name="connsiteX1" fmla="*/ 1258 w 402396"/>
                  <a:gd name="connsiteY1" fmla="*/ 197990 h 475877"/>
                  <a:gd name="connsiteX2" fmla="*/ 154123 w 402396"/>
                  <a:gd name="connsiteY2" fmla="*/ 2949 h 475877"/>
                  <a:gd name="connsiteX3" fmla="*/ 154740 w 402396"/>
                  <a:gd name="connsiteY3" fmla="*/ 2812 h 475877"/>
                  <a:gd name="connsiteX4" fmla="*/ 175931 w 402396"/>
                  <a:gd name="connsiteY4" fmla="*/ 137 h 475877"/>
                  <a:gd name="connsiteX5" fmla="*/ 178194 w 402396"/>
                  <a:gd name="connsiteY5" fmla="*/ 0 h 475877"/>
                  <a:gd name="connsiteX6" fmla="*/ 376116 w 402396"/>
                  <a:gd name="connsiteY6" fmla="*/ 176936 h 475877"/>
                  <a:gd name="connsiteX7" fmla="*/ 382357 w 402396"/>
                  <a:gd name="connsiteY7" fmla="*/ 288310 h 475877"/>
                  <a:gd name="connsiteX8" fmla="*/ 402245 w 402396"/>
                  <a:gd name="connsiteY8" fmla="*/ 452285 h 475877"/>
                  <a:gd name="connsiteX9" fmla="*/ 382906 w 402396"/>
                  <a:gd name="connsiteY9" fmla="*/ 474231 h 475877"/>
                  <a:gd name="connsiteX10" fmla="*/ 20666 w 402396"/>
                  <a:gd name="connsiteY10" fmla="*/ 475877 h 475877"/>
                  <a:gd name="connsiteX11" fmla="*/ 983 w 402396"/>
                  <a:gd name="connsiteY11" fmla="*/ 455303 h 475877"/>
                  <a:gd name="connsiteX12" fmla="*/ 7910 w 402396"/>
                  <a:gd name="connsiteY12" fmla="*/ 316840 h 47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2396" h="475877">
                    <a:moveTo>
                      <a:pt x="7910" y="316840"/>
                    </a:moveTo>
                    <a:lnTo>
                      <a:pt x="1258" y="197990"/>
                    </a:lnTo>
                    <a:cubicBezTo>
                      <a:pt x="-4091" y="102664"/>
                      <a:pt x="983" y="2880"/>
                      <a:pt x="154123" y="2949"/>
                    </a:cubicBezTo>
                    <a:cubicBezTo>
                      <a:pt x="154328" y="2880"/>
                      <a:pt x="154534" y="2880"/>
                      <a:pt x="154740" y="2812"/>
                    </a:cubicBezTo>
                    <a:cubicBezTo>
                      <a:pt x="164890" y="1166"/>
                      <a:pt x="172365" y="480"/>
                      <a:pt x="175931" y="137"/>
                    </a:cubicBezTo>
                    <a:cubicBezTo>
                      <a:pt x="177440" y="0"/>
                      <a:pt x="178194" y="0"/>
                      <a:pt x="178194" y="0"/>
                    </a:cubicBezTo>
                    <a:cubicBezTo>
                      <a:pt x="375705" y="0"/>
                      <a:pt x="370355" y="73381"/>
                      <a:pt x="376116" y="176936"/>
                    </a:cubicBezTo>
                    <a:lnTo>
                      <a:pt x="382357" y="288310"/>
                    </a:lnTo>
                    <a:lnTo>
                      <a:pt x="402245" y="452285"/>
                    </a:lnTo>
                    <a:cubicBezTo>
                      <a:pt x="403685" y="463944"/>
                      <a:pt x="394633" y="474162"/>
                      <a:pt x="382906" y="474231"/>
                    </a:cubicBezTo>
                    <a:lnTo>
                      <a:pt x="20666" y="475877"/>
                    </a:lnTo>
                    <a:cubicBezTo>
                      <a:pt x="9419" y="475945"/>
                      <a:pt x="435" y="466550"/>
                      <a:pt x="983" y="455303"/>
                    </a:cubicBezTo>
                    <a:lnTo>
                      <a:pt x="7910" y="316840"/>
                    </a:lnTo>
                    <a:close/>
                  </a:path>
                </a:pathLst>
              </a:custGeom>
              <a:solidFill>
                <a:srgbClr val="96D9C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3A90765-F34E-B302-E1A3-C38C79CC319F}"/>
                  </a:ext>
                </a:extLst>
              </p:cNvPr>
              <p:cNvSpPr/>
              <p:nvPr/>
            </p:nvSpPr>
            <p:spPr>
              <a:xfrm>
                <a:off x="1141744" y="3544616"/>
                <a:ext cx="21191" cy="2674"/>
              </a:xfrm>
              <a:custGeom>
                <a:avLst/>
                <a:gdLst>
                  <a:gd name="connsiteX0" fmla="*/ 21191 w 21191"/>
                  <a:gd name="connsiteY0" fmla="*/ 0 h 2674"/>
                  <a:gd name="connsiteX1" fmla="*/ 0 w 21191"/>
                  <a:gd name="connsiteY1" fmla="*/ 2675 h 2674"/>
                  <a:gd name="connsiteX2" fmla="*/ 21191 w 21191"/>
                  <a:gd name="connsiteY2" fmla="*/ 0 h 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1" h="2674">
                    <a:moveTo>
                      <a:pt x="21191" y="0"/>
                    </a:moveTo>
                    <a:cubicBezTo>
                      <a:pt x="17625" y="275"/>
                      <a:pt x="10150" y="960"/>
                      <a:pt x="0" y="2675"/>
                    </a:cubicBezTo>
                    <a:cubicBezTo>
                      <a:pt x="6927" y="1372"/>
                      <a:pt x="14059" y="480"/>
                      <a:pt x="21191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2">
                <a:extLst>
                  <a:ext uri="{FF2B5EF4-FFF2-40B4-BE49-F238E27FC236}">
                    <a16:creationId xmlns:a16="http://schemas.microsoft.com/office/drawing/2014/main" id="{490600FB-0861-3F89-B8EF-B433971EB928}"/>
                  </a:ext>
                </a:extLst>
              </p:cNvPr>
              <p:cNvGrpSpPr/>
              <p:nvPr/>
            </p:nvGrpSpPr>
            <p:grpSpPr>
              <a:xfrm>
                <a:off x="777298" y="3292859"/>
                <a:ext cx="1114710" cy="925575"/>
                <a:chOff x="777298" y="3292859"/>
                <a:chExt cx="1114710" cy="925575"/>
              </a:xfrm>
            </p:grpSpPr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A6198980-C370-1EA1-D9E3-EBEEC006C834}"/>
                    </a:ext>
                  </a:extLst>
                </p:cNvPr>
                <p:cNvSpPr/>
                <p:nvPr/>
              </p:nvSpPr>
              <p:spPr>
                <a:xfrm>
                  <a:off x="1603264" y="3292859"/>
                  <a:ext cx="288745" cy="242424"/>
                </a:xfrm>
                <a:custGeom>
                  <a:avLst/>
                  <a:gdLst>
                    <a:gd name="connsiteX0" fmla="*/ 288745 w 288745"/>
                    <a:gd name="connsiteY0" fmla="*/ 0 h 242424"/>
                    <a:gd name="connsiteX1" fmla="*/ 270640 w 288745"/>
                    <a:gd name="connsiteY1" fmla="*/ 39228 h 242424"/>
                    <a:gd name="connsiteX2" fmla="*/ 180046 w 288745"/>
                    <a:gd name="connsiteY2" fmla="*/ 234955 h 242424"/>
                    <a:gd name="connsiteX3" fmla="*/ 21215 w 288745"/>
                    <a:gd name="connsiteY3" fmla="*/ 198402 h 242424"/>
                    <a:gd name="connsiteX4" fmla="*/ 36302 w 288745"/>
                    <a:gd name="connsiteY4" fmla="*/ 56921 h 242424"/>
                    <a:gd name="connsiteX5" fmla="*/ 246569 w 288745"/>
                    <a:gd name="connsiteY5" fmla="*/ 9464 h 242424"/>
                    <a:gd name="connsiteX6" fmla="*/ 288745 w 288745"/>
                    <a:gd name="connsiteY6" fmla="*/ 0 h 242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745" h="242424">
                      <a:moveTo>
                        <a:pt x="288745" y="0"/>
                      </a:moveTo>
                      <a:lnTo>
                        <a:pt x="270640" y="39228"/>
                      </a:lnTo>
                      <a:lnTo>
                        <a:pt x="180046" y="234955"/>
                      </a:lnTo>
                      <a:cubicBezTo>
                        <a:pt x="180046" y="234955"/>
                        <a:pt x="76627" y="266982"/>
                        <a:pt x="21215" y="198402"/>
                      </a:cubicBezTo>
                      <a:cubicBezTo>
                        <a:pt x="-34129" y="129822"/>
                        <a:pt x="36302" y="56921"/>
                        <a:pt x="36302" y="56921"/>
                      </a:cubicBezTo>
                      <a:lnTo>
                        <a:pt x="246569" y="9464"/>
                      </a:lnTo>
                      <a:lnTo>
                        <a:pt x="288745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83C68DBB-1249-C40A-3B0C-50CF5F82AF12}"/>
                    </a:ext>
                  </a:extLst>
                </p:cNvPr>
                <p:cNvSpPr/>
                <p:nvPr/>
              </p:nvSpPr>
              <p:spPr>
                <a:xfrm>
                  <a:off x="1083862" y="3495170"/>
                  <a:ext cx="699447" cy="568322"/>
                </a:xfrm>
                <a:custGeom>
                  <a:avLst/>
                  <a:gdLst>
                    <a:gd name="connsiteX0" fmla="*/ 699447 w 699447"/>
                    <a:gd name="connsiteY0" fmla="*/ 32644 h 568322"/>
                    <a:gd name="connsiteX1" fmla="*/ 35799 w 699447"/>
                    <a:gd name="connsiteY1" fmla="*/ 568322 h 568322"/>
                    <a:gd name="connsiteX2" fmla="*/ 0 w 699447"/>
                    <a:gd name="connsiteY2" fmla="*/ 523745 h 568322"/>
                    <a:gd name="connsiteX3" fmla="*/ 648835 w 699447"/>
                    <a:gd name="connsiteY3" fmla="*/ 0 h 568322"/>
                    <a:gd name="connsiteX4" fmla="*/ 645955 w 699447"/>
                    <a:gd name="connsiteY4" fmla="*/ 26746 h 568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9447" h="568322">
                      <a:moveTo>
                        <a:pt x="699447" y="32644"/>
                      </a:moveTo>
                      <a:lnTo>
                        <a:pt x="35799" y="568322"/>
                      </a:lnTo>
                      <a:lnTo>
                        <a:pt x="0" y="523745"/>
                      </a:lnTo>
                      <a:lnTo>
                        <a:pt x="648835" y="0"/>
                      </a:lnTo>
                      <a:lnTo>
                        <a:pt x="645955" y="26746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E4425179-45EA-90D8-0E03-A8E648DF61DA}"/>
                    </a:ext>
                  </a:extLst>
                </p:cNvPr>
                <p:cNvSpPr/>
                <p:nvPr/>
              </p:nvSpPr>
              <p:spPr>
                <a:xfrm>
                  <a:off x="975917" y="3349781"/>
                  <a:ext cx="684702" cy="580049"/>
                </a:xfrm>
                <a:custGeom>
                  <a:avLst/>
                  <a:gdLst>
                    <a:gd name="connsiteX0" fmla="*/ 684703 w 684702"/>
                    <a:gd name="connsiteY0" fmla="*/ 56373 h 580049"/>
                    <a:gd name="connsiteX1" fmla="*/ 35867 w 684702"/>
                    <a:gd name="connsiteY1" fmla="*/ 580050 h 580049"/>
                    <a:gd name="connsiteX2" fmla="*/ 0 w 684702"/>
                    <a:gd name="connsiteY2" fmla="*/ 535678 h 580049"/>
                    <a:gd name="connsiteX3" fmla="*/ 663649 w 684702"/>
                    <a:gd name="connsiteY3" fmla="*/ 0 h 580049"/>
                    <a:gd name="connsiteX4" fmla="*/ 657956 w 684702"/>
                    <a:gd name="connsiteY4" fmla="*/ 53287 h 580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702" h="580049">
                      <a:moveTo>
                        <a:pt x="684703" y="56373"/>
                      </a:moveTo>
                      <a:lnTo>
                        <a:pt x="35867" y="580050"/>
                      </a:lnTo>
                      <a:lnTo>
                        <a:pt x="0" y="535678"/>
                      </a:lnTo>
                      <a:lnTo>
                        <a:pt x="663649" y="0"/>
                      </a:lnTo>
                      <a:lnTo>
                        <a:pt x="657956" y="53287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D99258DD-057E-D165-0160-8F8B108BDB53}"/>
                    </a:ext>
                  </a:extLst>
                </p:cNvPr>
                <p:cNvSpPr/>
                <p:nvPr/>
              </p:nvSpPr>
              <p:spPr>
                <a:xfrm>
                  <a:off x="1011785" y="3406153"/>
                  <a:ext cx="723519" cy="612762"/>
                </a:xfrm>
                <a:custGeom>
                  <a:avLst/>
                  <a:gdLst>
                    <a:gd name="connsiteX0" fmla="*/ 720913 w 723519"/>
                    <a:gd name="connsiteY0" fmla="*/ 89017 h 612762"/>
                    <a:gd name="connsiteX1" fmla="*/ 72078 w 723519"/>
                    <a:gd name="connsiteY1" fmla="*/ 612763 h 612762"/>
                    <a:gd name="connsiteX2" fmla="*/ 0 w 723519"/>
                    <a:gd name="connsiteY2" fmla="*/ 523677 h 612762"/>
                    <a:gd name="connsiteX3" fmla="*/ 648835 w 723519"/>
                    <a:gd name="connsiteY3" fmla="*/ 0 h 612762"/>
                    <a:gd name="connsiteX4" fmla="*/ 675582 w 723519"/>
                    <a:gd name="connsiteY4" fmla="*/ 2812 h 612762"/>
                    <a:gd name="connsiteX5" fmla="*/ 670095 w 723519"/>
                    <a:gd name="connsiteY5" fmla="*/ 56373 h 612762"/>
                    <a:gd name="connsiteX6" fmla="*/ 723519 w 723519"/>
                    <a:gd name="connsiteY6" fmla="*/ 62271 h 61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3519" h="612762">
                      <a:moveTo>
                        <a:pt x="720913" y="89017"/>
                      </a:moveTo>
                      <a:lnTo>
                        <a:pt x="72078" y="612763"/>
                      </a:lnTo>
                      <a:lnTo>
                        <a:pt x="0" y="523677"/>
                      </a:lnTo>
                      <a:lnTo>
                        <a:pt x="648835" y="0"/>
                      </a:lnTo>
                      <a:lnTo>
                        <a:pt x="675582" y="2812"/>
                      </a:lnTo>
                      <a:lnTo>
                        <a:pt x="670095" y="56373"/>
                      </a:lnTo>
                      <a:lnTo>
                        <a:pt x="723519" y="62271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87171327-5F4E-F75F-2E73-F7E52CA85C1D}"/>
                    </a:ext>
                  </a:extLst>
                </p:cNvPr>
                <p:cNvSpPr/>
                <p:nvPr/>
              </p:nvSpPr>
              <p:spPr>
                <a:xfrm>
                  <a:off x="939161" y="3882863"/>
                  <a:ext cx="181261" cy="213539"/>
                </a:xfrm>
                <a:custGeom>
                  <a:avLst/>
                  <a:gdLst>
                    <a:gd name="connsiteX0" fmla="*/ 4661 w 181261"/>
                    <a:gd name="connsiteY0" fmla="*/ 36955 h 213539"/>
                    <a:gd name="connsiteX1" fmla="*/ 7815 w 181261"/>
                    <a:gd name="connsiteY1" fmla="*/ 7671 h 213539"/>
                    <a:gd name="connsiteX2" fmla="*/ 11656 w 181261"/>
                    <a:gd name="connsiteY2" fmla="*/ 4585 h 213539"/>
                    <a:gd name="connsiteX3" fmla="*/ 41077 w 181261"/>
                    <a:gd name="connsiteY3" fmla="*/ 7877 h 213539"/>
                    <a:gd name="connsiteX4" fmla="*/ 72761 w 181261"/>
                    <a:gd name="connsiteY4" fmla="*/ 47105 h 213539"/>
                    <a:gd name="connsiteX5" fmla="*/ 108902 w 181261"/>
                    <a:gd name="connsiteY5" fmla="*/ 92162 h 213539"/>
                    <a:gd name="connsiteX6" fmla="*/ 176797 w 181261"/>
                    <a:gd name="connsiteY6" fmla="*/ 176584 h 213539"/>
                    <a:gd name="connsiteX7" fmla="*/ 173436 w 181261"/>
                    <a:gd name="connsiteY7" fmla="*/ 205867 h 213539"/>
                    <a:gd name="connsiteX8" fmla="*/ 169596 w 181261"/>
                    <a:gd name="connsiteY8" fmla="*/ 208954 h 213539"/>
                    <a:gd name="connsiteX9" fmla="*/ 140655 w 181261"/>
                    <a:gd name="connsiteY9" fmla="*/ 206279 h 213539"/>
                    <a:gd name="connsiteX10" fmla="*/ 139832 w 181261"/>
                    <a:gd name="connsiteY10" fmla="*/ 204976 h 213539"/>
                    <a:gd name="connsiteX11" fmla="*/ 72624 w 181261"/>
                    <a:gd name="connsiteY11" fmla="*/ 121445 h 213539"/>
                    <a:gd name="connsiteX12" fmla="*/ 4661 w 181261"/>
                    <a:gd name="connsiteY12" fmla="*/ 36955 h 21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261" h="213539">
                      <a:moveTo>
                        <a:pt x="4661" y="36955"/>
                      </a:moveTo>
                      <a:cubicBezTo>
                        <a:pt x="-2609" y="27971"/>
                        <a:pt x="-1237" y="14941"/>
                        <a:pt x="7815" y="7671"/>
                      </a:cubicBezTo>
                      <a:lnTo>
                        <a:pt x="11656" y="4585"/>
                      </a:lnTo>
                      <a:cubicBezTo>
                        <a:pt x="20640" y="-2684"/>
                        <a:pt x="33807" y="-1107"/>
                        <a:pt x="41077" y="7877"/>
                      </a:cubicBezTo>
                      <a:lnTo>
                        <a:pt x="72761" y="47105"/>
                      </a:lnTo>
                      <a:lnTo>
                        <a:pt x="108902" y="92162"/>
                      </a:lnTo>
                      <a:lnTo>
                        <a:pt x="176797" y="176584"/>
                      </a:lnTo>
                      <a:cubicBezTo>
                        <a:pt x="183792" y="185568"/>
                        <a:pt x="182489" y="198735"/>
                        <a:pt x="173436" y="205867"/>
                      </a:cubicBezTo>
                      <a:lnTo>
                        <a:pt x="169596" y="208954"/>
                      </a:lnTo>
                      <a:cubicBezTo>
                        <a:pt x="160886" y="215949"/>
                        <a:pt x="148062" y="214851"/>
                        <a:pt x="140655" y="206279"/>
                      </a:cubicBezTo>
                      <a:cubicBezTo>
                        <a:pt x="140449" y="205730"/>
                        <a:pt x="140175" y="205456"/>
                        <a:pt x="139832" y="204976"/>
                      </a:cubicBezTo>
                      <a:lnTo>
                        <a:pt x="72624" y="121445"/>
                      </a:lnTo>
                      <a:lnTo>
                        <a:pt x="4661" y="3695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7D6B0C3B-4434-0F18-2504-9102C24907BA}"/>
                    </a:ext>
                  </a:extLst>
                </p:cNvPr>
                <p:cNvSpPr/>
                <p:nvPr/>
              </p:nvSpPr>
              <p:spPr>
                <a:xfrm>
                  <a:off x="902297" y="3911101"/>
                  <a:ext cx="181142" cy="213515"/>
                </a:xfrm>
                <a:custGeom>
                  <a:avLst/>
                  <a:gdLst>
                    <a:gd name="connsiteX0" fmla="*/ 3874 w 181142"/>
                    <a:gd name="connsiteY0" fmla="*/ 35943 h 213515"/>
                    <a:gd name="connsiteX1" fmla="*/ 7715 w 181142"/>
                    <a:gd name="connsiteY1" fmla="*/ 7756 h 213515"/>
                    <a:gd name="connsiteX2" fmla="*/ 11692 w 181142"/>
                    <a:gd name="connsiteY2" fmla="*/ 4533 h 213515"/>
                    <a:gd name="connsiteX3" fmla="*/ 40839 w 181142"/>
                    <a:gd name="connsiteY3" fmla="*/ 7756 h 213515"/>
                    <a:gd name="connsiteX4" fmla="*/ 41524 w 181142"/>
                    <a:gd name="connsiteY4" fmla="*/ 8648 h 213515"/>
                    <a:gd name="connsiteX5" fmla="*/ 109419 w 181142"/>
                    <a:gd name="connsiteY5" fmla="*/ 93070 h 213515"/>
                    <a:gd name="connsiteX6" fmla="*/ 177039 w 181142"/>
                    <a:gd name="connsiteY6" fmla="*/ 177492 h 213515"/>
                    <a:gd name="connsiteX7" fmla="*/ 177381 w 181142"/>
                    <a:gd name="connsiteY7" fmla="*/ 177903 h 213515"/>
                    <a:gd name="connsiteX8" fmla="*/ 173335 w 181142"/>
                    <a:gd name="connsiteY8" fmla="*/ 205747 h 213515"/>
                    <a:gd name="connsiteX9" fmla="*/ 169495 w 181142"/>
                    <a:gd name="connsiteY9" fmla="*/ 208833 h 213515"/>
                    <a:gd name="connsiteX10" fmla="*/ 141240 w 181142"/>
                    <a:gd name="connsiteY10" fmla="*/ 207050 h 213515"/>
                    <a:gd name="connsiteX11" fmla="*/ 140348 w 181142"/>
                    <a:gd name="connsiteY11" fmla="*/ 205610 h 213515"/>
                    <a:gd name="connsiteX12" fmla="*/ 4491 w 181142"/>
                    <a:gd name="connsiteY12" fmla="*/ 36697 h 213515"/>
                    <a:gd name="connsiteX13" fmla="*/ 3874 w 181142"/>
                    <a:gd name="connsiteY13" fmla="*/ 35943 h 21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1142" h="213515">
                      <a:moveTo>
                        <a:pt x="3874" y="35943"/>
                      </a:moveTo>
                      <a:cubicBezTo>
                        <a:pt x="-2504" y="27439"/>
                        <a:pt x="-858" y="14683"/>
                        <a:pt x="7715" y="7756"/>
                      </a:cubicBezTo>
                      <a:lnTo>
                        <a:pt x="11692" y="4533"/>
                      </a:lnTo>
                      <a:cubicBezTo>
                        <a:pt x="20539" y="-2600"/>
                        <a:pt x="33844" y="-1159"/>
                        <a:pt x="40839" y="7756"/>
                      </a:cubicBezTo>
                      <a:lnTo>
                        <a:pt x="41524" y="8648"/>
                      </a:lnTo>
                      <a:lnTo>
                        <a:pt x="109419" y="93070"/>
                      </a:lnTo>
                      <a:lnTo>
                        <a:pt x="177039" y="177492"/>
                      </a:lnTo>
                      <a:cubicBezTo>
                        <a:pt x="177176" y="177629"/>
                        <a:pt x="177244" y="177766"/>
                        <a:pt x="177381" y="177903"/>
                      </a:cubicBezTo>
                      <a:cubicBezTo>
                        <a:pt x="183622" y="186544"/>
                        <a:pt x="181976" y="199026"/>
                        <a:pt x="173335" y="205747"/>
                      </a:cubicBezTo>
                      <a:lnTo>
                        <a:pt x="169495" y="208833"/>
                      </a:lnTo>
                      <a:cubicBezTo>
                        <a:pt x="160922" y="215759"/>
                        <a:pt x="148784" y="214868"/>
                        <a:pt x="141240" y="207050"/>
                      </a:cubicBezTo>
                      <a:cubicBezTo>
                        <a:pt x="141034" y="206501"/>
                        <a:pt x="140691" y="206021"/>
                        <a:pt x="140348" y="205610"/>
                      </a:cubicBezTo>
                      <a:lnTo>
                        <a:pt x="4491" y="36697"/>
                      </a:lnTo>
                      <a:cubicBezTo>
                        <a:pt x="4354" y="36491"/>
                        <a:pt x="4080" y="36217"/>
                        <a:pt x="3874" y="359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522CE4BB-40DC-F468-D48C-8BB4E64D9096}"/>
                    </a:ext>
                  </a:extLst>
                </p:cNvPr>
                <p:cNvSpPr/>
                <p:nvPr/>
              </p:nvSpPr>
              <p:spPr>
                <a:xfrm>
                  <a:off x="866040" y="3940253"/>
                  <a:ext cx="181277" cy="213544"/>
                </a:xfrm>
                <a:custGeom>
                  <a:avLst/>
                  <a:gdLst>
                    <a:gd name="connsiteX0" fmla="*/ 11671 w 181277"/>
                    <a:gd name="connsiteY0" fmla="*/ 4390 h 213544"/>
                    <a:gd name="connsiteX1" fmla="*/ 40132 w 181277"/>
                    <a:gd name="connsiteY1" fmla="*/ 6722 h 213544"/>
                    <a:gd name="connsiteX2" fmla="*/ 40680 w 181277"/>
                    <a:gd name="connsiteY2" fmla="*/ 7751 h 213544"/>
                    <a:gd name="connsiteX3" fmla="*/ 176400 w 181277"/>
                    <a:gd name="connsiteY3" fmla="*/ 176732 h 213544"/>
                    <a:gd name="connsiteX4" fmla="*/ 177634 w 181277"/>
                    <a:gd name="connsiteY4" fmla="*/ 177966 h 213544"/>
                    <a:gd name="connsiteX5" fmla="*/ 173451 w 181277"/>
                    <a:gd name="connsiteY5" fmla="*/ 205947 h 213544"/>
                    <a:gd name="connsiteX6" fmla="*/ 169611 w 181277"/>
                    <a:gd name="connsiteY6" fmla="*/ 209033 h 213544"/>
                    <a:gd name="connsiteX7" fmla="*/ 140464 w 181277"/>
                    <a:gd name="connsiteY7" fmla="*/ 205810 h 213544"/>
                    <a:gd name="connsiteX8" fmla="*/ 4401 w 181277"/>
                    <a:gd name="connsiteY8" fmla="*/ 37034 h 213544"/>
                    <a:gd name="connsiteX9" fmla="*/ 4058 w 181277"/>
                    <a:gd name="connsiteY9" fmla="*/ 36349 h 213544"/>
                    <a:gd name="connsiteX10" fmla="*/ 7693 w 181277"/>
                    <a:gd name="connsiteY10" fmla="*/ 7614 h 213544"/>
                    <a:gd name="connsiteX11" fmla="*/ 11671 w 181277"/>
                    <a:gd name="connsiteY11" fmla="*/ 4390 h 213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277" h="213544">
                      <a:moveTo>
                        <a:pt x="11671" y="4390"/>
                      </a:moveTo>
                      <a:cubicBezTo>
                        <a:pt x="20312" y="-2331"/>
                        <a:pt x="32999" y="-1165"/>
                        <a:pt x="40132" y="6722"/>
                      </a:cubicBezTo>
                      <a:cubicBezTo>
                        <a:pt x="40200" y="7134"/>
                        <a:pt x="40474" y="7408"/>
                        <a:pt x="40680" y="7751"/>
                      </a:cubicBezTo>
                      <a:lnTo>
                        <a:pt x="176400" y="176732"/>
                      </a:lnTo>
                      <a:cubicBezTo>
                        <a:pt x="176743" y="177143"/>
                        <a:pt x="177086" y="177623"/>
                        <a:pt x="177634" y="177966"/>
                      </a:cubicBezTo>
                      <a:cubicBezTo>
                        <a:pt x="183807" y="186813"/>
                        <a:pt x="181955" y="199020"/>
                        <a:pt x="173451" y="205947"/>
                      </a:cubicBezTo>
                      <a:lnTo>
                        <a:pt x="169611" y="209033"/>
                      </a:lnTo>
                      <a:cubicBezTo>
                        <a:pt x="160764" y="216165"/>
                        <a:pt x="147596" y="214657"/>
                        <a:pt x="140464" y="205810"/>
                      </a:cubicBezTo>
                      <a:lnTo>
                        <a:pt x="4401" y="37034"/>
                      </a:lnTo>
                      <a:lnTo>
                        <a:pt x="4058" y="36349"/>
                      </a:lnTo>
                      <a:cubicBezTo>
                        <a:pt x="-2525" y="27296"/>
                        <a:pt x="-948" y="14814"/>
                        <a:pt x="7693" y="7614"/>
                      </a:cubicBezTo>
                      <a:lnTo>
                        <a:pt x="11671" y="439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983E3F7A-78B2-AE98-4CE6-D2D095B15278}"/>
                    </a:ext>
                  </a:extLst>
                </p:cNvPr>
                <p:cNvSpPr/>
                <p:nvPr/>
              </p:nvSpPr>
              <p:spPr>
                <a:xfrm>
                  <a:off x="777298" y="3971733"/>
                  <a:ext cx="233251" cy="246702"/>
                </a:xfrm>
                <a:custGeom>
                  <a:avLst/>
                  <a:gdLst>
                    <a:gd name="connsiteX0" fmla="*/ 20928 w 233251"/>
                    <a:gd name="connsiteY0" fmla="*/ 54864 h 246702"/>
                    <a:gd name="connsiteX1" fmla="*/ 88891 w 233251"/>
                    <a:gd name="connsiteY1" fmla="*/ 0 h 246702"/>
                    <a:gd name="connsiteX2" fmla="*/ 92800 w 233251"/>
                    <a:gd name="connsiteY2" fmla="*/ 4869 h 246702"/>
                    <a:gd name="connsiteX3" fmla="*/ 93143 w 233251"/>
                    <a:gd name="connsiteY3" fmla="*/ 5555 h 246702"/>
                    <a:gd name="connsiteX4" fmla="*/ 229137 w 233251"/>
                    <a:gd name="connsiteY4" fmla="*/ 174330 h 246702"/>
                    <a:gd name="connsiteX5" fmla="*/ 233252 w 233251"/>
                    <a:gd name="connsiteY5" fmla="*/ 179748 h 246702"/>
                    <a:gd name="connsiteX6" fmla="*/ 165152 w 233251"/>
                    <a:gd name="connsiteY6" fmla="*/ 234475 h 246702"/>
                    <a:gd name="connsiteX7" fmla="*/ 87245 w 233251"/>
                    <a:gd name="connsiteY7" fmla="*/ 226040 h 246702"/>
                    <a:gd name="connsiteX8" fmla="*/ 12150 w 233251"/>
                    <a:gd name="connsiteY8" fmla="*/ 133045 h 246702"/>
                    <a:gd name="connsiteX9" fmla="*/ 20928 w 233251"/>
                    <a:gd name="connsiteY9" fmla="*/ 54864 h 24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3251" h="246702">
                      <a:moveTo>
                        <a:pt x="20928" y="54864"/>
                      </a:moveTo>
                      <a:lnTo>
                        <a:pt x="88891" y="0"/>
                      </a:lnTo>
                      <a:lnTo>
                        <a:pt x="92800" y="4869"/>
                      </a:lnTo>
                      <a:lnTo>
                        <a:pt x="93143" y="5555"/>
                      </a:lnTo>
                      <a:lnTo>
                        <a:pt x="229137" y="174330"/>
                      </a:lnTo>
                      <a:lnTo>
                        <a:pt x="233252" y="179748"/>
                      </a:lnTo>
                      <a:lnTo>
                        <a:pt x="165152" y="234475"/>
                      </a:lnTo>
                      <a:cubicBezTo>
                        <a:pt x="141149" y="253609"/>
                        <a:pt x="106242" y="249906"/>
                        <a:pt x="87245" y="226040"/>
                      </a:cubicBezTo>
                      <a:lnTo>
                        <a:pt x="12150" y="133045"/>
                      </a:lnTo>
                      <a:cubicBezTo>
                        <a:pt x="-6915" y="108974"/>
                        <a:pt x="-3212" y="74066"/>
                        <a:pt x="20928" y="54864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2B1B02B2-4E37-E183-ADE4-BB1C7D1831E9}"/>
                    </a:ext>
                  </a:extLst>
                </p:cNvPr>
                <p:cNvSpPr/>
                <p:nvPr/>
              </p:nvSpPr>
              <p:spPr>
                <a:xfrm>
                  <a:off x="1849832" y="3292859"/>
                  <a:ext cx="42176" cy="39227"/>
                </a:xfrm>
                <a:custGeom>
                  <a:avLst/>
                  <a:gdLst>
                    <a:gd name="connsiteX0" fmla="*/ 42177 w 42176"/>
                    <a:gd name="connsiteY0" fmla="*/ 0 h 39227"/>
                    <a:gd name="connsiteX1" fmla="*/ 24071 w 42176"/>
                    <a:gd name="connsiteY1" fmla="*/ 39228 h 39227"/>
                    <a:gd name="connsiteX2" fmla="*/ 0 w 42176"/>
                    <a:gd name="connsiteY2" fmla="*/ 9395 h 39227"/>
                    <a:gd name="connsiteX3" fmla="*/ 42177 w 42176"/>
                    <a:gd name="connsiteY3" fmla="*/ 0 h 39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176" h="39227">
                      <a:moveTo>
                        <a:pt x="42177" y="0"/>
                      </a:moveTo>
                      <a:lnTo>
                        <a:pt x="24071" y="39228"/>
                      </a:lnTo>
                      <a:cubicBezTo>
                        <a:pt x="11933" y="33536"/>
                        <a:pt x="3017" y="22494"/>
                        <a:pt x="0" y="9395"/>
                      </a:cubicBezTo>
                      <a:lnTo>
                        <a:pt x="42177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2">
                <a:extLst>
                  <a:ext uri="{FF2B5EF4-FFF2-40B4-BE49-F238E27FC236}">
                    <a16:creationId xmlns:a16="http://schemas.microsoft.com/office/drawing/2014/main" id="{E4ABF673-9AB2-807B-187F-0BD09EE246FD}"/>
                  </a:ext>
                </a:extLst>
              </p:cNvPr>
              <p:cNvGrpSpPr/>
              <p:nvPr/>
            </p:nvGrpSpPr>
            <p:grpSpPr>
              <a:xfrm>
                <a:off x="1289437" y="3768888"/>
                <a:ext cx="115756" cy="104254"/>
                <a:chOff x="1289437" y="3768888"/>
                <a:chExt cx="115756" cy="104254"/>
              </a:xfrm>
            </p:grpSpPr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CFE0F9D-F7EA-2E90-9932-8BDCB684F68E}"/>
                    </a:ext>
                  </a:extLst>
                </p:cNvPr>
                <p:cNvSpPr/>
                <p:nvPr/>
              </p:nvSpPr>
              <p:spPr>
                <a:xfrm>
                  <a:off x="1289437" y="3796345"/>
                  <a:ext cx="90429" cy="76797"/>
                </a:xfrm>
                <a:custGeom>
                  <a:avLst/>
                  <a:gdLst>
                    <a:gd name="connsiteX0" fmla="*/ 57772 w 90429"/>
                    <a:gd name="connsiteY0" fmla="*/ 74506 h 76797"/>
                    <a:gd name="connsiteX1" fmla="*/ 42136 w 90429"/>
                    <a:gd name="connsiteY1" fmla="*/ 76495 h 76797"/>
                    <a:gd name="connsiteX2" fmla="*/ 302 w 90429"/>
                    <a:gd name="connsiteY2" fmla="*/ 44125 h 76797"/>
                    <a:gd name="connsiteX3" fmla="*/ 302 w 90429"/>
                    <a:gd name="connsiteY3" fmla="*/ 44125 h 76797"/>
                    <a:gd name="connsiteX4" fmla="*/ 32672 w 90429"/>
                    <a:gd name="connsiteY4" fmla="*/ 2291 h 76797"/>
                    <a:gd name="connsiteX5" fmla="*/ 48308 w 90429"/>
                    <a:gd name="connsiteY5" fmla="*/ 302 h 76797"/>
                    <a:gd name="connsiteX6" fmla="*/ 90142 w 90429"/>
                    <a:gd name="connsiteY6" fmla="*/ 32672 h 76797"/>
                    <a:gd name="connsiteX7" fmla="*/ 90142 w 90429"/>
                    <a:gd name="connsiteY7" fmla="*/ 32672 h 76797"/>
                    <a:gd name="connsiteX8" fmla="*/ 57772 w 90429"/>
                    <a:gd name="connsiteY8" fmla="*/ 74506 h 7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429" h="76797">
                      <a:moveTo>
                        <a:pt x="57772" y="74506"/>
                      </a:moveTo>
                      <a:lnTo>
                        <a:pt x="42136" y="76495"/>
                      </a:lnTo>
                      <a:cubicBezTo>
                        <a:pt x="21768" y="79101"/>
                        <a:pt x="2908" y="64562"/>
                        <a:pt x="302" y="44125"/>
                      </a:cubicBezTo>
                      <a:lnTo>
                        <a:pt x="302" y="44125"/>
                      </a:lnTo>
                      <a:cubicBezTo>
                        <a:pt x="-2304" y="23757"/>
                        <a:pt x="12235" y="4897"/>
                        <a:pt x="32672" y="2291"/>
                      </a:cubicBezTo>
                      <a:lnTo>
                        <a:pt x="48308" y="302"/>
                      </a:lnTo>
                      <a:cubicBezTo>
                        <a:pt x="68676" y="-2304"/>
                        <a:pt x="87536" y="12235"/>
                        <a:pt x="90142" y="32672"/>
                      </a:cubicBezTo>
                      <a:lnTo>
                        <a:pt x="90142" y="32672"/>
                      </a:lnTo>
                      <a:cubicBezTo>
                        <a:pt x="92679" y="53109"/>
                        <a:pt x="78141" y="71968"/>
                        <a:pt x="57772" y="7450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AFC554DB-0897-2BB9-A9F0-566B8596D287}"/>
                    </a:ext>
                  </a:extLst>
                </p:cNvPr>
                <p:cNvSpPr/>
                <p:nvPr/>
              </p:nvSpPr>
              <p:spPr>
                <a:xfrm>
                  <a:off x="1297379" y="3768888"/>
                  <a:ext cx="55369" cy="45694"/>
                </a:xfrm>
                <a:custGeom>
                  <a:avLst/>
                  <a:gdLst>
                    <a:gd name="connsiteX0" fmla="*/ 14032 w 55369"/>
                    <a:gd name="connsiteY0" fmla="*/ 42024 h 45694"/>
                    <a:gd name="connsiteX1" fmla="*/ 14032 w 55369"/>
                    <a:gd name="connsiteY1" fmla="*/ 42024 h 45694"/>
                    <a:gd name="connsiteX2" fmla="*/ 1139 w 55369"/>
                    <a:gd name="connsiteY2" fmla="*/ 39487 h 45694"/>
                    <a:gd name="connsiteX3" fmla="*/ 33165 w 55369"/>
                    <a:gd name="connsiteY3" fmla="*/ 3893 h 45694"/>
                    <a:gd name="connsiteX4" fmla="*/ 51476 w 55369"/>
                    <a:gd name="connsiteY4" fmla="*/ 3619 h 45694"/>
                    <a:gd name="connsiteX5" fmla="*/ 51476 w 55369"/>
                    <a:gd name="connsiteY5" fmla="*/ 3619 h 45694"/>
                    <a:gd name="connsiteX6" fmla="*/ 51751 w 55369"/>
                    <a:gd name="connsiteY6" fmla="*/ 21861 h 45694"/>
                    <a:gd name="connsiteX7" fmla="*/ 32411 w 55369"/>
                    <a:gd name="connsiteY7" fmla="*/ 41750 h 45694"/>
                    <a:gd name="connsiteX8" fmla="*/ 14032 w 55369"/>
                    <a:gd name="connsiteY8" fmla="*/ 42024 h 45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369" h="45694">
                      <a:moveTo>
                        <a:pt x="14032" y="42024"/>
                      </a:moveTo>
                      <a:lnTo>
                        <a:pt x="14032" y="42024"/>
                      </a:lnTo>
                      <a:cubicBezTo>
                        <a:pt x="8957" y="37086"/>
                        <a:pt x="-3868" y="44561"/>
                        <a:pt x="1139" y="39487"/>
                      </a:cubicBezTo>
                      <a:lnTo>
                        <a:pt x="33165" y="3893"/>
                      </a:lnTo>
                      <a:cubicBezTo>
                        <a:pt x="38103" y="-1181"/>
                        <a:pt x="46333" y="-1319"/>
                        <a:pt x="51476" y="3619"/>
                      </a:cubicBezTo>
                      <a:lnTo>
                        <a:pt x="51476" y="3619"/>
                      </a:lnTo>
                      <a:cubicBezTo>
                        <a:pt x="56551" y="8557"/>
                        <a:pt x="56688" y="16787"/>
                        <a:pt x="51751" y="21861"/>
                      </a:cubicBezTo>
                      <a:lnTo>
                        <a:pt x="32411" y="41750"/>
                      </a:lnTo>
                      <a:cubicBezTo>
                        <a:pt x="27405" y="46893"/>
                        <a:pt x="19175" y="47030"/>
                        <a:pt x="14032" y="4202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44A43EC6-FB0F-7951-FA3B-419DAC639C01}"/>
                    </a:ext>
                  </a:extLst>
                </p:cNvPr>
                <p:cNvSpPr/>
                <p:nvPr/>
              </p:nvSpPr>
              <p:spPr>
                <a:xfrm>
                  <a:off x="1332362" y="3792362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EAADA0E3-B1D1-95DB-A182-802C416D022F}"/>
                    </a:ext>
                  </a:extLst>
                </p:cNvPr>
                <p:cNvSpPr/>
                <p:nvPr/>
              </p:nvSpPr>
              <p:spPr>
                <a:xfrm>
                  <a:off x="1351770" y="380607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0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0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3052F890-AE88-90BF-CADC-CCE5C958386F}"/>
                    </a:ext>
                  </a:extLst>
                </p:cNvPr>
                <p:cNvSpPr/>
                <p:nvPr/>
              </p:nvSpPr>
              <p:spPr>
                <a:xfrm>
                  <a:off x="1347244" y="382294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4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708D5BF1-2F13-1F23-B489-CC42452E753D}"/>
                    </a:ext>
                  </a:extLst>
                </p:cNvPr>
                <p:cNvSpPr/>
                <p:nvPr/>
              </p:nvSpPr>
              <p:spPr>
                <a:xfrm>
                  <a:off x="1333528" y="3840916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1063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C865DE73-AA1C-6D6D-F558-CCF5FEBD4284}"/>
                    </a:ext>
                  </a:extLst>
                </p:cNvPr>
                <p:cNvSpPr/>
                <p:nvPr/>
              </p:nvSpPr>
              <p:spPr>
                <a:xfrm rot="-613140">
                  <a:off x="1343909" y="3809201"/>
                  <a:ext cx="42039" cy="2674"/>
                </a:xfrm>
                <a:custGeom>
                  <a:avLst/>
                  <a:gdLst>
                    <a:gd name="connsiteX0" fmla="*/ 0 w 42039"/>
                    <a:gd name="connsiteY0" fmla="*/ 0 h 2674"/>
                    <a:gd name="connsiteX1" fmla="*/ 42040 w 42039"/>
                    <a:gd name="connsiteY1" fmla="*/ 0 h 2674"/>
                    <a:gd name="connsiteX2" fmla="*/ 42040 w 42039"/>
                    <a:gd name="connsiteY2" fmla="*/ 2675 h 2674"/>
                    <a:gd name="connsiteX3" fmla="*/ 0 w 42039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039" h="2674">
                      <a:moveTo>
                        <a:pt x="0" y="0"/>
                      </a:moveTo>
                      <a:lnTo>
                        <a:pt x="42040" y="0"/>
                      </a:lnTo>
                      <a:lnTo>
                        <a:pt x="42040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84D046D8-8525-631F-94A3-15F17937BD73}"/>
                    </a:ext>
                  </a:extLst>
                </p:cNvPr>
                <p:cNvSpPr/>
                <p:nvPr/>
              </p:nvSpPr>
              <p:spPr>
                <a:xfrm rot="-613140">
                  <a:off x="1358365" y="3832206"/>
                  <a:ext cx="41216" cy="2674"/>
                </a:xfrm>
                <a:custGeom>
                  <a:avLst/>
                  <a:gdLst>
                    <a:gd name="connsiteX0" fmla="*/ 0 w 41216"/>
                    <a:gd name="connsiteY0" fmla="*/ 0 h 2674"/>
                    <a:gd name="connsiteX1" fmla="*/ 41217 w 41216"/>
                    <a:gd name="connsiteY1" fmla="*/ 0 h 2674"/>
                    <a:gd name="connsiteX2" fmla="*/ 41217 w 41216"/>
                    <a:gd name="connsiteY2" fmla="*/ 2675 h 2674"/>
                    <a:gd name="connsiteX3" fmla="*/ 0 w 41216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216" h="2674">
                      <a:moveTo>
                        <a:pt x="0" y="0"/>
                      </a:moveTo>
                      <a:lnTo>
                        <a:pt x="41217" y="0"/>
                      </a:lnTo>
                      <a:lnTo>
                        <a:pt x="4121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0932F3CB-5D5B-A2B1-9B5A-AA013371EF2C}"/>
                    </a:ext>
                  </a:extLst>
                </p:cNvPr>
                <p:cNvSpPr/>
                <p:nvPr/>
              </p:nvSpPr>
              <p:spPr>
                <a:xfrm rot="-613140">
                  <a:off x="1350085" y="3850998"/>
                  <a:ext cx="35387" cy="2674"/>
                </a:xfrm>
                <a:custGeom>
                  <a:avLst/>
                  <a:gdLst>
                    <a:gd name="connsiteX0" fmla="*/ 0 w 35387"/>
                    <a:gd name="connsiteY0" fmla="*/ 0 h 2674"/>
                    <a:gd name="connsiteX1" fmla="*/ 35387 w 35387"/>
                    <a:gd name="connsiteY1" fmla="*/ 0 h 2674"/>
                    <a:gd name="connsiteX2" fmla="*/ 35387 w 35387"/>
                    <a:gd name="connsiteY2" fmla="*/ 2675 h 2674"/>
                    <a:gd name="connsiteX3" fmla="*/ 0 w 35387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387" h="2674">
                      <a:moveTo>
                        <a:pt x="0" y="0"/>
                      </a:moveTo>
                      <a:lnTo>
                        <a:pt x="35387" y="0"/>
                      </a:lnTo>
                      <a:lnTo>
                        <a:pt x="3538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A6EC574-5665-2787-D597-F0632EE12903}"/>
                  </a:ext>
                </a:extLst>
              </p:cNvPr>
              <p:cNvSpPr/>
              <p:nvPr/>
            </p:nvSpPr>
            <p:spPr>
              <a:xfrm>
                <a:off x="990892" y="3571488"/>
                <a:ext cx="323055" cy="327417"/>
              </a:xfrm>
              <a:custGeom>
                <a:avLst/>
                <a:gdLst>
                  <a:gd name="connsiteX0" fmla="*/ 73836 w 323055"/>
                  <a:gd name="connsiteY0" fmla="*/ 12 h 327417"/>
                  <a:gd name="connsiteX1" fmla="*/ 318 w 323055"/>
                  <a:gd name="connsiteY1" fmla="*/ 82033 h 327417"/>
                  <a:gd name="connsiteX2" fmla="*/ 4982 w 323055"/>
                  <a:gd name="connsiteY2" fmla="*/ 123867 h 327417"/>
                  <a:gd name="connsiteX3" fmla="*/ 7999 w 323055"/>
                  <a:gd name="connsiteY3" fmla="*/ 139160 h 327417"/>
                  <a:gd name="connsiteX4" fmla="*/ 11428 w 323055"/>
                  <a:gd name="connsiteY4" fmla="*/ 154522 h 327417"/>
                  <a:gd name="connsiteX5" fmla="*/ 15269 w 323055"/>
                  <a:gd name="connsiteY5" fmla="*/ 169953 h 327417"/>
                  <a:gd name="connsiteX6" fmla="*/ 19658 w 323055"/>
                  <a:gd name="connsiteY6" fmla="*/ 185589 h 327417"/>
                  <a:gd name="connsiteX7" fmla="*/ 22127 w 323055"/>
                  <a:gd name="connsiteY7" fmla="*/ 193475 h 327417"/>
                  <a:gd name="connsiteX8" fmla="*/ 24801 w 323055"/>
                  <a:gd name="connsiteY8" fmla="*/ 201431 h 327417"/>
                  <a:gd name="connsiteX9" fmla="*/ 27476 w 323055"/>
                  <a:gd name="connsiteY9" fmla="*/ 209317 h 327417"/>
                  <a:gd name="connsiteX10" fmla="*/ 30631 w 323055"/>
                  <a:gd name="connsiteY10" fmla="*/ 217478 h 327417"/>
                  <a:gd name="connsiteX11" fmla="*/ 33854 w 323055"/>
                  <a:gd name="connsiteY11" fmla="*/ 225571 h 327417"/>
                  <a:gd name="connsiteX12" fmla="*/ 35500 w 323055"/>
                  <a:gd name="connsiteY12" fmla="*/ 229617 h 327417"/>
                  <a:gd name="connsiteX13" fmla="*/ 37420 w 323055"/>
                  <a:gd name="connsiteY13" fmla="*/ 233801 h 327417"/>
                  <a:gd name="connsiteX14" fmla="*/ 41329 w 323055"/>
                  <a:gd name="connsiteY14" fmla="*/ 242168 h 327417"/>
                  <a:gd name="connsiteX15" fmla="*/ 43318 w 323055"/>
                  <a:gd name="connsiteY15" fmla="*/ 246351 h 327417"/>
                  <a:gd name="connsiteX16" fmla="*/ 44278 w 323055"/>
                  <a:gd name="connsiteY16" fmla="*/ 248408 h 327417"/>
                  <a:gd name="connsiteX17" fmla="*/ 45924 w 323055"/>
                  <a:gd name="connsiteY17" fmla="*/ 251563 h 327417"/>
                  <a:gd name="connsiteX18" fmla="*/ 53468 w 323055"/>
                  <a:gd name="connsiteY18" fmla="*/ 264181 h 327417"/>
                  <a:gd name="connsiteX19" fmla="*/ 62314 w 323055"/>
                  <a:gd name="connsiteY19" fmla="*/ 275771 h 327417"/>
                  <a:gd name="connsiteX20" fmla="*/ 72053 w 323055"/>
                  <a:gd name="connsiteY20" fmla="*/ 285922 h 327417"/>
                  <a:gd name="connsiteX21" fmla="*/ 82340 w 323055"/>
                  <a:gd name="connsiteY21" fmla="*/ 294563 h 327417"/>
                  <a:gd name="connsiteX22" fmla="*/ 124036 w 323055"/>
                  <a:gd name="connsiteY22" fmla="*/ 316439 h 327417"/>
                  <a:gd name="connsiteX23" fmla="*/ 134049 w 323055"/>
                  <a:gd name="connsiteY23" fmla="*/ 319594 h 327417"/>
                  <a:gd name="connsiteX24" fmla="*/ 143788 w 323055"/>
                  <a:gd name="connsiteY24" fmla="*/ 322063 h 327417"/>
                  <a:gd name="connsiteX25" fmla="*/ 162510 w 323055"/>
                  <a:gd name="connsiteY25" fmla="*/ 325286 h 327417"/>
                  <a:gd name="connsiteX26" fmla="*/ 197691 w 323055"/>
                  <a:gd name="connsiteY26" fmla="*/ 327412 h 327417"/>
                  <a:gd name="connsiteX27" fmla="*/ 262225 w 323055"/>
                  <a:gd name="connsiteY27" fmla="*/ 320760 h 327417"/>
                  <a:gd name="connsiteX28" fmla="*/ 292675 w 323055"/>
                  <a:gd name="connsiteY28" fmla="*/ 313696 h 327417"/>
                  <a:gd name="connsiteX29" fmla="*/ 307625 w 323055"/>
                  <a:gd name="connsiteY29" fmla="*/ 309376 h 327417"/>
                  <a:gd name="connsiteX30" fmla="*/ 315100 w 323055"/>
                  <a:gd name="connsiteY30" fmla="*/ 306907 h 327417"/>
                  <a:gd name="connsiteX31" fmla="*/ 323056 w 323055"/>
                  <a:gd name="connsiteY31" fmla="*/ 304164 h 327417"/>
                  <a:gd name="connsiteX32" fmla="*/ 309888 w 323055"/>
                  <a:gd name="connsiteY32" fmla="*/ 231469 h 327417"/>
                  <a:gd name="connsiteX33" fmla="*/ 307008 w 323055"/>
                  <a:gd name="connsiteY33" fmla="*/ 231194 h 327417"/>
                  <a:gd name="connsiteX34" fmla="*/ 303785 w 323055"/>
                  <a:gd name="connsiteY34" fmla="*/ 230989 h 327417"/>
                  <a:gd name="connsiteX35" fmla="*/ 297201 w 323055"/>
                  <a:gd name="connsiteY35" fmla="*/ 230509 h 327417"/>
                  <a:gd name="connsiteX36" fmla="*/ 283965 w 323055"/>
                  <a:gd name="connsiteY36" fmla="*/ 229480 h 327417"/>
                  <a:gd name="connsiteX37" fmla="*/ 257768 w 323055"/>
                  <a:gd name="connsiteY37" fmla="*/ 226737 h 327417"/>
                  <a:gd name="connsiteX38" fmla="*/ 208801 w 323055"/>
                  <a:gd name="connsiteY38" fmla="*/ 217822 h 327417"/>
                  <a:gd name="connsiteX39" fmla="*/ 187953 w 323055"/>
                  <a:gd name="connsiteY39" fmla="*/ 211101 h 327417"/>
                  <a:gd name="connsiteX40" fmla="*/ 183427 w 323055"/>
                  <a:gd name="connsiteY40" fmla="*/ 209181 h 327417"/>
                  <a:gd name="connsiteX41" fmla="*/ 179243 w 323055"/>
                  <a:gd name="connsiteY41" fmla="*/ 207191 h 327417"/>
                  <a:gd name="connsiteX42" fmla="*/ 175540 w 323055"/>
                  <a:gd name="connsiteY42" fmla="*/ 205134 h 327417"/>
                  <a:gd name="connsiteX43" fmla="*/ 172317 w 323055"/>
                  <a:gd name="connsiteY43" fmla="*/ 203008 h 327417"/>
                  <a:gd name="connsiteX44" fmla="*/ 166350 w 323055"/>
                  <a:gd name="connsiteY44" fmla="*/ 190801 h 327417"/>
                  <a:gd name="connsiteX45" fmla="*/ 165047 w 323055"/>
                  <a:gd name="connsiteY45" fmla="*/ 185932 h 327417"/>
                  <a:gd name="connsiteX46" fmla="*/ 164362 w 323055"/>
                  <a:gd name="connsiteY46" fmla="*/ 183532 h 327417"/>
                  <a:gd name="connsiteX47" fmla="*/ 163813 w 323055"/>
                  <a:gd name="connsiteY47" fmla="*/ 180857 h 327417"/>
                  <a:gd name="connsiteX48" fmla="*/ 162647 w 323055"/>
                  <a:gd name="connsiteY48" fmla="*/ 175439 h 327417"/>
                  <a:gd name="connsiteX49" fmla="*/ 161413 w 323055"/>
                  <a:gd name="connsiteY49" fmla="*/ 170090 h 327417"/>
                  <a:gd name="connsiteX50" fmla="*/ 160384 w 323055"/>
                  <a:gd name="connsiteY50" fmla="*/ 164261 h 327417"/>
                  <a:gd name="connsiteX51" fmla="*/ 158327 w 323055"/>
                  <a:gd name="connsiteY51" fmla="*/ 152602 h 327417"/>
                  <a:gd name="connsiteX52" fmla="*/ 150165 w 323055"/>
                  <a:gd name="connsiteY52" fmla="*/ 68728 h 327417"/>
                  <a:gd name="connsiteX53" fmla="*/ 73836 w 323055"/>
                  <a:gd name="connsiteY53" fmla="*/ 12 h 327417"/>
                  <a:gd name="connsiteX54" fmla="*/ 73836 w 323055"/>
                  <a:gd name="connsiteY54" fmla="*/ 12 h 32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23055" h="327417">
                    <a:moveTo>
                      <a:pt x="73836" y="12"/>
                    </a:moveTo>
                    <a:cubicBezTo>
                      <a:pt x="30150" y="766"/>
                      <a:pt x="-3659" y="38485"/>
                      <a:pt x="318" y="82033"/>
                    </a:cubicBezTo>
                    <a:cubicBezTo>
                      <a:pt x="2033" y="100618"/>
                      <a:pt x="3747" y="116940"/>
                      <a:pt x="4982" y="123867"/>
                    </a:cubicBezTo>
                    <a:cubicBezTo>
                      <a:pt x="5805" y="128942"/>
                      <a:pt x="6970" y="134085"/>
                      <a:pt x="7999" y="139160"/>
                    </a:cubicBezTo>
                    <a:cubicBezTo>
                      <a:pt x="9028" y="144235"/>
                      <a:pt x="10125" y="149379"/>
                      <a:pt x="11428" y="154522"/>
                    </a:cubicBezTo>
                    <a:cubicBezTo>
                      <a:pt x="12663" y="159666"/>
                      <a:pt x="13828" y="164809"/>
                      <a:pt x="15269" y="169953"/>
                    </a:cubicBezTo>
                    <a:lnTo>
                      <a:pt x="19658" y="185589"/>
                    </a:lnTo>
                    <a:cubicBezTo>
                      <a:pt x="20344" y="188195"/>
                      <a:pt x="21235" y="190801"/>
                      <a:pt x="22127" y="193475"/>
                    </a:cubicBezTo>
                    <a:lnTo>
                      <a:pt x="24801" y="201431"/>
                    </a:lnTo>
                    <a:lnTo>
                      <a:pt x="27476" y="209317"/>
                    </a:lnTo>
                    <a:lnTo>
                      <a:pt x="30631" y="217478"/>
                    </a:lnTo>
                    <a:lnTo>
                      <a:pt x="33854" y="225571"/>
                    </a:lnTo>
                    <a:cubicBezTo>
                      <a:pt x="34402" y="226943"/>
                      <a:pt x="34882" y="228246"/>
                      <a:pt x="35500" y="229617"/>
                    </a:cubicBezTo>
                    <a:lnTo>
                      <a:pt x="37420" y="233801"/>
                    </a:lnTo>
                    <a:lnTo>
                      <a:pt x="41329" y="242168"/>
                    </a:lnTo>
                    <a:lnTo>
                      <a:pt x="43318" y="246351"/>
                    </a:lnTo>
                    <a:lnTo>
                      <a:pt x="44278" y="248408"/>
                    </a:lnTo>
                    <a:lnTo>
                      <a:pt x="45924" y="251563"/>
                    </a:lnTo>
                    <a:cubicBezTo>
                      <a:pt x="48324" y="255884"/>
                      <a:pt x="50724" y="260204"/>
                      <a:pt x="53468" y="264181"/>
                    </a:cubicBezTo>
                    <a:cubicBezTo>
                      <a:pt x="56280" y="268159"/>
                      <a:pt x="59228" y="272000"/>
                      <a:pt x="62314" y="275771"/>
                    </a:cubicBezTo>
                    <a:cubicBezTo>
                      <a:pt x="65469" y="279269"/>
                      <a:pt x="68761" y="282629"/>
                      <a:pt x="72053" y="285922"/>
                    </a:cubicBezTo>
                    <a:cubicBezTo>
                      <a:pt x="75413" y="289007"/>
                      <a:pt x="78842" y="291751"/>
                      <a:pt x="82340" y="294563"/>
                    </a:cubicBezTo>
                    <a:cubicBezTo>
                      <a:pt x="96399" y="305055"/>
                      <a:pt x="110595" y="311845"/>
                      <a:pt x="124036" y="316439"/>
                    </a:cubicBezTo>
                    <a:cubicBezTo>
                      <a:pt x="127328" y="317468"/>
                      <a:pt x="130826" y="318771"/>
                      <a:pt x="134049" y="319594"/>
                    </a:cubicBezTo>
                    <a:lnTo>
                      <a:pt x="143788" y="322063"/>
                    </a:lnTo>
                    <a:cubicBezTo>
                      <a:pt x="150097" y="323366"/>
                      <a:pt x="156475" y="324532"/>
                      <a:pt x="162510" y="325286"/>
                    </a:cubicBezTo>
                    <a:cubicBezTo>
                      <a:pt x="174717" y="326864"/>
                      <a:pt x="186444" y="327481"/>
                      <a:pt x="197691" y="327412"/>
                    </a:cubicBezTo>
                    <a:cubicBezTo>
                      <a:pt x="220323" y="327275"/>
                      <a:pt x="241583" y="324532"/>
                      <a:pt x="262225" y="320760"/>
                    </a:cubicBezTo>
                    <a:cubicBezTo>
                      <a:pt x="272512" y="318703"/>
                      <a:pt x="282662" y="316439"/>
                      <a:pt x="292675" y="313696"/>
                    </a:cubicBezTo>
                    <a:cubicBezTo>
                      <a:pt x="297681" y="312325"/>
                      <a:pt x="302619" y="310884"/>
                      <a:pt x="307625" y="309376"/>
                    </a:cubicBezTo>
                    <a:lnTo>
                      <a:pt x="315100" y="306907"/>
                    </a:lnTo>
                    <a:lnTo>
                      <a:pt x="323056" y="304164"/>
                    </a:lnTo>
                    <a:lnTo>
                      <a:pt x="309888" y="231469"/>
                    </a:lnTo>
                    <a:cubicBezTo>
                      <a:pt x="309271" y="231332"/>
                      <a:pt x="308037" y="231263"/>
                      <a:pt x="307008" y="231194"/>
                    </a:cubicBezTo>
                    <a:lnTo>
                      <a:pt x="303785" y="230989"/>
                    </a:lnTo>
                    <a:lnTo>
                      <a:pt x="297201" y="230509"/>
                    </a:lnTo>
                    <a:cubicBezTo>
                      <a:pt x="292812" y="230235"/>
                      <a:pt x="288354" y="229891"/>
                      <a:pt x="283965" y="229480"/>
                    </a:cubicBezTo>
                    <a:cubicBezTo>
                      <a:pt x="275118" y="228657"/>
                      <a:pt x="266409" y="227903"/>
                      <a:pt x="257768" y="226737"/>
                    </a:cubicBezTo>
                    <a:cubicBezTo>
                      <a:pt x="240554" y="224680"/>
                      <a:pt x="223889" y="221730"/>
                      <a:pt x="208801" y="217822"/>
                    </a:cubicBezTo>
                    <a:cubicBezTo>
                      <a:pt x="201258" y="215901"/>
                      <a:pt x="194262" y="213569"/>
                      <a:pt x="187953" y="211101"/>
                    </a:cubicBezTo>
                    <a:cubicBezTo>
                      <a:pt x="186444" y="210415"/>
                      <a:pt x="184730" y="209866"/>
                      <a:pt x="183427" y="209181"/>
                    </a:cubicBezTo>
                    <a:cubicBezTo>
                      <a:pt x="182055" y="208495"/>
                      <a:pt x="180615" y="207809"/>
                      <a:pt x="179243" y="207191"/>
                    </a:cubicBezTo>
                    <a:lnTo>
                      <a:pt x="175540" y="205134"/>
                    </a:lnTo>
                    <a:cubicBezTo>
                      <a:pt x="174237" y="204517"/>
                      <a:pt x="173414" y="203694"/>
                      <a:pt x="172317" y="203008"/>
                    </a:cubicBezTo>
                    <a:cubicBezTo>
                      <a:pt x="168339" y="200197"/>
                      <a:pt x="166350" y="190801"/>
                      <a:pt x="166350" y="190801"/>
                    </a:cubicBezTo>
                    <a:lnTo>
                      <a:pt x="165047" y="185932"/>
                    </a:lnTo>
                    <a:lnTo>
                      <a:pt x="164362" y="183532"/>
                    </a:lnTo>
                    <a:cubicBezTo>
                      <a:pt x="164156" y="182708"/>
                      <a:pt x="163950" y="181749"/>
                      <a:pt x="163813" y="180857"/>
                    </a:cubicBezTo>
                    <a:lnTo>
                      <a:pt x="162647" y="175439"/>
                    </a:lnTo>
                    <a:lnTo>
                      <a:pt x="161413" y="170090"/>
                    </a:lnTo>
                    <a:lnTo>
                      <a:pt x="160384" y="164261"/>
                    </a:lnTo>
                    <a:cubicBezTo>
                      <a:pt x="159698" y="160352"/>
                      <a:pt x="158944" y="156717"/>
                      <a:pt x="158327" y="152602"/>
                    </a:cubicBezTo>
                    <a:cubicBezTo>
                      <a:pt x="156955" y="144578"/>
                      <a:pt x="153389" y="105488"/>
                      <a:pt x="150165" y="68728"/>
                    </a:cubicBezTo>
                    <a:cubicBezTo>
                      <a:pt x="146531" y="29295"/>
                      <a:pt x="113269" y="-675"/>
                      <a:pt x="73836" y="12"/>
                    </a:cubicBezTo>
                    <a:lnTo>
                      <a:pt x="73836" y="12"/>
                    </a:lnTo>
                    <a:close/>
                  </a:path>
                </a:pathLst>
              </a:custGeom>
              <a:solidFill>
                <a:srgbClr val="50BFA5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4" name="图形 2">
                <a:extLst>
                  <a:ext uri="{FF2B5EF4-FFF2-40B4-BE49-F238E27FC236}">
                    <a16:creationId xmlns:a16="http://schemas.microsoft.com/office/drawing/2014/main" id="{4707A293-F945-6832-D7E8-744A7083A8EE}"/>
                  </a:ext>
                </a:extLst>
              </p:cNvPr>
              <p:cNvGrpSpPr/>
              <p:nvPr/>
            </p:nvGrpSpPr>
            <p:grpSpPr>
              <a:xfrm>
                <a:off x="1515621" y="3671331"/>
                <a:ext cx="81926" cy="85194"/>
                <a:chOff x="1515621" y="3671331"/>
                <a:chExt cx="81926" cy="85194"/>
              </a:xfrm>
            </p:grpSpPr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1A15EFF-D9B6-A2F8-E387-51F5D49C22FF}"/>
                    </a:ext>
                  </a:extLst>
                </p:cNvPr>
                <p:cNvSpPr/>
                <p:nvPr/>
              </p:nvSpPr>
              <p:spPr>
                <a:xfrm>
                  <a:off x="1515621" y="3710216"/>
                  <a:ext cx="44550" cy="46309"/>
                </a:xfrm>
                <a:custGeom>
                  <a:avLst/>
                  <a:gdLst>
                    <a:gd name="connsiteX0" fmla="*/ 4205 w 44550"/>
                    <a:gd name="connsiteY0" fmla="*/ 3382 h 46309"/>
                    <a:gd name="connsiteX1" fmla="*/ 4205 w 44550"/>
                    <a:gd name="connsiteY1" fmla="*/ 3382 h 46309"/>
                    <a:gd name="connsiteX2" fmla="*/ 3382 w 44550"/>
                    <a:gd name="connsiteY2" fmla="*/ 21624 h 46309"/>
                    <a:gd name="connsiteX3" fmla="*/ 22104 w 44550"/>
                    <a:gd name="connsiteY3" fmla="*/ 42129 h 46309"/>
                    <a:gd name="connsiteX4" fmla="*/ 40346 w 44550"/>
                    <a:gd name="connsiteY4" fmla="*/ 42952 h 46309"/>
                    <a:gd name="connsiteX5" fmla="*/ 40346 w 44550"/>
                    <a:gd name="connsiteY5" fmla="*/ 42952 h 46309"/>
                    <a:gd name="connsiteX6" fmla="*/ 41169 w 44550"/>
                    <a:gd name="connsiteY6" fmla="*/ 24710 h 46309"/>
                    <a:gd name="connsiteX7" fmla="*/ 22447 w 44550"/>
                    <a:gd name="connsiteY7" fmla="*/ 4205 h 46309"/>
                    <a:gd name="connsiteX8" fmla="*/ 4205 w 44550"/>
                    <a:gd name="connsiteY8" fmla="*/ 3382 h 46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50" h="46309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2104" y="42129"/>
                      </a:lnTo>
                      <a:cubicBezTo>
                        <a:pt x="26905" y="47342"/>
                        <a:pt x="35134" y="47753"/>
                        <a:pt x="40346" y="42952"/>
                      </a:cubicBezTo>
                      <a:lnTo>
                        <a:pt x="40346" y="42952"/>
                      </a:lnTo>
                      <a:cubicBezTo>
                        <a:pt x="45627" y="38152"/>
                        <a:pt x="45970" y="29922"/>
                        <a:pt x="41169" y="24710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E735E070-F559-41EE-E4F5-5A3E532F227A}"/>
                    </a:ext>
                  </a:extLst>
                </p:cNvPr>
                <p:cNvSpPr/>
                <p:nvPr/>
              </p:nvSpPr>
              <p:spPr>
                <a:xfrm>
                  <a:off x="1525839" y="3688407"/>
                  <a:ext cx="49944" cy="52232"/>
                </a:xfrm>
                <a:custGeom>
                  <a:avLst/>
                  <a:gdLst>
                    <a:gd name="connsiteX0" fmla="*/ 4205 w 49944"/>
                    <a:gd name="connsiteY0" fmla="*/ 3382 h 52232"/>
                    <a:gd name="connsiteX1" fmla="*/ 4205 w 49944"/>
                    <a:gd name="connsiteY1" fmla="*/ 3382 h 52232"/>
                    <a:gd name="connsiteX2" fmla="*/ 3382 w 49944"/>
                    <a:gd name="connsiteY2" fmla="*/ 21624 h 52232"/>
                    <a:gd name="connsiteX3" fmla="*/ 27522 w 49944"/>
                    <a:gd name="connsiteY3" fmla="*/ 48027 h 52232"/>
                    <a:gd name="connsiteX4" fmla="*/ 45764 w 49944"/>
                    <a:gd name="connsiteY4" fmla="*/ 48850 h 52232"/>
                    <a:gd name="connsiteX5" fmla="*/ 45764 w 49944"/>
                    <a:gd name="connsiteY5" fmla="*/ 48850 h 52232"/>
                    <a:gd name="connsiteX6" fmla="*/ 46587 w 49944"/>
                    <a:gd name="connsiteY6" fmla="*/ 30608 h 52232"/>
                    <a:gd name="connsiteX7" fmla="*/ 22447 w 49944"/>
                    <a:gd name="connsiteY7" fmla="*/ 4205 h 52232"/>
                    <a:gd name="connsiteX8" fmla="*/ 4205 w 49944"/>
                    <a:gd name="connsiteY8" fmla="*/ 3382 h 5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944" h="52232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7522" y="48027"/>
                      </a:lnTo>
                      <a:cubicBezTo>
                        <a:pt x="32322" y="53308"/>
                        <a:pt x="40552" y="53651"/>
                        <a:pt x="45764" y="48850"/>
                      </a:cubicBezTo>
                      <a:lnTo>
                        <a:pt x="45764" y="48850"/>
                      </a:lnTo>
                      <a:cubicBezTo>
                        <a:pt x="50976" y="44050"/>
                        <a:pt x="51388" y="35820"/>
                        <a:pt x="46587" y="30608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A34E574-DDEA-A22D-406A-1D859BD50669}"/>
                    </a:ext>
                  </a:extLst>
                </p:cNvPr>
                <p:cNvSpPr/>
                <p:nvPr/>
              </p:nvSpPr>
              <p:spPr>
                <a:xfrm>
                  <a:off x="1545203" y="3680109"/>
                  <a:ext cx="44526" cy="46333"/>
                </a:xfrm>
                <a:custGeom>
                  <a:avLst/>
                  <a:gdLst>
                    <a:gd name="connsiteX0" fmla="*/ 4180 w 44526"/>
                    <a:gd name="connsiteY0" fmla="*/ 3381 h 46333"/>
                    <a:gd name="connsiteX1" fmla="*/ 4180 w 44526"/>
                    <a:gd name="connsiteY1" fmla="*/ 3381 h 46333"/>
                    <a:gd name="connsiteX2" fmla="*/ 3358 w 44526"/>
                    <a:gd name="connsiteY2" fmla="*/ 21624 h 46333"/>
                    <a:gd name="connsiteX3" fmla="*/ 22080 w 44526"/>
                    <a:gd name="connsiteY3" fmla="*/ 42129 h 46333"/>
                    <a:gd name="connsiteX4" fmla="*/ 40322 w 44526"/>
                    <a:gd name="connsiteY4" fmla="*/ 42952 h 46333"/>
                    <a:gd name="connsiteX5" fmla="*/ 40322 w 44526"/>
                    <a:gd name="connsiteY5" fmla="*/ 42952 h 46333"/>
                    <a:gd name="connsiteX6" fmla="*/ 41145 w 44526"/>
                    <a:gd name="connsiteY6" fmla="*/ 24710 h 46333"/>
                    <a:gd name="connsiteX7" fmla="*/ 22423 w 44526"/>
                    <a:gd name="connsiteY7" fmla="*/ 4205 h 46333"/>
                    <a:gd name="connsiteX8" fmla="*/ 4180 w 44526"/>
                    <a:gd name="connsiteY8" fmla="*/ 3381 h 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26" h="46333">
                      <a:moveTo>
                        <a:pt x="4180" y="3381"/>
                      </a:moveTo>
                      <a:lnTo>
                        <a:pt x="4180" y="3381"/>
                      </a:lnTo>
                      <a:cubicBezTo>
                        <a:pt x="-1032" y="8182"/>
                        <a:pt x="-1443" y="16412"/>
                        <a:pt x="3358" y="21624"/>
                      </a:cubicBezTo>
                      <a:lnTo>
                        <a:pt x="22080" y="42129"/>
                      </a:lnTo>
                      <a:cubicBezTo>
                        <a:pt x="26880" y="47410"/>
                        <a:pt x="35110" y="47753"/>
                        <a:pt x="40322" y="42952"/>
                      </a:cubicBezTo>
                      <a:lnTo>
                        <a:pt x="40322" y="42952"/>
                      </a:lnTo>
                      <a:cubicBezTo>
                        <a:pt x="45603" y="38151"/>
                        <a:pt x="45946" y="29922"/>
                        <a:pt x="41145" y="24710"/>
                      </a:cubicBezTo>
                      <a:lnTo>
                        <a:pt x="22423" y="4205"/>
                      </a:lnTo>
                      <a:cubicBezTo>
                        <a:pt x="17691" y="-1076"/>
                        <a:pt x="9461" y="-1419"/>
                        <a:pt x="4180" y="338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2EEC6D1-1F42-50CD-CAB5-881E1BB165A4}"/>
                    </a:ext>
                  </a:extLst>
                </p:cNvPr>
                <p:cNvSpPr/>
                <p:nvPr/>
              </p:nvSpPr>
              <p:spPr>
                <a:xfrm>
                  <a:off x="1563421" y="3671331"/>
                  <a:ext cx="34126" cy="34881"/>
                </a:xfrm>
                <a:custGeom>
                  <a:avLst/>
                  <a:gdLst>
                    <a:gd name="connsiteX0" fmla="*/ 4205 w 34126"/>
                    <a:gd name="connsiteY0" fmla="*/ 3382 h 34881"/>
                    <a:gd name="connsiteX1" fmla="*/ 4205 w 34126"/>
                    <a:gd name="connsiteY1" fmla="*/ 3382 h 34881"/>
                    <a:gd name="connsiteX2" fmla="*/ 3382 w 34126"/>
                    <a:gd name="connsiteY2" fmla="*/ 21624 h 34881"/>
                    <a:gd name="connsiteX3" fmla="*/ 11680 w 34126"/>
                    <a:gd name="connsiteY3" fmla="*/ 30676 h 34881"/>
                    <a:gd name="connsiteX4" fmla="*/ 29922 w 34126"/>
                    <a:gd name="connsiteY4" fmla="*/ 31499 h 34881"/>
                    <a:gd name="connsiteX5" fmla="*/ 29922 w 34126"/>
                    <a:gd name="connsiteY5" fmla="*/ 31499 h 34881"/>
                    <a:gd name="connsiteX6" fmla="*/ 30745 w 34126"/>
                    <a:gd name="connsiteY6" fmla="*/ 13257 h 34881"/>
                    <a:gd name="connsiteX7" fmla="*/ 22447 w 34126"/>
                    <a:gd name="connsiteY7" fmla="*/ 4205 h 34881"/>
                    <a:gd name="connsiteX8" fmla="*/ 4205 w 34126"/>
                    <a:gd name="connsiteY8" fmla="*/ 3382 h 34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26" h="34881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343"/>
                        <a:pt x="3382" y="21624"/>
                      </a:cubicBezTo>
                      <a:lnTo>
                        <a:pt x="11680" y="30676"/>
                      </a:lnTo>
                      <a:cubicBezTo>
                        <a:pt x="16480" y="35957"/>
                        <a:pt x="24641" y="36300"/>
                        <a:pt x="29922" y="31499"/>
                      </a:cubicBezTo>
                      <a:lnTo>
                        <a:pt x="29922" y="31499"/>
                      </a:lnTo>
                      <a:cubicBezTo>
                        <a:pt x="35203" y="26699"/>
                        <a:pt x="35546" y="18538"/>
                        <a:pt x="30745" y="13257"/>
                      </a:cubicBezTo>
                      <a:lnTo>
                        <a:pt x="22447" y="4205"/>
                      </a:lnTo>
                      <a:cubicBezTo>
                        <a:pt x="17646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01FE84D0-EA37-ED77-8C94-7C2E645D0D19}"/>
                    </a:ext>
                  </a:extLst>
                </p:cNvPr>
                <p:cNvSpPr/>
                <p:nvPr/>
              </p:nvSpPr>
              <p:spPr>
                <a:xfrm rot="-2718000">
                  <a:off x="1543172" y="3703629"/>
                  <a:ext cx="2674" cy="42931"/>
                </a:xfrm>
                <a:custGeom>
                  <a:avLst/>
                  <a:gdLst>
                    <a:gd name="connsiteX0" fmla="*/ 0 w 2674"/>
                    <a:gd name="connsiteY0" fmla="*/ 0 h 42931"/>
                    <a:gd name="connsiteX1" fmla="*/ 2675 w 2674"/>
                    <a:gd name="connsiteY1" fmla="*/ 0 h 42931"/>
                    <a:gd name="connsiteX2" fmla="*/ 2675 w 2674"/>
                    <a:gd name="connsiteY2" fmla="*/ 42931 h 42931"/>
                    <a:gd name="connsiteX3" fmla="*/ 0 w 2674"/>
                    <a:gd name="connsiteY3" fmla="*/ 42931 h 4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2931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2931"/>
                      </a:lnTo>
                      <a:lnTo>
                        <a:pt x="0" y="4293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ECE948CB-5CA7-7BC3-258C-136B01250BC2}"/>
                    </a:ext>
                  </a:extLst>
                </p:cNvPr>
                <p:cNvSpPr/>
                <p:nvPr/>
              </p:nvSpPr>
              <p:spPr>
                <a:xfrm rot="-2576220">
                  <a:off x="1559852" y="3684312"/>
                  <a:ext cx="2674" cy="46222"/>
                </a:xfrm>
                <a:custGeom>
                  <a:avLst/>
                  <a:gdLst>
                    <a:gd name="connsiteX0" fmla="*/ 0 w 2674"/>
                    <a:gd name="connsiteY0" fmla="*/ 0 h 46222"/>
                    <a:gd name="connsiteX1" fmla="*/ 2675 w 2674"/>
                    <a:gd name="connsiteY1" fmla="*/ 0 h 46222"/>
                    <a:gd name="connsiteX2" fmla="*/ 2675 w 2674"/>
                    <a:gd name="connsiteY2" fmla="*/ 46223 h 46222"/>
                    <a:gd name="connsiteX3" fmla="*/ 0 w 2674"/>
                    <a:gd name="connsiteY3" fmla="*/ 46223 h 46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6222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6223"/>
                      </a:lnTo>
                      <a:lnTo>
                        <a:pt x="0" y="46223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2EFD499C-2B54-8403-FCAB-506C20482C50}"/>
                    </a:ext>
                  </a:extLst>
                </p:cNvPr>
                <p:cNvSpPr/>
                <p:nvPr/>
              </p:nvSpPr>
              <p:spPr>
                <a:xfrm rot="-2645160">
                  <a:off x="1573593" y="3676955"/>
                  <a:ext cx="2674" cy="32506"/>
                </a:xfrm>
                <a:custGeom>
                  <a:avLst/>
                  <a:gdLst>
                    <a:gd name="connsiteX0" fmla="*/ 0 w 2674"/>
                    <a:gd name="connsiteY0" fmla="*/ 0 h 32506"/>
                    <a:gd name="connsiteX1" fmla="*/ 2675 w 2674"/>
                    <a:gd name="connsiteY1" fmla="*/ 0 h 32506"/>
                    <a:gd name="connsiteX2" fmla="*/ 2675 w 2674"/>
                    <a:gd name="connsiteY2" fmla="*/ 32507 h 32506"/>
                    <a:gd name="connsiteX3" fmla="*/ 0 w 2674"/>
                    <a:gd name="connsiteY3" fmla="*/ 32507 h 32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32506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32507"/>
                      </a:lnTo>
                      <a:lnTo>
                        <a:pt x="0" y="32507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F0867AD2-3CCA-B81A-CFBD-3B5CDBCA584C}"/>
              </a:ext>
            </a:extLst>
          </p:cNvPr>
          <p:cNvGrpSpPr/>
          <p:nvPr/>
        </p:nvGrpSpPr>
        <p:grpSpPr>
          <a:xfrm>
            <a:off x="1036951" y="779251"/>
            <a:ext cx="1079206" cy="867879"/>
            <a:chOff x="3259139" y="1804193"/>
            <a:chExt cx="1079206" cy="867879"/>
          </a:xfrm>
        </p:grpSpPr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419EA51F-0791-1D76-3870-44FD9638A5C6}"/>
                </a:ext>
              </a:extLst>
            </p:cNvPr>
            <p:cNvSpPr/>
            <p:nvPr/>
          </p:nvSpPr>
          <p:spPr>
            <a:xfrm>
              <a:off x="3316553" y="180419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4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4" y="39159"/>
                    <a:pt x="174604" y="87302"/>
                  </a:cubicBezTo>
                  <a:cubicBezTo>
                    <a:pt x="174673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82" y="50818"/>
                    <a:pt x="123787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6" name="图形 2">
              <a:extLst>
                <a:ext uri="{FF2B5EF4-FFF2-40B4-BE49-F238E27FC236}">
                  <a16:creationId xmlns:a16="http://schemas.microsoft.com/office/drawing/2014/main" id="{0CDBED7F-D530-7AF9-D054-A4789CCA5095}"/>
                </a:ext>
              </a:extLst>
            </p:cNvPr>
            <p:cNvGrpSpPr/>
            <p:nvPr/>
          </p:nvGrpSpPr>
          <p:grpSpPr>
            <a:xfrm>
              <a:off x="3259139" y="1840871"/>
              <a:ext cx="1079206" cy="831201"/>
              <a:chOff x="3259139" y="1840871"/>
              <a:chExt cx="1079206" cy="831201"/>
            </a:xfrm>
            <a:solidFill>
              <a:srgbClr val="99BBDD"/>
            </a:solidFill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B618A945-6B06-5388-EDF2-F6178FE355C8}"/>
                  </a:ext>
                </a:extLst>
              </p:cNvPr>
              <p:cNvSpPr/>
              <p:nvPr/>
            </p:nvSpPr>
            <p:spPr>
              <a:xfrm>
                <a:off x="3316553" y="2009110"/>
                <a:ext cx="1021793" cy="662962"/>
              </a:xfrm>
              <a:custGeom>
                <a:avLst/>
                <a:gdLst>
                  <a:gd name="connsiteX0" fmla="*/ 169118 w 1021793"/>
                  <a:gd name="connsiteY0" fmla="*/ 662963 h 662962"/>
                  <a:gd name="connsiteX1" fmla="*/ 94709 w 1021793"/>
                  <a:gd name="connsiteY1" fmla="*/ 605356 h 662962"/>
                  <a:gd name="connsiteX2" fmla="*/ 0 w 1021793"/>
                  <a:gd name="connsiteY2" fmla="*/ 239276 h 662962"/>
                  <a:gd name="connsiteX3" fmla="*/ 20505 w 1021793"/>
                  <a:gd name="connsiteY3" fmla="*/ 233995 h 662962"/>
                  <a:gd name="connsiteX4" fmla="*/ 115214 w 1021793"/>
                  <a:gd name="connsiteY4" fmla="*/ 600075 h 662962"/>
                  <a:gd name="connsiteX5" fmla="*/ 183040 w 1021793"/>
                  <a:gd name="connsiteY5" fmla="*/ 639988 h 662962"/>
                  <a:gd name="connsiteX6" fmla="*/ 958886 w 1021793"/>
                  <a:gd name="connsiteY6" fmla="*/ 439186 h 662962"/>
                  <a:gd name="connsiteX7" fmla="*/ 992901 w 1021793"/>
                  <a:gd name="connsiteY7" fmla="*/ 413537 h 662962"/>
                  <a:gd name="connsiteX8" fmla="*/ 998799 w 1021793"/>
                  <a:gd name="connsiteY8" fmla="*/ 371361 h 662962"/>
                  <a:gd name="connsiteX9" fmla="*/ 904090 w 1021793"/>
                  <a:gd name="connsiteY9" fmla="*/ 5281 h 662962"/>
                  <a:gd name="connsiteX10" fmla="*/ 924596 w 1021793"/>
                  <a:gd name="connsiteY10" fmla="*/ 0 h 662962"/>
                  <a:gd name="connsiteX11" fmla="*/ 1019305 w 1021793"/>
                  <a:gd name="connsiteY11" fmla="*/ 366080 h 662962"/>
                  <a:gd name="connsiteX12" fmla="*/ 1011144 w 1021793"/>
                  <a:gd name="connsiteY12" fmla="*/ 424304 h 662962"/>
                  <a:gd name="connsiteX13" fmla="*/ 964166 w 1021793"/>
                  <a:gd name="connsiteY13" fmla="*/ 459692 h 662962"/>
                  <a:gd name="connsiteX14" fmla="*/ 188320 w 1021793"/>
                  <a:gd name="connsiteY14" fmla="*/ 660494 h 662962"/>
                  <a:gd name="connsiteX15" fmla="*/ 169118 w 1021793"/>
                  <a:gd name="connsiteY15" fmla="*/ 662963 h 66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1793" h="662962">
                    <a:moveTo>
                      <a:pt x="169118" y="662963"/>
                    </a:moveTo>
                    <a:cubicBezTo>
                      <a:pt x="134965" y="662963"/>
                      <a:pt x="103693" y="639988"/>
                      <a:pt x="94709" y="605356"/>
                    </a:cubicBezTo>
                    <a:lnTo>
                      <a:pt x="0" y="239276"/>
                    </a:lnTo>
                    <a:lnTo>
                      <a:pt x="20505" y="233995"/>
                    </a:lnTo>
                    <a:lnTo>
                      <a:pt x="115214" y="600075"/>
                    </a:lnTo>
                    <a:cubicBezTo>
                      <a:pt x="122895" y="629770"/>
                      <a:pt x="153345" y="647670"/>
                      <a:pt x="183040" y="639988"/>
                    </a:cubicBezTo>
                    <a:lnTo>
                      <a:pt x="958886" y="439186"/>
                    </a:lnTo>
                    <a:cubicBezTo>
                      <a:pt x="973287" y="435483"/>
                      <a:pt x="985357" y="426362"/>
                      <a:pt x="992901" y="413537"/>
                    </a:cubicBezTo>
                    <a:cubicBezTo>
                      <a:pt x="1000445" y="400713"/>
                      <a:pt x="1002571" y="385763"/>
                      <a:pt x="998799" y="371361"/>
                    </a:cubicBezTo>
                    <a:lnTo>
                      <a:pt x="904090" y="5281"/>
                    </a:lnTo>
                    <a:lnTo>
                      <a:pt x="924596" y="0"/>
                    </a:lnTo>
                    <a:lnTo>
                      <a:pt x="1019305" y="366080"/>
                    </a:lnTo>
                    <a:cubicBezTo>
                      <a:pt x="1024448" y="385968"/>
                      <a:pt x="1021567" y="406611"/>
                      <a:pt x="1011144" y="424304"/>
                    </a:cubicBezTo>
                    <a:cubicBezTo>
                      <a:pt x="1000719" y="441998"/>
                      <a:pt x="984054" y="454548"/>
                      <a:pt x="964166" y="459692"/>
                    </a:cubicBezTo>
                    <a:lnTo>
                      <a:pt x="188320" y="660494"/>
                    </a:lnTo>
                    <a:cubicBezTo>
                      <a:pt x="181943" y="662140"/>
                      <a:pt x="175496" y="662963"/>
                      <a:pt x="169118" y="66296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478364C-C77A-8FEC-C321-E290A0522121}"/>
                  </a:ext>
                </a:extLst>
              </p:cNvPr>
              <p:cNvSpPr/>
              <p:nvPr/>
            </p:nvSpPr>
            <p:spPr>
              <a:xfrm>
                <a:off x="3259139" y="1840871"/>
                <a:ext cx="996022" cy="449211"/>
              </a:xfrm>
              <a:custGeom>
                <a:avLst/>
                <a:gdLst>
                  <a:gd name="connsiteX0" fmla="*/ 561477 w 996022"/>
                  <a:gd name="connsiteY0" fmla="*/ 449211 h 449211"/>
                  <a:gd name="connsiteX1" fmla="*/ 80045 w 996022"/>
                  <a:gd name="connsiteY1" fmla="*/ 418007 h 449211"/>
                  <a:gd name="connsiteX2" fmla="*/ 23741 w 996022"/>
                  <a:gd name="connsiteY2" fmla="*/ 371441 h 449211"/>
                  <a:gd name="connsiteX3" fmla="*/ 1452 w 996022"/>
                  <a:gd name="connsiteY3" fmla="*/ 285236 h 449211"/>
                  <a:gd name="connsiteX4" fmla="*/ 6321 w 996022"/>
                  <a:gd name="connsiteY4" fmla="*/ 250741 h 449211"/>
                  <a:gd name="connsiteX5" fmla="*/ 34165 w 996022"/>
                  <a:gd name="connsiteY5" fmla="*/ 229755 h 449211"/>
                  <a:gd name="connsiteX6" fmla="*/ 916241 w 996022"/>
                  <a:gd name="connsiteY6" fmla="*/ 1452 h 449211"/>
                  <a:gd name="connsiteX7" fmla="*/ 950737 w 996022"/>
                  <a:gd name="connsiteY7" fmla="*/ 6321 h 449211"/>
                  <a:gd name="connsiteX8" fmla="*/ 971722 w 996022"/>
                  <a:gd name="connsiteY8" fmla="*/ 34165 h 449211"/>
                  <a:gd name="connsiteX9" fmla="*/ 994011 w 996022"/>
                  <a:gd name="connsiteY9" fmla="*/ 120370 h 449211"/>
                  <a:gd name="connsiteX10" fmla="*/ 967333 w 996022"/>
                  <a:gd name="connsiteY10" fmla="*/ 188401 h 449211"/>
                  <a:gd name="connsiteX11" fmla="*/ 961641 w 996022"/>
                  <a:gd name="connsiteY11" fmla="*/ 179486 h 449211"/>
                  <a:gd name="connsiteX12" fmla="*/ 967333 w 996022"/>
                  <a:gd name="connsiteY12" fmla="*/ 188401 h 449211"/>
                  <a:gd name="connsiteX13" fmla="*/ 561477 w 996022"/>
                  <a:gd name="connsiteY13" fmla="*/ 449211 h 449211"/>
                  <a:gd name="connsiteX14" fmla="*/ 927625 w 996022"/>
                  <a:gd name="connsiteY14" fmla="*/ 21203 h 449211"/>
                  <a:gd name="connsiteX15" fmla="*/ 921453 w 996022"/>
                  <a:gd name="connsiteY15" fmla="*/ 21958 h 449211"/>
                  <a:gd name="connsiteX16" fmla="*/ 39377 w 996022"/>
                  <a:gd name="connsiteY16" fmla="*/ 250260 h 449211"/>
                  <a:gd name="connsiteX17" fmla="*/ 24495 w 996022"/>
                  <a:gd name="connsiteY17" fmla="*/ 261507 h 449211"/>
                  <a:gd name="connsiteX18" fmla="*/ 21889 w 996022"/>
                  <a:gd name="connsiteY18" fmla="*/ 279955 h 449211"/>
                  <a:gd name="connsiteX19" fmla="*/ 44177 w 996022"/>
                  <a:gd name="connsiteY19" fmla="*/ 366161 h 449211"/>
                  <a:gd name="connsiteX20" fmla="*/ 81348 w 996022"/>
                  <a:gd name="connsiteY20" fmla="*/ 396953 h 449211"/>
                  <a:gd name="connsiteX21" fmla="*/ 555784 w 996022"/>
                  <a:gd name="connsiteY21" fmla="*/ 427677 h 449211"/>
                  <a:gd name="connsiteX22" fmla="*/ 955743 w 996022"/>
                  <a:gd name="connsiteY22" fmla="*/ 170639 h 449211"/>
                  <a:gd name="connsiteX23" fmla="*/ 973368 w 996022"/>
                  <a:gd name="connsiteY23" fmla="*/ 125719 h 449211"/>
                  <a:gd name="connsiteX24" fmla="*/ 951079 w 996022"/>
                  <a:gd name="connsiteY24" fmla="*/ 39514 h 449211"/>
                  <a:gd name="connsiteX25" fmla="*/ 939832 w 996022"/>
                  <a:gd name="connsiteY25" fmla="*/ 24632 h 449211"/>
                  <a:gd name="connsiteX26" fmla="*/ 927625 w 996022"/>
                  <a:gd name="connsiteY26" fmla="*/ 21203 h 4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6022" h="449211">
                    <a:moveTo>
                      <a:pt x="561477" y="449211"/>
                    </a:moveTo>
                    <a:lnTo>
                      <a:pt x="80045" y="418007"/>
                    </a:lnTo>
                    <a:cubicBezTo>
                      <a:pt x="53093" y="416293"/>
                      <a:pt x="30461" y="397570"/>
                      <a:pt x="23741" y="371441"/>
                    </a:cubicBezTo>
                    <a:lnTo>
                      <a:pt x="1452" y="285236"/>
                    </a:lnTo>
                    <a:cubicBezTo>
                      <a:pt x="-1565" y="273441"/>
                      <a:pt x="149" y="261233"/>
                      <a:pt x="6321" y="250741"/>
                    </a:cubicBezTo>
                    <a:cubicBezTo>
                      <a:pt x="12493" y="240248"/>
                      <a:pt x="22369" y="232841"/>
                      <a:pt x="34165" y="229755"/>
                    </a:cubicBezTo>
                    <a:lnTo>
                      <a:pt x="916241" y="1452"/>
                    </a:lnTo>
                    <a:cubicBezTo>
                      <a:pt x="928037" y="-1565"/>
                      <a:pt x="940244" y="149"/>
                      <a:pt x="950737" y="6321"/>
                    </a:cubicBezTo>
                    <a:cubicBezTo>
                      <a:pt x="961229" y="12493"/>
                      <a:pt x="968636" y="22369"/>
                      <a:pt x="971722" y="34165"/>
                    </a:cubicBezTo>
                    <a:lnTo>
                      <a:pt x="994011" y="120370"/>
                    </a:lnTo>
                    <a:cubicBezTo>
                      <a:pt x="1000800" y="146499"/>
                      <a:pt x="990033" y="173862"/>
                      <a:pt x="967333" y="188401"/>
                    </a:cubicBezTo>
                    <a:lnTo>
                      <a:pt x="961641" y="179486"/>
                    </a:lnTo>
                    <a:lnTo>
                      <a:pt x="967333" y="188401"/>
                    </a:lnTo>
                    <a:lnTo>
                      <a:pt x="561477" y="449211"/>
                    </a:lnTo>
                    <a:close/>
                    <a:moveTo>
                      <a:pt x="927625" y="21203"/>
                    </a:moveTo>
                    <a:cubicBezTo>
                      <a:pt x="925568" y="21203"/>
                      <a:pt x="923510" y="21477"/>
                      <a:pt x="921453" y="21958"/>
                    </a:cubicBezTo>
                    <a:lnTo>
                      <a:pt x="39377" y="250260"/>
                    </a:lnTo>
                    <a:cubicBezTo>
                      <a:pt x="33067" y="251906"/>
                      <a:pt x="27787" y="255884"/>
                      <a:pt x="24495" y="261507"/>
                    </a:cubicBezTo>
                    <a:cubicBezTo>
                      <a:pt x="21203" y="267131"/>
                      <a:pt x="20243" y="273646"/>
                      <a:pt x="21889" y="279955"/>
                    </a:cubicBezTo>
                    <a:lnTo>
                      <a:pt x="44177" y="366161"/>
                    </a:lnTo>
                    <a:cubicBezTo>
                      <a:pt x="48635" y="383374"/>
                      <a:pt x="63586" y="395787"/>
                      <a:pt x="81348" y="396953"/>
                    </a:cubicBezTo>
                    <a:lnTo>
                      <a:pt x="555784" y="427677"/>
                    </a:lnTo>
                    <a:lnTo>
                      <a:pt x="955743" y="170639"/>
                    </a:lnTo>
                    <a:cubicBezTo>
                      <a:pt x="970762" y="161038"/>
                      <a:pt x="977825" y="142933"/>
                      <a:pt x="973368" y="125719"/>
                    </a:cubicBezTo>
                    <a:lnTo>
                      <a:pt x="951079" y="39514"/>
                    </a:lnTo>
                    <a:cubicBezTo>
                      <a:pt x="949434" y="33205"/>
                      <a:pt x="945456" y="27924"/>
                      <a:pt x="939832" y="24632"/>
                    </a:cubicBezTo>
                    <a:cubicBezTo>
                      <a:pt x="936129" y="22301"/>
                      <a:pt x="931946" y="21203"/>
                      <a:pt x="927625" y="2120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902D214-8C11-D9C6-C34E-A23B34B67E1F}"/>
                  </a:ext>
                </a:extLst>
              </p:cNvPr>
              <p:cNvSpPr/>
              <p:nvPr/>
            </p:nvSpPr>
            <p:spPr>
              <a:xfrm>
                <a:off x="3592967" y="1843252"/>
                <a:ext cx="272225" cy="166200"/>
              </a:xfrm>
              <a:custGeom>
                <a:avLst/>
                <a:gdLst>
                  <a:gd name="connsiteX0" fmla="*/ 21154 w 272225"/>
                  <a:gd name="connsiteY0" fmla="*/ 166201 h 166200"/>
                  <a:gd name="connsiteX1" fmla="*/ 992 w 272225"/>
                  <a:gd name="connsiteY1" fmla="*/ 88157 h 166200"/>
                  <a:gd name="connsiteX2" fmla="*/ 4284 w 272225"/>
                  <a:gd name="connsiteY2" fmla="*/ 64703 h 166200"/>
                  <a:gd name="connsiteX3" fmla="*/ 23212 w 272225"/>
                  <a:gd name="connsiteY3" fmla="*/ 50438 h 166200"/>
                  <a:gd name="connsiteX4" fmla="*/ 214344 w 272225"/>
                  <a:gd name="connsiteY4" fmla="*/ 992 h 166200"/>
                  <a:gd name="connsiteX5" fmla="*/ 237798 w 272225"/>
                  <a:gd name="connsiteY5" fmla="*/ 4284 h 166200"/>
                  <a:gd name="connsiteX6" fmla="*/ 252063 w 272225"/>
                  <a:gd name="connsiteY6" fmla="*/ 23212 h 166200"/>
                  <a:gd name="connsiteX7" fmla="*/ 272226 w 272225"/>
                  <a:gd name="connsiteY7" fmla="*/ 101256 h 166200"/>
                  <a:gd name="connsiteX8" fmla="*/ 21154 w 272225"/>
                  <a:gd name="connsiteY8" fmla="*/ 166201 h 166200"/>
                  <a:gd name="connsiteX9" fmla="*/ 222025 w 272225"/>
                  <a:gd name="connsiteY9" fmla="*/ 21223 h 166200"/>
                  <a:gd name="connsiteX10" fmla="*/ 219556 w 272225"/>
                  <a:gd name="connsiteY10" fmla="*/ 21566 h 166200"/>
                  <a:gd name="connsiteX11" fmla="*/ 28424 w 272225"/>
                  <a:gd name="connsiteY11" fmla="*/ 71012 h 166200"/>
                  <a:gd name="connsiteX12" fmla="*/ 22457 w 272225"/>
                  <a:gd name="connsiteY12" fmla="*/ 75469 h 166200"/>
                  <a:gd name="connsiteX13" fmla="*/ 21429 w 272225"/>
                  <a:gd name="connsiteY13" fmla="*/ 82876 h 166200"/>
                  <a:gd name="connsiteX14" fmla="*/ 36310 w 272225"/>
                  <a:gd name="connsiteY14" fmla="*/ 140415 h 166200"/>
                  <a:gd name="connsiteX15" fmla="*/ 246302 w 272225"/>
                  <a:gd name="connsiteY15" fmla="*/ 86099 h 166200"/>
                  <a:gd name="connsiteX16" fmla="*/ 231421 w 272225"/>
                  <a:gd name="connsiteY16" fmla="*/ 28561 h 166200"/>
                  <a:gd name="connsiteX17" fmla="*/ 226963 w 272225"/>
                  <a:gd name="connsiteY17" fmla="*/ 22594 h 166200"/>
                  <a:gd name="connsiteX18" fmla="*/ 222025 w 272225"/>
                  <a:gd name="connsiteY18" fmla="*/ 21223 h 16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2225" h="166200">
                    <a:moveTo>
                      <a:pt x="21154" y="166201"/>
                    </a:moveTo>
                    <a:lnTo>
                      <a:pt x="992" y="88157"/>
                    </a:lnTo>
                    <a:cubicBezTo>
                      <a:pt x="-1066" y="80133"/>
                      <a:pt x="100" y="71835"/>
                      <a:pt x="4284" y="64703"/>
                    </a:cubicBezTo>
                    <a:cubicBezTo>
                      <a:pt x="8467" y="57570"/>
                      <a:pt x="15188" y="52495"/>
                      <a:pt x="23212" y="50438"/>
                    </a:cubicBezTo>
                    <a:lnTo>
                      <a:pt x="214344" y="992"/>
                    </a:lnTo>
                    <a:cubicBezTo>
                      <a:pt x="222368" y="-1066"/>
                      <a:pt x="230666" y="100"/>
                      <a:pt x="237798" y="4284"/>
                    </a:cubicBezTo>
                    <a:cubicBezTo>
                      <a:pt x="244931" y="8467"/>
                      <a:pt x="250006" y="15188"/>
                      <a:pt x="252063" y="23212"/>
                    </a:cubicBezTo>
                    <a:lnTo>
                      <a:pt x="272226" y="101256"/>
                    </a:lnTo>
                    <a:lnTo>
                      <a:pt x="21154" y="166201"/>
                    </a:lnTo>
                    <a:close/>
                    <a:moveTo>
                      <a:pt x="222025" y="21223"/>
                    </a:moveTo>
                    <a:cubicBezTo>
                      <a:pt x="221202" y="21223"/>
                      <a:pt x="220379" y="21360"/>
                      <a:pt x="219556" y="21566"/>
                    </a:cubicBezTo>
                    <a:lnTo>
                      <a:pt x="28424" y="71012"/>
                    </a:lnTo>
                    <a:cubicBezTo>
                      <a:pt x="25886" y="71698"/>
                      <a:pt x="23760" y="73275"/>
                      <a:pt x="22457" y="75469"/>
                    </a:cubicBezTo>
                    <a:cubicBezTo>
                      <a:pt x="21154" y="77733"/>
                      <a:pt x="20743" y="80339"/>
                      <a:pt x="21429" y="82876"/>
                    </a:cubicBezTo>
                    <a:lnTo>
                      <a:pt x="36310" y="140415"/>
                    </a:lnTo>
                    <a:lnTo>
                      <a:pt x="246302" y="86099"/>
                    </a:lnTo>
                    <a:lnTo>
                      <a:pt x="231421" y="28561"/>
                    </a:lnTo>
                    <a:cubicBezTo>
                      <a:pt x="230803" y="26023"/>
                      <a:pt x="229157" y="23897"/>
                      <a:pt x="226963" y="22594"/>
                    </a:cubicBezTo>
                    <a:cubicBezTo>
                      <a:pt x="225385" y="21703"/>
                      <a:pt x="223740" y="21223"/>
                      <a:pt x="222025" y="2122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7" name="组合 526">
            <a:extLst>
              <a:ext uri="{FF2B5EF4-FFF2-40B4-BE49-F238E27FC236}">
                <a16:creationId xmlns:a16="http://schemas.microsoft.com/office/drawing/2014/main" id="{0EAD6679-CD3F-A3C2-43A6-EE186C073770}"/>
              </a:ext>
            </a:extLst>
          </p:cNvPr>
          <p:cNvGrpSpPr/>
          <p:nvPr/>
        </p:nvGrpSpPr>
        <p:grpSpPr>
          <a:xfrm rot="19276356">
            <a:off x="2435278" y="853058"/>
            <a:ext cx="1026334" cy="1206860"/>
            <a:chOff x="4784131" y="2129890"/>
            <a:chExt cx="1026334" cy="1206860"/>
          </a:xfrm>
        </p:grpSpPr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EAC88A46-6497-6620-103E-1607C77E6DD6}"/>
                </a:ext>
              </a:extLst>
            </p:cNvPr>
            <p:cNvSpPr/>
            <p:nvPr/>
          </p:nvSpPr>
          <p:spPr>
            <a:xfrm>
              <a:off x="5095861" y="3269062"/>
              <a:ext cx="158145" cy="67688"/>
            </a:xfrm>
            <a:custGeom>
              <a:avLst/>
              <a:gdLst>
                <a:gd name="connsiteX0" fmla="*/ 118369 w 158145"/>
                <a:gd name="connsiteY0" fmla="*/ 67688 h 67688"/>
                <a:gd name="connsiteX1" fmla="*/ 113637 w 158145"/>
                <a:gd name="connsiteY1" fmla="*/ 67209 h 67688"/>
                <a:gd name="connsiteX2" fmla="*/ 27775 w 158145"/>
                <a:gd name="connsiteY2" fmla="*/ 50886 h 67688"/>
                <a:gd name="connsiteX3" fmla="*/ 7750 w 158145"/>
                <a:gd name="connsiteY3" fmla="*/ 31821 h 67688"/>
                <a:gd name="connsiteX4" fmla="*/ 0 w 158145"/>
                <a:gd name="connsiteY4" fmla="*/ 0 h 67688"/>
                <a:gd name="connsiteX5" fmla="*/ 158145 w 158145"/>
                <a:gd name="connsiteY5" fmla="*/ 30107 h 67688"/>
                <a:gd name="connsiteX6" fmla="*/ 139286 w 158145"/>
                <a:gd name="connsiteY6" fmla="*/ 56853 h 67688"/>
                <a:gd name="connsiteX7" fmla="*/ 118369 w 158145"/>
                <a:gd name="connsiteY7" fmla="*/ 67688 h 67688"/>
                <a:gd name="connsiteX8" fmla="*/ 31753 w 158145"/>
                <a:gd name="connsiteY8" fmla="*/ 30107 h 67688"/>
                <a:gd name="connsiteX9" fmla="*/ 117614 w 158145"/>
                <a:gd name="connsiteY9" fmla="*/ 46429 h 67688"/>
                <a:gd name="connsiteX10" fmla="*/ 121866 w 158145"/>
                <a:gd name="connsiteY10" fmla="*/ 44783 h 67688"/>
                <a:gd name="connsiteX11" fmla="*/ 28324 w 158145"/>
                <a:gd name="connsiteY11" fmla="*/ 26952 h 67688"/>
                <a:gd name="connsiteX12" fmla="*/ 31753 w 158145"/>
                <a:gd name="connsiteY12" fmla="*/ 30107 h 67688"/>
                <a:gd name="connsiteX13" fmla="*/ 31753 w 158145"/>
                <a:gd name="connsiteY13" fmla="*/ 30107 h 6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145" h="67688">
                  <a:moveTo>
                    <a:pt x="118369" y="67688"/>
                  </a:moveTo>
                  <a:cubicBezTo>
                    <a:pt x="116792" y="67688"/>
                    <a:pt x="115214" y="67551"/>
                    <a:pt x="113637" y="67209"/>
                  </a:cubicBezTo>
                  <a:lnTo>
                    <a:pt x="27775" y="50886"/>
                  </a:lnTo>
                  <a:cubicBezTo>
                    <a:pt x="17968" y="49035"/>
                    <a:pt x="10081" y="41559"/>
                    <a:pt x="7750" y="31821"/>
                  </a:cubicBezTo>
                  <a:lnTo>
                    <a:pt x="0" y="0"/>
                  </a:lnTo>
                  <a:lnTo>
                    <a:pt x="158145" y="30107"/>
                  </a:lnTo>
                  <a:lnTo>
                    <a:pt x="139286" y="56853"/>
                  </a:lnTo>
                  <a:cubicBezTo>
                    <a:pt x="134417" y="63711"/>
                    <a:pt x="126598" y="67688"/>
                    <a:pt x="118369" y="67688"/>
                  </a:cubicBezTo>
                  <a:close/>
                  <a:moveTo>
                    <a:pt x="31753" y="30107"/>
                  </a:moveTo>
                  <a:lnTo>
                    <a:pt x="117614" y="46429"/>
                  </a:lnTo>
                  <a:cubicBezTo>
                    <a:pt x="119260" y="46771"/>
                    <a:pt x="120907" y="46086"/>
                    <a:pt x="121866" y="44783"/>
                  </a:cubicBezTo>
                  <a:lnTo>
                    <a:pt x="28324" y="26952"/>
                  </a:lnTo>
                  <a:cubicBezTo>
                    <a:pt x="28803" y="28598"/>
                    <a:pt x="30106" y="29832"/>
                    <a:pt x="31753" y="30107"/>
                  </a:cubicBezTo>
                  <a:lnTo>
                    <a:pt x="31753" y="30107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C4E00789-C6C4-CBBB-C9A0-EB8C66B56F76}"/>
                </a:ext>
              </a:extLst>
            </p:cNvPr>
            <p:cNvSpPr/>
            <p:nvPr/>
          </p:nvSpPr>
          <p:spPr>
            <a:xfrm>
              <a:off x="5035377" y="3045354"/>
              <a:ext cx="333089" cy="272057"/>
            </a:xfrm>
            <a:custGeom>
              <a:avLst/>
              <a:gdLst>
                <a:gd name="connsiteX0" fmla="*/ 206491 w 333089"/>
                <a:gd name="connsiteY0" fmla="*/ 272057 h 272057"/>
                <a:gd name="connsiteX1" fmla="*/ 195449 w 333089"/>
                <a:gd name="connsiteY1" fmla="*/ 271028 h 272057"/>
                <a:gd name="connsiteX2" fmla="*/ 75708 w 333089"/>
                <a:gd name="connsiteY2" fmla="*/ 248260 h 272057"/>
                <a:gd name="connsiteX3" fmla="*/ 35795 w 333089"/>
                <a:gd name="connsiteY3" fmla="*/ 219868 h 272057"/>
                <a:gd name="connsiteX4" fmla="*/ 7815 w 333089"/>
                <a:gd name="connsiteY4" fmla="*/ 171244 h 272057"/>
                <a:gd name="connsiteX5" fmla="*/ 1025 w 333089"/>
                <a:gd name="connsiteY5" fmla="*/ 130919 h 272057"/>
                <a:gd name="connsiteX6" fmla="*/ 25988 w 333089"/>
                <a:gd name="connsiteY6" fmla="*/ 0 h 272057"/>
                <a:gd name="connsiteX7" fmla="*/ 333089 w 333089"/>
                <a:gd name="connsiteY7" fmla="*/ 58499 h 272057"/>
                <a:gd name="connsiteX8" fmla="*/ 308126 w 333089"/>
                <a:gd name="connsiteY8" fmla="*/ 189418 h 272057"/>
                <a:gd name="connsiteX9" fmla="*/ 287003 w 333089"/>
                <a:gd name="connsiteY9" fmla="*/ 224394 h 272057"/>
                <a:gd name="connsiteX10" fmla="*/ 243113 w 333089"/>
                <a:gd name="connsiteY10" fmla="*/ 259301 h 272057"/>
                <a:gd name="connsiteX11" fmla="*/ 206491 w 333089"/>
                <a:gd name="connsiteY11" fmla="*/ 272057 h 272057"/>
                <a:gd name="connsiteX12" fmla="*/ 42790 w 333089"/>
                <a:gd name="connsiteY12" fmla="*/ 24689 h 272057"/>
                <a:gd name="connsiteX13" fmla="*/ 21805 w 333089"/>
                <a:gd name="connsiteY13" fmla="*/ 134828 h 272057"/>
                <a:gd name="connsiteX14" fmla="*/ 26125 w 333089"/>
                <a:gd name="connsiteY14" fmla="*/ 160614 h 272057"/>
                <a:gd name="connsiteX15" fmla="*/ 54106 w 333089"/>
                <a:gd name="connsiteY15" fmla="*/ 209238 h 272057"/>
                <a:gd name="connsiteX16" fmla="*/ 79686 w 333089"/>
                <a:gd name="connsiteY16" fmla="*/ 227411 h 272057"/>
                <a:gd name="connsiteX17" fmla="*/ 199427 w 333089"/>
                <a:gd name="connsiteY17" fmla="*/ 250180 h 272057"/>
                <a:gd name="connsiteX18" fmla="*/ 229876 w 333089"/>
                <a:gd name="connsiteY18" fmla="*/ 242636 h 272057"/>
                <a:gd name="connsiteX19" fmla="*/ 273768 w 333089"/>
                <a:gd name="connsiteY19" fmla="*/ 207729 h 272057"/>
                <a:gd name="connsiteX20" fmla="*/ 287278 w 333089"/>
                <a:gd name="connsiteY20" fmla="*/ 185372 h 272057"/>
                <a:gd name="connsiteX21" fmla="*/ 308264 w 333089"/>
                <a:gd name="connsiteY21" fmla="*/ 75232 h 272057"/>
                <a:gd name="connsiteX22" fmla="*/ 42790 w 333089"/>
                <a:gd name="connsiteY22" fmla="*/ 24689 h 2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3089" h="272057">
                  <a:moveTo>
                    <a:pt x="206491" y="272057"/>
                  </a:moveTo>
                  <a:cubicBezTo>
                    <a:pt x="202856" y="272057"/>
                    <a:pt x="199153" y="271714"/>
                    <a:pt x="195449" y="271028"/>
                  </a:cubicBezTo>
                  <a:lnTo>
                    <a:pt x="75708" y="248260"/>
                  </a:lnTo>
                  <a:cubicBezTo>
                    <a:pt x="58906" y="245037"/>
                    <a:pt x="44299" y="234681"/>
                    <a:pt x="35795" y="219868"/>
                  </a:cubicBezTo>
                  <a:lnTo>
                    <a:pt x="7815" y="171244"/>
                  </a:lnTo>
                  <a:cubicBezTo>
                    <a:pt x="819" y="159037"/>
                    <a:pt x="-1581" y="144772"/>
                    <a:pt x="1025" y="130919"/>
                  </a:cubicBezTo>
                  <a:lnTo>
                    <a:pt x="25988" y="0"/>
                  </a:lnTo>
                  <a:lnTo>
                    <a:pt x="333089" y="58499"/>
                  </a:lnTo>
                  <a:lnTo>
                    <a:pt x="308126" y="189418"/>
                  </a:lnTo>
                  <a:cubicBezTo>
                    <a:pt x="305520" y="203203"/>
                    <a:pt x="297977" y="215684"/>
                    <a:pt x="287003" y="224394"/>
                  </a:cubicBezTo>
                  <a:lnTo>
                    <a:pt x="243113" y="259301"/>
                  </a:lnTo>
                  <a:cubicBezTo>
                    <a:pt x="232551" y="267599"/>
                    <a:pt x="219658" y="272057"/>
                    <a:pt x="206491" y="272057"/>
                  </a:cubicBezTo>
                  <a:close/>
                  <a:moveTo>
                    <a:pt x="42790" y="24689"/>
                  </a:moveTo>
                  <a:lnTo>
                    <a:pt x="21805" y="134828"/>
                  </a:lnTo>
                  <a:cubicBezTo>
                    <a:pt x="20090" y="143675"/>
                    <a:pt x="21667" y="152796"/>
                    <a:pt x="26125" y="160614"/>
                  </a:cubicBezTo>
                  <a:lnTo>
                    <a:pt x="54106" y="209238"/>
                  </a:lnTo>
                  <a:cubicBezTo>
                    <a:pt x="59592" y="218770"/>
                    <a:pt x="68919" y="225354"/>
                    <a:pt x="79686" y="227411"/>
                  </a:cubicBezTo>
                  <a:lnTo>
                    <a:pt x="199427" y="250180"/>
                  </a:lnTo>
                  <a:cubicBezTo>
                    <a:pt x="210194" y="252237"/>
                    <a:pt x="221304" y="249494"/>
                    <a:pt x="229876" y="242636"/>
                  </a:cubicBezTo>
                  <a:lnTo>
                    <a:pt x="273768" y="207729"/>
                  </a:lnTo>
                  <a:cubicBezTo>
                    <a:pt x="280832" y="202105"/>
                    <a:pt x="285632" y="194150"/>
                    <a:pt x="287278" y="185372"/>
                  </a:cubicBezTo>
                  <a:lnTo>
                    <a:pt x="308264" y="75232"/>
                  </a:lnTo>
                  <a:lnTo>
                    <a:pt x="42790" y="2468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9E81015E-ADE7-E3B2-26A2-AEB2771AD03E}"/>
                </a:ext>
              </a:extLst>
            </p:cNvPr>
            <p:cNvSpPr/>
            <p:nvPr/>
          </p:nvSpPr>
          <p:spPr>
            <a:xfrm>
              <a:off x="4938028" y="2284253"/>
              <a:ext cx="717860" cy="837773"/>
            </a:xfrm>
            <a:custGeom>
              <a:avLst/>
              <a:gdLst>
                <a:gd name="connsiteX0" fmla="*/ 416654 w 717860"/>
                <a:gd name="connsiteY0" fmla="*/ 837773 h 837773"/>
                <a:gd name="connsiteX1" fmla="*/ 410550 w 717860"/>
                <a:gd name="connsiteY1" fmla="*/ 837293 h 837773"/>
                <a:gd name="connsiteX2" fmla="*/ 134173 w 717860"/>
                <a:gd name="connsiteY2" fmla="*/ 784692 h 837773"/>
                <a:gd name="connsiteX3" fmla="*/ 104821 w 717860"/>
                <a:gd name="connsiteY3" fmla="*/ 744916 h 837773"/>
                <a:gd name="connsiteX4" fmla="*/ 104889 w 717860"/>
                <a:gd name="connsiteY4" fmla="*/ 744299 h 837773"/>
                <a:gd name="connsiteX5" fmla="*/ 69227 w 717860"/>
                <a:gd name="connsiteY5" fmla="*/ 581490 h 837773"/>
                <a:gd name="connsiteX6" fmla="*/ 25885 w 717860"/>
                <a:gd name="connsiteY6" fmla="*/ 493022 h 837773"/>
                <a:gd name="connsiteX7" fmla="*/ 25062 w 717860"/>
                <a:gd name="connsiteY7" fmla="*/ 490964 h 837773"/>
                <a:gd name="connsiteX8" fmla="*/ 22730 w 717860"/>
                <a:gd name="connsiteY8" fmla="*/ 484929 h 837773"/>
                <a:gd name="connsiteX9" fmla="*/ 22113 w 717860"/>
                <a:gd name="connsiteY9" fmla="*/ 483215 h 837773"/>
                <a:gd name="connsiteX10" fmla="*/ 20124 w 717860"/>
                <a:gd name="connsiteY10" fmla="*/ 477591 h 837773"/>
                <a:gd name="connsiteX11" fmla="*/ 19301 w 717860"/>
                <a:gd name="connsiteY11" fmla="*/ 475191 h 837773"/>
                <a:gd name="connsiteX12" fmla="*/ 17312 w 717860"/>
                <a:gd name="connsiteY12" fmla="*/ 469156 h 837773"/>
                <a:gd name="connsiteX13" fmla="*/ 16901 w 717860"/>
                <a:gd name="connsiteY13" fmla="*/ 467784 h 837773"/>
                <a:gd name="connsiteX14" fmla="*/ 14707 w 717860"/>
                <a:gd name="connsiteY14" fmla="*/ 460583 h 837773"/>
                <a:gd name="connsiteX15" fmla="*/ 14021 w 717860"/>
                <a:gd name="connsiteY15" fmla="*/ 458320 h 837773"/>
                <a:gd name="connsiteX16" fmla="*/ 12443 w 717860"/>
                <a:gd name="connsiteY16" fmla="*/ 452765 h 837773"/>
                <a:gd name="connsiteX17" fmla="*/ 11895 w 717860"/>
                <a:gd name="connsiteY17" fmla="*/ 450639 h 837773"/>
                <a:gd name="connsiteX18" fmla="*/ 10043 w 717860"/>
                <a:gd name="connsiteY18" fmla="*/ 443301 h 837773"/>
                <a:gd name="connsiteX19" fmla="*/ 9631 w 717860"/>
                <a:gd name="connsiteY19" fmla="*/ 441587 h 837773"/>
                <a:gd name="connsiteX20" fmla="*/ 8260 w 717860"/>
                <a:gd name="connsiteY20" fmla="*/ 435620 h 837773"/>
                <a:gd name="connsiteX21" fmla="*/ 7780 w 717860"/>
                <a:gd name="connsiteY21" fmla="*/ 433288 h 837773"/>
                <a:gd name="connsiteX22" fmla="*/ 6408 w 717860"/>
                <a:gd name="connsiteY22" fmla="*/ 426636 h 837773"/>
                <a:gd name="connsiteX23" fmla="*/ 6202 w 717860"/>
                <a:gd name="connsiteY23" fmla="*/ 425676 h 837773"/>
                <a:gd name="connsiteX24" fmla="*/ 4831 w 717860"/>
                <a:gd name="connsiteY24" fmla="*/ 418064 h 837773"/>
                <a:gd name="connsiteX25" fmla="*/ 4488 w 717860"/>
                <a:gd name="connsiteY25" fmla="*/ 415801 h 837773"/>
                <a:gd name="connsiteX26" fmla="*/ 3596 w 717860"/>
                <a:gd name="connsiteY26" fmla="*/ 409834 h 837773"/>
                <a:gd name="connsiteX27" fmla="*/ 3322 w 717860"/>
                <a:gd name="connsiteY27" fmla="*/ 407845 h 837773"/>
                <a:gd name="connsiteX28" fmla="*/ 2362 w 717860"/>
                <a:gd name="connsiteY28" fmla="*/ 400164 h 837773"/>
                <a:gd name="connsiteX29" fmla="*/ 2156 w 717860"/>
                <a:gd name="connsiteY29" fmla="*/ 398518 h 837773"/>
                <a:gd name="connsiteX30" fmla="*/ 1539 w 717860"/>
                <a:gd name="connsiteY30" fmla="*/ 392140 h 837773"/>
                <a:gd name="connsiteX31" fmla="*/ 1334 w 717860"/>
                <a:gd name="connsiteY31" fmla="*/ 389877 h 837773"/>
                <a:gd name="connsiteX32" fmla="*/ 785 w 717860"/>
                <a:gd name="connsiteY32" fmla="*/ 382608 h 837773"/>
                <a:gd name="connsiteX33" fmla="*/ 716 w 717860"/>
                <a:gd name="connsiteY33" fmla="*/ 381922 h 837773"/>
                <a:gd name="connsiteX34" fmla="*/ 305 w 717860"/>
                <a:gd name="connsiteY34" fmla="*/ 374104 h 837773"/>
                <a:gd name="connsiteX35" fmla="*/ 236 w 717860"/>
                <a:gd name="connsiteY35" fmla="*/ 371909 h 837773"/>
                <a:gd name="connsiteX36" fmla="*/ 99 w 717860"/>
                <a:gd name="connsiteY36" fmla="*/ 365600 h 837773"/>
                <a:gd name="connsiteX37" fmla="*/ 31 w 717860"/>
                <a:gd name="connsiteY37" fmla="*/ 363748 h 837773"/>
                <a:gd name="connsiteX38" fmla="*/ 31 w 717860"/>
                <a:gd name="connsiteY38" fmla="*/ 355793 h 837773"/>
                <a:gd name="connsiteX39" fmla="*/ 31 w 717860"/>
                <a:gd name="connsiteY39" fmla="*/ 354147 h 837773"/>
                <a:gd name="connsiteX40" fmla="*/ 167 w 717860"/>
                <a:gd name="connsiteY40" fmla="*/ 347632 h 837773"/>
                <a:gd name="connsiteX41" fmla="*/ 236 w 717860"/>
                <a:gd name="connsiteY41" fmla="*/ 345369 h 837773"/>
                <a:gd name="connsiteX42" fmla="*/ 647 w 717860"/>
                <a:gd name="connsiteY42" fmla="*/ 337551 h 837773"/>
                <a:gd name="connsiteX43" fmla="*/ 647 w 717860"/>
                <a:gd name="connsiteY43" fmla="*/ 337276 h 837773"/>
                <a:gd name="connsiteX44" fmla="*/ 1265 w 717860"/>
                <a:gd name="connsiteY44" fmla="*/ 329184 h 837773"/>
                <a:gd name="connsiteX45" fmla="*/ 1470 w 717860"/>
                <a:gd name="connsiteY45" fmla="*/ 326989 h 837773"/>
                <a:gd name="connsiteX46" fmla="*/ 2156 w 717860"/>
                <a:gd name="connsiteY46" fmla="*/ 320474 h 837773"/>
                <a:gd name="connsiteX47" fmla="*/ 2362 w 717860"/>
                <a:gd name="connsiteY47" fmla="*/ 318691 h 837773"/>
                <a:gd name="connsiteX48" fmla="*/ 3391 w 717860"/>
                <a:gd name="connsiteY48" fmla="*/ 310599 h 837773"/>
                <a:gd name="connsiteX49" fmla="*/ 3665 w 717860"/>
                <a:gd name="connsiteY49" fmla="*/ 308884 h 837773"/>
                <a:gd name="connsiteX50" fmla="*/ 4694 w 717860"/>
                <a:gd name="connsiteY50" fmla="*/ 302301 h 837773"/>
                <a:gd name="connsiteX51" fmla="*/ 5037 w 717860"/>
                <a:gd name="connsiteY51" fmla="*/ 300106 h 837773"/>
                <a:gd name="connsiteX52" fmla="*/ 6477 w 717860"/>
                <a:gd name="connsiteY52" fmla="*/ 291945 h 837773"/>
                <a:gd name="connsiteX53" fmla="*/ 8260 w 717860"/>
                <a:gd name="connsiteY53" fmla="*/ 283030 h 837773"/>
                <a:gd name="connsiteX54" fmla="*/ 8672 w 717860"/>
                <a:gd name="connsiteY54" fmla="*/ 281315 h 837773"/>
                <a:gd name="connsiteX55" fmla="*/ 9014 w 717860"/>
                <a:gd name="connsiteY55" fmla="*/ 279738 h 837773"/>
                <a:gd name="connsiteX56" fmla="*/ 10249 w 717860"/>
                <a:gd name="connsiteY56" fmla="*/ 274251 h 837773"/>
                <a:gd name="connsiteX57" fmla="*/ 10798 w 717860"/>
                <a:gd name="connsiteY57" fmla="*/ 271988 h 837773"/>
                <a:gd name="connsiteX58" fmla="*/ 11278 w 717860"/>
                <a:gd name="connsiteY58" fmla="*/ 270137 h 837773"/>
                <a:gd name="connsiteX59" fmla="*/ 12443 w 717860"/>
                <a:gd name="connsiteY59" fmla="*/ 265542 h 837773"/>
                <a:gd name="connsiteX60" fmla="*/ 13129 w 717860"/>
                <a:gd name="connsiteY60" fmla="*/ 263141 h 837773"/>
                <a:gd name="connsiteX61" fmla="*/ 13678 w 717860"/>
                <a:gd name="connsiteY61" fmla="*/ 261084 h 837773"/>
                <a:gd name="connsiteX62" fmla="*/ 14844 w 717860"/>
                <a:gd name="connsiteY62" fmla="*/ 256901 h 837773"/>
                <a:gd name="connsiteX63" fmla="*/ 15667 w 717860"/>
                <a:gd name="connsiteY63" fmla="*/ 254295 h 837773"/>
                <a:gd name="connsiteX64" fmla="*/ 16215 w 717860"/>
                <a:gd name="connsiteY64" fmla="*/ 252443 h 837773"/>
                <a:gd name="connsiteX65" fmla="*/ 17450 w 717860"/>
                <a:gd name="connsiteY65" fmla="*/ 248397 h 837773"/>
                <a:gd name="connsiteX66" fmla="*/ 18410 w 717860"/>
                <a:gd name="connsiteY66" fmla="*/ 245516 h 837773"/>
                <a:gd name="connsiteX67" fmla="*/ 18959 w 717860"/>
                <a:gd name="connsiteY67" fmla="*/ 243870 h 837773"/>
                <a:gd name="connsiteX68" fmla="*/ 20262 w 717860"/>
                <a:gd name="connsiteY68" fmla="*/ 239961 h 837773"/>
                <a:gd name="connsiteX69" fmla="*/ 21359 w 717860"/>
                <a:gd name="connsiteY69" fmla="*/ 236944 h 837773"/>
                <a:gd name="connsiteX70" fmla="*/ 21770 w 717860"/>
                <a:gd name="connsiteY70" fmla="*/ 235847 h 837773"/>
                <a:gd name="connsiteX71" fmla="*/ 23279 w 717860"/>
                <a:gd name="connsiteY71" fmla="*/ 231663 h 837773"/>
                <a:gd name="connsiteX72" fmla="*/ 24514 w 717860"/>
                <a:gd name="connsiteY72" fmla="*/ 228509 h 837773"/>
                <a:gd name="connsiteX73" fmla="*/ 24788 w 717860"/>
                <a:gd name="connsiteY73" fmla="*/ 227891 h 837773"/>
                <a:gd name="connsiteX74" fmla="*/ 26571 w 717860"/>
                <a:gd name="connsiteY74" fmla="*/ 223502 h 837773"/>
                <a:gd name="connsiteX75" fmla="*/ 28011 w 717860"/>
                <a:gd name="connsiteY75" fmla="*/ 220073 h 837773"/>
                <a:gd name="connsiteX76" fmla="*/ 28148 w 717860"/>
                <a:gd name="connsiteY76" fmla="*/ 219799 h 837773"/>
                <a:gd name="connsiteX77" fmla="*/ 30000 w 717860"/>
                <a:gd name="connsiteY77" fmla="*/ 215478 h 837773"/>
                <a:gd name="connsiteX78" fmla="*/ 31508 w 717860"/>
                <a:gd name="connsiteY78" fmla="*/ 212049 h 837773"/>
                <a:gd name="connsiteX79" fmla="*/ 31646 w 717860"/>
                <a:gd name="connsiteY79" fmla="*/ 211775 h 837773"/>
                <a:gd name="connsiteX80" fmla="*/ 33566 w 717860"/>
                <a:gd name="connsiteY80" fmla="*/ 207523 h 837773"/>
                <a:gd name="connsiteX81" fmla="*/ 35349 w 717860"/>
                <a:gd name="connsiteY81" fmla="*/ 203820 h 837773"/>
                <a:gd name="connsiteX82" fmla="*/ 37407 w 717860"/>
                <a:gd name="connsiteY82" fmla="*/ 199636 h 837773"/>
                <a:gd name="connsiteX83" fmla="*/ 39258 w 717860"/>
                <a:gd name="connsiteY83" fmla="*/ 196002 h 837773"/>
                <a:gd name="connsiteX84" fmla="*/ 41384 w 717860"/>
                <a:gd name="connsiteY84" fmla="*/ 191887 h 837773"/>
                <a:gd name="connsiteX85" fmla="*/ 43304 w 717860"/>
                <a:gd name="connsiteY85" fmla="*/ 188321 h 837773"/>
                <a:gd name="connsiteX86" fmla="*/ 45499 w 717860"/>
                <a:gd name="connsiteY86" fmla="*/ 184274 h 837773"/>
                <a:gd name="connsiteX87" fmla="*/ 47488 w 717860"/>
                <a:gd name="connsiteY87" fmla="*/ 180708 h 837773"/>
                <a:gd name="connsiteX88" fmla="*/ 49820 w 717860"/>
                <a:gd name="connsiteY88" fmla="*/ 176731 h 837773"/>
                <a:gd name="connsiteX89" fmla="*/ 51877 w 717860"/>
                <a:gd name="connsiteY89" fmla="*/ 173233 h 837773"/>
                <a:gd name="connsiteX90" fmla="*/ 54277 w 717860"/>
                <a:gd name="connsiteY90" fmla="*/ 169324 h 837773"/>
                <a:gd name="connsiteX91" fmla="*/ 56403 w 717860"/>
                <a:gd name="connsiteY91" fmla="*/ 165895 h 837773"/>
                <a:gd name="connsiteX92" fmla="*/ 58872 w 717860"/>
                <a:gd name="connsiteY92" fmla="*/ 162055 h 837773"/>
                <a:gd name="connsiteX93" fmla="*/ 59078 w 717860"/>
                <a:gd name="connsiteY93" fmla="*/ 161780 h 837773"/>
                <a:gd name="connsiteX94" fmla="*/ 61135 w 717860"/>
                <a:gd name="connsiteY94" fmla="*/ 158694 h 837773"/>
                <a:gd name="connsiteX95" fmla="*/ 63741 w 717860"/>
                <a:gd name="connsiteY95" fmla="*/ 154922 h 837773"/>
                <a:gd name="connsiteX96" fmla="*/ 64016 w 717860"/>
                <a:gd name="connsiteY96" fmla="*/ 154511 h 837773"/>
                <a:gd name="connsiteX97" fmla="*/ 66004 w 717860"/>
                <a:gd name="connsiteY97" fmla="*/ 151630 h 837773"/>
                <a:gd name="connsiteX98" fmla="*/ 68679 w 717860"/>
                <a:gd name="connsiteY98" fmla="*/ 147927 h 837773"/>
                <a:gd name="connsiteX99" fmla="*/ 68953 w 717860"/>
                <a:gd name="connsiteY99" fmla="*/ 147516 h 837773"/>
                <a:gd name="connsiteX100" fmla="*/ 71011 w 717860"/>
                <a:gd name="connsiteY100" fmla="*/ 144704 h 837773"/>
                <a:gd name="connsiteX101" fmla="*/ 73548 w 717860"/>
                <a:gd name="connsiteY101" fmla="*/ 141343 h 837773"/>
                <a:gd name="connsiteX102" fmla="*/ 74303 w 717860"/>
                <a:gd name="connsiteY102" fmla="*/ 140383 h 837773"/>
                <a:gd name="connsiteX103" fmla="*/ 76223 w 717860"/>
                <a:gd name="connsiteY103" fmla="*/ 137914 h 837773"/>
                <a:gd name="connsiteX104" fmla="*/ 78760 w 717860"/>
                <a:gd name="connsiteY104" fmla="*/ 134760 h 837773"/>
                <a:gd name="connsiteX105" fmla="*/ 79789 w 717860"/>
                <a:gd name="connsiteY105" fmla="*/ 133457 h 837773"/>
                <a:gd name="connsiteX106" fmla="*/ 81572 w 717860"/>
                <a:gd name="connsiteY106" fmla="*/ 131262 h 837773"/>
                <a:gd name="connsiteX107" fmla="*/ 84110 w 717860"/>
                <a:gd name="connsiteY107" fmla="*/ 128244 h 837773"/>
                <a:gd name="connsiteX108" fmla="*/ 85344 w 717860"/>
                <a:gd name="connsiteY108" fmla="*/ 126736 h 837773"/>
                <a:gd name="connsiteX109" fmla="*/ 87059 w 717860"/>
                <a:gd name="connsiteY109" fmla="*/ 124747 h 837773"/>
                <a:gd name="connsiteX110" fmla="*/ 89733 w 717860"/>
                <a:gd name="connsiteY110" fmla="*/ 121661 h 837773"/>
                <a:gd name="connsiteX111" fmla="*/ 90968 w 717860"/>
                <a:gd name="connsiteY111" fmla="*/ 120221 h 837773"/>
                <a:gd name="connsiteX112" fmla="*/ 92614 w 717860"/>
                <a:gd name="connsiteY112" fmla="*/ 118369 h 837773"/>
                <a:gd name="connsiteX113" fmla="*/ 95356 w 717860"/>
                <a:gd name="connsiteY113" fmla="*/ 115352 h 837773"/>
                <a:gd name="connsiteX114" fmla="*/ 96797 w 717860"/>
                <a:gd name="connsiteY114" fmla="*/ 113774 h 837773"/>
                <a:gd name="connsiteX115" fmla="*/ 98306 w 717860"/>
                <a:gd name="connsiteY115" fmla="*/ 112128 h 837773"/>
                <a:gd name="connsiteX116" fmla="*/ 101940 w 717860"/>
                <a:gd name="connsiteY116" fmla="*/ 108356 h 837773"/>
                <a:gd name="connsiteX117" fmla="*/ 102969 w 717860"/>
                <a:gd name="connsiteY117" fmla="*/ 107259 h 837773"/>
                <a:gd name="connsiteX118" fmla="*/ 104204 w 717860"/>
                <a:gd name="connsiteY118" fmla="*/ 106025 h 837773"/>
                <a:gd name="connsiteX119" fmla="*/ 110239 w 717860"/>
                <a:gd name="connsiteY119" fmla="*/ 100127 h 837773"/>
                <a:gd name="connsiteX120" fmla="*/ 111198 w 717860"/>
                <a:gd name="connsiteY120" fmla="*/ 99235 h 837773"/>
                <a:gd name="connsiteX121" fmla="*/ 111747 w 717860"/>
                <a:gd name="connsiteY121" fmla="*/ 98755 h 837773"/>
                <a:gd name="connsiteX122" fmla="*/ 116411 w 717860"/>
                <a:gd name="connsiteY122" fmla="*/ 94366 h 837773"/>
                <a:gd name="connsiteX123" fmla="*/ 117988 w 717860"/>
                <a:gd name="connsiteY123" fmla="*/ 92926 h 837773"/>
                <a:gd name="connsiteX124" fmla="*/ 119565 w 717860"/>
                <a:gd name="connsiteY124" fmla="*/ 91486 h 837773"/>
                <a:gd name="connsiteX125" fmla="*/ 122720 w 717860"/>
                <a:gd name="connsiteY125" fmla="*/ 88674 h 837773"/>
                <a:gd name="connsiteX126" fmla="*/ 124572 w 717860"/>
                <a:gd name="connsiteY126" fmla="*/ 87096 h 837773"/>
                <a:gd name="connsiteX127" fmla="*/ 126149 w 717860"/>
                <a:gd name="connsiteY127" fmla="*/ 85725 h 837773"/>
                <a:gd name="connsiteX128" fmla="*/ 129098 w 717860"/>
                <a:gd name="connsiteY128" fmla="*/ 83188 h 837773"/>
                <a:gd name="connsiteX129" fmla="*/ 131155 w 717860"/>
                <a:gd name="connsiteY129" fmla="*/ 81473 h 837773"/>
                <a:gd name="connsiteX130" fmla="*/ 132801 w 717860"/>
                <a:gd name="connsiteY130" fmla="*/ 80101 h 837773"/>
                <a:gd name="connsiteX131" fmla="*/ 135613 w 717860"/>
                <a:gd name="connsiteY131" fmla="*/ 77838 h 837773"/>
                <a:gd name="connsiteX132" fmla="*/ 137739 w 717860"/>
                <a:gd name="connsiteY132" fmla="*/ 76192 h 837773"/>
                <a:gd name="connsiteX133" fmla="*/ 139248 w 717860"/>
                <a:gd name="connsiteY133" fmla="*/ 75027 h 837773"/>
                <a:gd name="connsiteX134" fmla="*/ 142265 w 717860"/>
                <a:gd name="connsiteY134" fmla="*/ 72695 h 837773"/>
                <a:gd name="connsiteX135" fmla="*/ 144803 w 717860"/>
                <a:gd name="connsiteY135" fmla="*/ 70775 h 837773"/>
                <a:gd name="connsiteX136" fmla="*/ 145900 w 717860"/>
                <a:gd name="connsiteY136" fmla="*/ 69951 h 837773"/>
                <a:gd name="connsiteX137" fmla="*/ 149055 w 717860"/>
                <a:gd name="connsiteY137" fmla="*/ 67620 h 837773"/>
                <a:gd name="connsiteX138" fmla="*/ 151729 w 717860"/>
                <a:gd name="connsiteY138" fmla="*/ 65768 h 837773"/>
                <a:gd name="connsiteX139" fmla="*/ 152758 w 717860"/>
                <a:gd name="connsiteY139" fmla="*/ 65082 h 837773"/>
                <a:gd name="connsiteX140" fmla="*/ 155981 w 717860"/>
                <a:gd name="connsiteY140" fmla="*/ 62819 h 837773"/>
                <a:gd name="connsiteX141" fmla="*/ 159204 w 717860"/>
                <a:gd name="connsiteY141" fmla="*/ 60693 h 837773"/>
                <a:gd name="connsiteX142" fmla="*/ 165308 w 717860"/>
                <a:gd name="connsiteY142" fmla="*/ 69403 h 837773"/>
                <a:gd name="connsiteX143" fmla="*/ 159410 w 717860"/>
                <a:gd name="connsiteY143" fmla="*/ 60625 h 837773"/>
                <a:gd name="connsiteX144" fmla="*/ 163045 w 717860"/>
                <a:gd name="connsiteY144" fmla="*/ 58224 h 837773"/>
                <a:gd name="connsiteX145" fmla="*/ 166474 w 717860"/>
                <a:gd name="connsiteY145" fmla="*/ 56030 h 837773"/>
                <a:gd name="connsiteX146" fmla="*/ 170177 w 717860"/>
                <a:gd name="connsiteY146" fmla="*/ 53698 h 837773"/>
                <a:gd name="connsiteX147" fmla="*/ 173675 w 717860"/>
                <a:gd name="connsiteY147" fmla="*/ 51572 h 837773"/>
                <a:gd name="connsiteX148" fmla="*/ 177447 w 717860"/>
                <a:gd name="connsiteY148" fmla="*/ 49309 h 837773"/>
                <a:gd name="connsiteX149" fmla="*/ 181013 w 717860"/>
                <a:gd name="connsiteY149" fmla="*/ 47252 h 837773"/>
                <a:gd name="connsiteX150" fmla="*/ 184785 w 717860"/>
                <a:gd name="connsiteY150" fmla="*/ 45126 h 837773"/>
                <a:gd name="connsiteX151" fmla="*/ 188351 w 717860"/>
                <a:gd name="connsiteY151" fmla="*/ 43137 h 837773"/>
                <a:gd name="connsiteX152" fmla="*/ 192191 w 717860"/>
                <a:gd name="connsiteY152" fmla="*/ 41079 h 837773"/>
                <a:gd name="connsiteX153" fmla="*/ 195826 w 717860"/>
                <a:gd name="connsiteY153" fmla="*/ 39159 h 837773"/>
                <a:gd name="connsiteX154" fmla="*/ 199735 w 717860"/>
                <a:gd name="connsiteY154" fmla="*/ 37170 h 837773"/>
                <a:gd name="connsiteX155" fmla="*/ 203439 w 717860"/>
                <a:gd name="connsiteY155" fmla="*/ 35387 h 837773"/>
                <a:gd name="connsiteX156" fmla="*/ 207348 w 717860"/>
                <a:gd name="connsiteY156" fmla="*/ 33536 h 837773"/>
                <a:gd name="connsiteX157" fmla="*/ 211120 w 717860"/>
                <a:gd name="connsiteY157" fmla="*/ 31821 h 837773"/>
                <a:gd name="connsiteX158" fmla="*/ 215097 w 717860"/>
                <a:gd name="connsiteY158" fmla="*/ 30038 h 837773"/>
                <a:gd name="connsiteX159" fmla="*/ 218869 w 717860"/>
                <a:gd name="connsiteY159" fmla="*/ 28392 h 837773"/>
                <a:gd name="connsiteX160" fmla="*/ 222916 w 717860"/>
                <a:gd name="connsiteY160" fmla="*/ 26746 h 837773"/>
                <a:gd name="connsiteX161" fmla="*/ 226756 w 717860"/>
                <a:gd name="connsiteY161" fmla="*/ 25169 h 837773"/>
                <a:gd name="connsiteX162" fmla="*/ 230871 w 717860"/>
                <a:gd name="connsiteY162" fmla="*/ 23592 h 837773"/>
                <a:gd name="connsiteX163" fmla="*/ 231077 w 717860"/>
                <a:gd name="connsiteY163" fmla="*/ 23523 h 837773"/>
                <a:gd name="connsiteX164" fmla="*/ 234711 w 717860"/>
                <a:gd name="connsiteY164" fmla="*/ 22151 h 837773"/>
                <a:gd name="connsiteX165" fmla="*/ 238826 w 717860"/>
                <a:gd name="connsiteY165" fmla="*/ 20643 h 837773"/>
                <a:gd name="connsiteX166" fmla="*/ 239306 w 717860"/>
                <a:gd name="connsiteY166" fmla="*/ 20437 h 837773"/>
                <a:gd name="connsiteX167" fmla="*/ 242735 w 717860"/>
                <a:gd name="connsiteY167" fmla="*/ 19271 h 837773"/>
                <a:gd name="connsiteX168" fmla="*/ 246232 w 717860"/>
                <a:gd name="connsiteY168" fmla="*/ 18105 h 837773"/>
                <a:gd name="connsiteX169" fmla="*/ 247810 w 717860"/>
                <a:gd name="connsiteY169" fmla="*/ 17556 h 837773"/>
                <a:gd name="connsiteX170" fmla="*/ 250759 w 717860"/>
                <a:gd name="connsiteY170" fmla="*/ 16596 h 837773"/>
                <a:gd name="connsiteX171" fmla="*/ 254257 w 717860"/>
                <a:gd name="connsiteY171" fmla="*/ 15499 h 837773"/>
                <a:gd name="connsiteX172" fmla="*/ 256040 w 717860"/>
                <a:gd name="connsiteY172" fmla="*/ 14950 h 837773"/>
                <a:gd name="connsiteX173" fmla="*/ 258920 w 717860"/>
                <a:gd name="connsiteY173" fmla="*/ 14059 h 837773"/>
                <a:gd name="connsiteX174" fmla="*/ 262349 w 717860"/>
                <a:gd name="connsiteY174" fmla="*/ 13099 h 837773"/>
                <a:gd name="connsiteX175" fmla="*/ 264406 w 717860"/>
                <a:gd name="connsiteY175" fmla="*/ 12550 h 837773"/>
                <a:gd name="connsiteX176" fmla="*/ 267150 w 717860"/>
                <a:gd name="connsiteY176" fmla="*/ 11796 h 837773"/>
                <a:gd name="connsiteX177" fmla="*/ 270579 w 717860"/>
                <a:gd name="connsiteY177" fmla="*/ 10904 h 837773"/>
                <a:gd name="connsiteX178" fmla="*/ 272705 w 717860"/>
                <a:gd name="connsiteY178" fmla="*/ 10356 h 837773"/>
                <a:gd name="connsiteX179" fmla="*/ 275448 w 717860"/>
                <a:gd name="connsiteY179" fmla="*/ 9670 h 837773"/>
                <a:gd name="connsiteX180" fmla="*/ 279083 w 717860"/>
                <a:gd name="connsiteY180" fmla="*/ 8847 h 837773"/>
                <a:gd name="connsiteX181" fmla="*/ 281277 w 717860"/>
                <a:gd name="connsiteY181" fmla="*/ 8367 h 837773"/>
                <a:gd name="connsiteX182" fmla="*/ 283815 w 717860"/>
                <a:gd name="connsiteY182" fmla="*/ 7818 h 837773"/>
                <a:gd name="connsiteX183" fmla="*/ 287998 w 717860"/>
                <a:gd name="connsiteY183" fmla="*/ 6995 h 837773"/>
                <a:gd name="connsiteX184" fmla="*/ 290124 w 717860"/>
                <a:gd name="connsiteY184" fmla="*/ 6584 h 837773"/>
                <a:gd name="connsiteX185" fmla="*/ 292181 w 717860"/>
                <a:gd name="connsiteY185" fmla="*/ 6172 h 837773"/>
                <a:gd name="connsiteX186" fmla="*/ 300548 w 717860"/>
                <a:gd name="connsiteY186" fmla="*/ 4663 h 837773"/>
                <a:gd name="connsiteX187" fmla="*/ 302811 w 717860"/>
                <a:gd name="connsiteY187" fmla="*/ 4321 h 837773"/>
                <a:gd name="connsiteX188" fmla="*/ 305006 w 717860"/>
                <a:gd name="connsiteY188" fmla="*/ 3978 h 837773"/>
                <a:gd name="connsiteX189" fmla="*/ 309052 w 717860"/>
                <a:gd name="connsiteY189" fmla="*/ 3360 h 837773"/>
                <a:gd name="connsiteX190" fmla="*/ 311727 w 717860"/>
                <a:gd name="connsiteY190" fmla="*/ 3018 h 837773"/>
                <a:gd name="connsiteX191" fmla="*/ 314127 w 717860"/>
                <a:gd name="connsiteY191" fmla="*/ 2675 h 837773"/>
                <a:gd name="connsiteX192" fmla="*/ 317624 w 717860"/>
                <a:gd name="connsiteY192" fmla="*/ 2263 h 837773"/>
                <a:gd name="connsiteX193" fmla="*/ 320505 w 717860"/>
                <a:gd name="connsiteY193" fmla="*/ 1989 h 837773"/>
                <a:gd name="connsiteX194" fmla="*/ 322837 w 717860"/>
                <a:gd name="connsiteY194" fmla="*/ 1783 h 837773"/>
                <a:gd name="connsiteX195" fmla="*/ 326266 w 717860"/>
                <a:gd name="connsiteY195" fmla="*/ 1440 h 837773"/>
                <a:gd name="connsiteX196" fmla="*/ 329283 w 717860"/>
                <a:gd name="connsiteY196" fmla="*/ 1166 h 837773"/>
                <a:gd name="connsiteX197" fmla="*/ 331340 w 717860"/>
                <a:gd name="connsiteY197" fmla="*/ 1029 h 837773"/>
                <a:gd name="connsiteX198" fmla="*/ 334907 w 717860"/>
                <a:gd name="connsiteY198" fmla="*/ 754 h 837773"/>
                <a:gd name="connsiteX199" fmla="*/ 337993 w 717860"/>
                <a:gd name="connsiteY199" fmla="*/ 549 h 837773"/>
                <a:gd name="connsiteX200" fmla="*/ 339913 w 717860"/>
                <a:gd name="connsiteY200" fmla="*/ 480 h 837773"/>
                <a:gd name="connsiteX201" fmla="*/ 343616 w 717860"/>
                <a:gd name="connsiteY201" fmla="*/ 274 h 837773"/>
                <a:gd name="connsiteX202" fmla="*/ 346977 w 717860"/>
                <a:gd name="connsiteY202" fmla="*/ 137 h 837773"/>
                <a:gd name="connsiteX203" fmla="*/ 348623 w 717860"/>
                <a:gd name="connsiteY203" fmla="*/ 69 h 837773"/>
                <a:gd name="connsiteX204" fmla="*/ 352395 w 717860"/>
                <a:gd name="connsiteY204" fmla="*/ 0 h 837773"/>
                <a:gd name="connsiteX205" fmla="*/ 356098 w 717860"/>
                <a:gd name="connsiteY205" fmla="*/ 0 h 837773"/>
                <a:gd name="connsiteX206" fmla="*/ 357058 w 717860"/>
                <a:gd name="connsiteY206" fmla="*/ 0 h 837773"/>
                <a:gd name="connsiteX207" fmla="*/ 361173 w 717860"/>
                <a:gd name="connsiteY207" fmla="*/ 0 h 837773"/>
                <a:gd name="connsiteX208" fmla="*/ 365356 w 717860"/>
                <a:gd name="connsiteY208" fmla="*/ 69 h 837773"/>
                <a:gd name="connsiteX209" fmla="*/ 365562 w 717860"/>
                <a:gd name="connsiteY209" fmla="*/ 69 h 837773"/>
                <a:gd name="connsiteX210" fmla="*/ 370020 w 717860"/>
                <a:gd name="connsiteY210" fmla="*/ 206 h 837773"/>
                <a:gd name="connsiteX211" fmla="*/ 374409 w 717860"/>
                <a:gd name="connsiteY211" fmla="*/ 411 h 837773"/>
                <a:gd name="connsiteX212" fmla="*/ 378866 w 717860"/>
                <a:gd name="connsiteY212" fmla="*/ 617 h 837773"/>
                <a:gd name="connsiteX213" fmla="*/ 383256 w 717860"/>
                <a:gd name="connsiteY213" fmla="*/ 892 h 837773"/>
                <a:gd name="connsiteX214" fmla="*/ 387713 w 717860"/>
                <a:gd name="connsiteY214" fmla="*/ 1234 h 837773"/>
                <a:gd name="connsiteX215" fmla="*/ 392102 w 717860"/>
                <a:gd name="connsiteY215" fmla="*/ 1646 h 837773"/>
                <a:gd name="connsiteX216" fmla="*/ 396560 w 717860"/>
                <a:gd name="connsiteY216" fmla="*/ 2126 h 837773"/>
                <a:gd name="connsiteX217" fmla="*/ 401018 w 717860"/>
                <a:gd name="connsiteY217" fmla="*/ 2606 h 837773"/>
                <a:gd name="connsiteX218" fmla="*/ 401909 w 717860"/>
                <a:gd name="connsiteY218" fmla="*/ 2675 h 837773"/>
                <a:gd name="connsiteX219" fmla="*/ 403281 w 717860"/>
                <a:gd name="connsiteY219" fmla="*/ 2812 h 837773"/>
                <a:gd name="connsiteX220" fmla="*/ 404515 w 717860"/>
                <a:gd name="connsiteY220" fmla="*/ 2949 h 837773"/>
                <a:gd name="connsiteX221" fmla="*/ 405270 w 717860"/>
                <a:gd name="connsiteY221" fmla="*/ 3018 h 837773"/>
                <a:gd name="connsiteX222" fmla="*/ 410962 w 717860"/>
                <a:gd name="connsiteY222" fmla="*/ 3840 h 837773"/>
                <a:gd name="connsiteX223" fmla="*/ 414940 w 717860"/>
                <a:gd name="connsiteY223" fmla="*/ 4458 h 837773"/>
                <a:gd name="connsiteX224" fmla="*/ 420426 w 717860"/>
                <a:gd name="connsiteY224" fmla="*/ 5418 h 837773"/>
                <a:gd name="connsiteX225" fmla="*/ 421249 w 717860"/>
                <a:gd name="connsiteY225" fmla="*/ 5555 h 837773"/>
                <a:gd name="connsiteX226" fmla="*/ 424472 w 717860"/>
                <a:gd name="connsiteY226" fmla="*/ 6104 h 837773"/>
                <a:gd name="connsiteX227" fmla="*/ 425912 w 717860"/>
                <a:gd name="connsiteY227" fmla="*/ 6378 h 837773"/>
                <a:gd name="connsiteX228" fmla="*/ 428861 w 717860"/>
                <a:gd name="connsiteY228" fmla="*/ 6995 h 837773"/>
                <a:gd name="connsiteX229" fmla="*/ 431330 w 717860"/>
                <a:gd name="connsiteY229" fmla="*/ 7475 h 837773"/>
                <a:gd name="connsiteX230" fmla="*/ 433868 w 717860"/>
                <a:gd name="connsiteY230" fmla="*/ 8024 h 837773"/>
                <a:gd name="connsiteX231" fmla="*/ 441343 w 717860"/>
                <a:gd name="connsiteY231" fmla="*/ 9738 h 837773"/>
                <a:gd name="connsiteX232" fmla="*/ 442989 w 717860"/>
                <a:gd name="connsiteY232" fmla="*/ 10150 h 837773"/>
                <a:gd name="connsiteX233" fmla="*/ 715251 w 717860"/>
                <a:gd name="connsiteY233" fmla="*/ 401810 h 837773"/>
                <a:gd name="connsiteX234" fmla="*/ 715046 w 717860"/>
                <a:gd name="connsiteY234" fmla="*/ 403525 h 837773"/>
                <a:gd name="connsiteX235" fmla="*/ 714085 w 717860"/>
                <a:gd name="connsiteY235" fmla="*/ 410794 h 837773"/>
                <a:gd name="connsiteX236" fmla="*/ 713605 w 717860"/>
                <a:gd name="connsiteY236" fmla="*/ 414086 h 837773"/>
                <a:gd name="connsiteX237" fmla="*/ 712645 w 717860"/>
                <a:gd name="connsiteY237" fmla="*/ 419984 h 837773"/>
                <a:gd name="connsiteX238" fmla="*/ 711960 w 717860"/>
                <a:gd name="connsiteY238" fmla="*/ 424030 h 837773"/>
                <a:gd name="connsiteX239" fmla="*/ 711822 w 717860"/>
                <a:gd name="connsiteY239" fmla="*/ 424922 h 837773"/>
                <a:gd name="connsiteX240" fmla="*/ 711548 w 717860"/>
                <a:gd name="connsiteY240" fmla="*/ 426362 h 837773"/>
                <a:gd name="connsiteX241" fmla="*/ 711205 w 717860"/>
                <a:gd name="connsiteY241" fmla="*/ 428214 h 837773"/>
                <a:gd name="connsiteX242" fmla="*/ 710999 w 717860"/>
                <a:gd name="connsiteY242" fmla="*/ 429379 h 837773"/>
                <a:gd name="connsiteX243" fmla="*/ 710108 w 717860"/>
                <a:gd name="connsiteY243" fmla="*/ 433563 h 837773"/>
                <a:gd name="connsiteX244" fmla="*/ 708873 w 717860"/>
                <a:gd name="connsiteY244" fmla="*/ 439049 h 837773"/>
                <a:gd name="connsiteX245" fmla="*/ 708736 w 717860"/>
                <a:gd name="connsiteY245" fmla="*/ 439598 h 837773"/>
                <a:gd name="connsiteX246" fmla="*/ 707982 w 717860"/>
                <a:gd name="connsiteY246" fmla="*/ 442890 h 837773"/>
                <a:gd name="connsiteX247" fmla="*/ 706473 w 717860"/>
                <a:gd name="connsiteY247" fmla="*/ 448993 h 837773"/>
                <a:gd name="connsiteX248" fmla="*/ 706199 w 717860"/>
                <a:gd name="connsiteY248" fmla="*/ 449953 h 837773"/>
                <a:gd name="connsiteX249" fmla="*/ 705787 w 717860"/>
                <a:gd name="connsiteY249" fmla="*/ 451462 h 837773"/>
                <a:gd name="connsiteX250" fmla="*/ 704964 w 717860"/>
                <a:gd name="connsiteY250" fmla="*/ 454411 h 837773"/>
                <a:gd name="connsiteX251" fmla="*/ 703044 w 717860"/>
                <a:gd name="connsiteY251" fmla="*/ 461269 h 837773"/>
                <a:gd name="connsiteX252" fmla="*/ 702770 w 717860"/>
                <a:gd name="connsiteY252" fmla="*/ 462298 h 837773"/>
                <a:gd name="connsiteX253" fmla="*/ 700438 w 717860"/>
                <a:gd name="connsiteY253" fmla="*/ 469704 h 837773"/>
                <a:gd name="connsiteX254" fmla="*/ 699821 w 717860"/>
                <a:gd name="connsiteY254" fmla="*/ 471693 h 837773"/>
                <a:gd name="connsiteX255" fmla="*/ 697352 w 717860"/>
                <a:gd name="connsiteY255" fmla="*/ 478894 h 837773"/>
                <a:gd name="connsiteX256" fmla="*/ 696803 w 717860"/>
                <a:gd name="connsiteY256" fmla="*/ 480403 h 837773"/>
                <a:gd name="connsiteX257" fmla="*/ 694472 w 717860"/>
                <a:gd name="connsiteY257" fmla="*/ 486644 h 837773"/>
                <a:gd name="connsiteX258" fmla="*/ 693854 w 717860"/>
                <a:gd name="connsiteY258" fmla="*/ 488289 h 837773"/>
                <a:gd name="connsiteX259" fmla="*/ 691111 w 717860"/>
                <a:gd name="connsiteY259" fmla="*/ 495216 h 837773"/>
                <a:gd name="connsiteX260" fmla="*/ 690357 w 717860"/>
                <a:gd name="connsiteY260" fmla="*/ 497136 h 837773"/>
                <a:gd name="connsiteX261" fmla="*/ 687408 w 717860"/>
                <a:gd name="connsiteY261" fmla="*/ 504063 h 837773"/>
                <a:gd name="connsiteX262" fmla="*/ 686996 w 717860"/>
                <a:gd name="connsiteY262" fmla="*/ 504955 h 837773"/>
                <a:gd name="connsiteX263" fmla="*/ 684116 w 717860"/>
                <a:gd name="connsiteY263" fmla="*/ 511332 h 837773"/>
                <a:gd name="connsiteX264" fmla="*/ 683293 w 717860"/>
                <a:gd name="connsiteY264" fmla="*/ 513184 h 837773"/>
                <a:gd name="connsiteX265" fmla="*/ 680070 w 717860"/>
                <a:gd name="connsiteY265" fmla="*/ 519836 h 837773"/>
                <a:gd name="connsiteX266" fmla="*/ 679178 w 717860"/>
                <a:gd name="connsiteY266" fmla="*/ 521551 h 837773"/>
                <a:gd name="connsiteX267" fmla="*/ 676161 w 717860"/>
                <a:gd name="connsiteY267" fmla="*/ 527312 h 837773"/>
                <a:gd name="connsiteX268" fmla="*/ 675475 w 717860"/>
                <a:gd name="connsiteY268" fmla="*/ 528615 h 837773"/>
                <a:gd name="connsiteX269" fmla="*/ 671909 w 717860"/>
                <a:gd name="connsiteY269" fmla="*/ 535061 h 837773"/>
                <a:gd name="connsiteX270" fmla="*/ 670880 w 717860"/>
                <a:gd name="connsiteY270" fmla="*/ 536913 h 837773"/>
                <a:gd name="connsiteX271" fmla="*/ 667177 w 717860"/>
                <a:gd name="connsiteY271" fmla="*/ 543222 h 837773"/>
                <a:gd name="connsiteX272" fmla="*/ 666354 w 717860"/>
                <a:gd name="connsiteY272" fmla="*/ 544525 h 837773"/>
                <a:gd name="connsiteX273" fmla="*/ 663062 w 717860"/>
                <a:gd name="connsiteY273" fmla="*/ 549943 h 837773"/>
                <a:gd name="connsiteX274" fmla="*/ 662033 w 717860"/>
                <a:gd name="connsiteY274" fmla="*/ 551589 h 837773"/>
                <a:gd name="connsiteX275" fmla="*/ 658124 w 717860"/>
                <a:gd name="connsiteY275" fmla="*/ 557624 h 837773"/>
                <a:gd name="connsiteX276" fmla="*/ 656890 w 717860"/>
                <a:gd name="connsiteY276" fmla="*/ 559407 h 837773"/>
                <a:gd name="connsiteX277" fmla="*/ 653186 w 717860"/>
                <a:gd name="connsiteY277" fmla="*/ 564825 h 837773"/>
                <a:gd name="connsiteX278" fmla="*/ 652363 w 717860"/>
                <a:gd name="connsiteY278" fmla="*/ 566059 h 837773"/>
                <a:gd name="connsiteX279" fmla="*/ 648317 w 717860"/>
                <a:gd name="connsiteY279" fmla="*/ 571683 h 837773"/>
                <a:gd name="connsiteX280" fmla="*/ 647014 w 717860"/>
                <a:gd name="connsiteY280" fmla="*/ 573466 h 837773"/>
                <a:gd name="connsiteX281" fmla="*/ 642762 w 717860"/>
                <a:gd name="connsiteY281" fmla="*/ 579090 h 837773"/>
                <a:gd name="connsiteX282" fmla="*/ 641528 w 717860"/>
                <a:gd name="connsiteY282" fmla="*/ 580667 h 837773"/>
                <a:gd name="connsiteX283" fmla="*/ 637825 w 717860"/>
                <a:gd name="connsiteY283" fmla="*/ 585330 h 837773"/>
                <a:gd name="connsiteX284" fmla="*/ 636590 w 717860"/>
                <a:gd name="connsiteY284" fmla="*/ 586839 h 837773"/>
                <a:gd name="connsiteX285" fmla="*/ 632064 w 717860"/>
                <a:gd name="connsiteY285" fmla="*/ 592188 h 837773"/>
                <a:gd name="connsiteX286" fmla="*/ 630555 w 717860"/>
                <a:gd name="connsiteY286" fmla="*/ 593971 h 837773"/>
                <a:gd name="connsiteX287" fmla="*/ 625960 w 717860"/>
                <a:gd name="connsiteY287" fmla="*/ 599183 h 837773"/>
                <a:gd name="connsiteX288" fmla="*/ 624863 w 717860"/>
                <a:gd name="connsiteY288" fmla="*/ 600418 h 837773"/>
                <a:gd name="connsiteX289" fmla="*/ 622257 w 717860"/>
                <a:gd name="connsiteY289" fmla="*/ 603230 h 837773"/>
                <a:gd name="connsiteX290" fmla="*/ 619582 w 717860"/>
                <a:gd name="connsiteY290" fmla="*/ 606041 h 837773"/>
                <a:gd name="connsiteX291" fmla="*/ 545927 w 717860"/>
                <a:gd name="connsiteY291" fmla="*/ 672907 h 837773"/>
                <a:gd name="connsiteX292" fmla="*/ 452521 w 717860"/>
                <a:gd name="connsiteY292" fmla="*/ 810616 h 837773"/>
                <a:gd name="connsiteX293" fmla="*/ 416654 w 717860"/>
                <a:gd name="connsiteY293" fmla="*/ 837773 h 837773"/>
                <a:gd name="connsiteX294" fmla="*/ 126012 w 717860"/>
                <a:gd name="connsiteY294" fmla="*/ 745945 h 837773"/>
                <a:gd name="connsiteX295" fmla="*/ 125943 w 717860"/>
                <a:gd name="connsiteY295" fmla="*/ 746493 h 837773"/>
                <a:gd name="connsiteX296" fmla="*/ 138905 w 717860"/>
                <a:gd name="connsiteY296" fmla="*/ 763981 h 837773"/>
                <a:gd name="connsiteX297" fmla="*/ 139591 w 717860"/>
                <a:gd name="connsiteY297" fmla="*/ 764118 h 837773"/>
                <a:gd name="connsiteX298" fmla="*/ 140277 w 717860"/>
                <a:gd name="connsiteY298" fmla="*/ 764324 h 837773"/>
                <a:gd name="connsiteX299" fmla="*/ 412265 w 717860"/>
                <a:gd name="connsiteY299" fmla="*/ 816102 h 837773"/>
                <a:gd name="connsiteX300" fmla="*/ 413019 w 717860"/>
                <a:gd name="connsiteY300" fmla="*/ 816171 h 837773"/>
                <a:gd name="connsiteX301" fmla="*/ 413705 w 717860"/>
                <a:gd name="connsiteY301" fmla="*/ 816308 h 837773"/>
                <a:gd name="connsiteX302" fmla="*/ 432153 w 717860"/>
                <a:gd name="connsiteY302" fmla="*/ 804786 h 837773"/>
                <a:gd name="connsiteX303" fmla="*/ 532623 w 717860"/>
                <a:gd name="connsiteY303" fmla="*/ 656242 h 837773"/>
                <a:gd name="connsiteX304" fmla="*/ 604220 w 717860"/>
                <a:gd name="connsiteY304" fmla="*/ 591297 h 837773"/>
                <a:gd name="connsiteX305" fmla="*/ 606758 w 717860"/>
                <a:gd name="connsiteY305" fmla="*/ 588622 h 837773"/>
                <a:gd name="connsiteX306" fmla="*/ 609090 w 717860"/>
                <a:gd name="connsiteY306" fmla="*/ 586085 h 837773"/>
                <a:gd name="connsiteX307" fmla="*/ 610255 w 717860"/>
                <a:gd name="connsiteY307" fmla="*/ 584782 h 837773"/>
                <a:gd name="connsiteX308" fmla="*/ 614576 w 717860"/>
                <a:gd name="connsiteY308" fmla="*/ 579912 h 837773"/>
                <a:gd name="connsiteX309" fmla="*/ 616016 w 717860"/>
                <a:gd name="connsiteY309" fmla="*/ 578267 h 837773"/>
                <a:gd name="connsiteX310" fmla="*/ 620268 w 717860"/>
                <a:gd name="connsiteY310" fmla="*/ 573192 h 837773"/>
                <a:gd name="connsiteX311" fmla="*/ 621434 w 717860"/>
                <a:gd name="connsiteY311" fmla="*/ 571751 h 837773"/>
                <a:gd name="connsiteX312" fmla="*/ 624931 w 717860"/>
                <a:gd name="connsiteY312" fmla="*/ 567362 h 837773"/>
                <a:gd name="connsiteX313" fmla="*/ 626097 w 717860"/>
                <a:gd name="connsiteY313" fmla="*/ 565922 h 837773"/>
                <a:gd name="connsiteX314" fmla="*/ 630144 w 717860"/>
                <a:gd name="connsiteY314" fmla="*/ 560642 h 837773"/>
                <a:gd name="connsiteX315" fmla="*/ 631378 w 717860"/>
                <a:gd name="connsiteY315" fmla="*/ 558927 h 837773"/>
                <a:gd name="connsiteX316" fmla="*/ 635150 w 717860"/>
                <a:gd name="connsiteY316" fmla="*/ 553646 h 837773"/>
                <a:gd name="connsiteX317" fmla="*/ 635904 w 717860"/>
                <a:gd name="connsiteY317" fmla="*/ 552549 h 837773"/>
                <a:gd name="connsiteX318" fmla="*/ 639402 w 717860"/>
                <a:gd name="connsiteY318" fmla="*/ 547474 h 837773"/>
                <a:gd name="connsiteX319" fmla="*/ 640499 w 717860"/>
                <a:gd name="connsiteY319" fmla="*/ 545760 h 837773"/>
                <a:gd name="connsiteX320" fmla="*/ 644202 w 717860"/>
                <a:gd name="connsiteY320" fmla="*/ 540136 h 837773"/>
                <a:gd name="connsiteX321" fmla="*/ 645231 w 717860"/>
                <a:gd name="connsiteY321" fmla="*/ 538559 h 837773"/>
                <a:gd name="connsiteX322" fmla="*/ 648386 w 717860"/>
                <a:gd name="connsiteY322" fmla="*/ 533484 h 837773"/>
                <a:gd name="connsiteX323" fmla="*/ 649140 w 717860"/>
                <a:gd name="connsiteY323" fmla="*/ 532249 h 837773"/>
                <a:gd name="connsiteX324" fmla="*/ 652638 w 717860"/>
                <a:gd name="connsiteY324" fmla="*/ 526283 h 837773"/>
                <a:gd name="connsiteX325" fmla="*/ 653667 w 717860"/>
                <a:gd name="connsiteY325" fmla="*/ 524500 h 837773"/>
                <a:gd name="connsiteX326" fmla="*/ 656958 w 717860"/>
                <a:gd name="connsiteY326" fmla="*/ 518465 h 837773"/>
                <a:gd name="connsiteX327" fmla="*/ 657644 w 717860"/>
                <a:gd name="connsiteY327" fmla="*/ 517230 h 837773"/>
                <a:gd name="connsiteX328" fmla="*/ 660456 w 717860"/>
                <a:gd name="connsiteY328" fmla="*/ 511813 h 837773"/>
                <a:gd name="connsiteX329" fmla="*/ 661279 w 717860"/>
                <a:gd name="connsiteY329" fmla="*/ 510235 h 837773"/>
                <a:gd name="connsiteX330" fmla="*/ 664296 w 717860"/>
                <a:gd name="connsiteY330" fmla="*/ 503994 h 837773"/>
                <a:gd name="connsiteX331" fmla="*/ 665119 w 717860"/>
                <a:gd name="connsiteY331" fmla="*/ 502280 h 837773"/>
                <a:gd name="connsiteX332" fmla="*/ 667863 w 717860"/>
                <a:gd name="connsiteY332" fmla="*/ 496245 h 837773"/>
                <a:gd name="connsiteX333" fmla="*/ 668274 w 717860"/>
                <a:gd name="connsiteY333" fmla="*/ 495422 h 837773"/>
                <a:gd name="connsiteX334" fmla="*/ 671017 w 717860"/>
                <a:gd name="connsiteY334" fmla="*/ 488975 h 837773"/>
                <a:gd name="connsiteX335" fmla="*/ 671772 w 717860"/>
                <a:gd name="connsiteY335" fmla="*/ 487192 h 837773"/>
                <a:gd name="connsiteX336" fmla="*/ 674378 w 717860"/>
                <a:gd name="connsiteY336" fmla="*/ 480609 h 837773"/>
                <a:gd name="connsiteX337" fmla="*/ 674926 w 717860"/>
                <a:gd name="connsiteY337" fmla="*/ 479100 h 837773"/>
                <a:gd name="connsiteX338" fmla="*/ 677121 w 717860"/>
                <a:gd name="connsiteY338" fmla="*/ 473202 h 837773"/>
                <a:gd name="connsiteX339" fmla="*/ 677670 w 717860"/>
                <a:gd name="connsiteY339" fmla="*/ 471762 h 837773"/>
                <a:gd name="connsiteX340" fmla="*/ 679933 w 717860"/>
                <a:gd name="connsiteY340" fmla="*/ 464972 h 837773"/>
                <a:gd name="connsiteX341" fmla="*/ 680550 w 717860"/>
                <a:gd name="connsiteY341" fmla="*/ 463121 h 837773"/>
                <a:gd name="connsiteX342" fmla="*/ 682676 w 717860"/>
                <a:gd name="connsiteY342" fmla="*/ 456194 h 837773"/>
                <a:gd name="connsiteX343" fmla="*/ 682950 w 717860"/>
                <a:gd name="connsiteY343" fmla="*/ 455234 h 837773"/>
                <a:gd name="connsiteX344" fmla="*/ 684802 w 717860"/>
                <a:gd name="connsiteY344" fmla="*/ 448788 h 837773"/>
                <a:gd name="connsiteX345" fmla="*/ 685556 w 717860"/>
                <a:gd name="connsiteY345" fmla="*/ 446044 h 837773"/>
                <a:gd name="connsiteX346" fmla="*/ 685831 w 717860"/>
                <a:gd name="connsiteY346" fmla="*/ 444947 h 837773"/>
                <a:gd name="connsiteX347" fmla="*/ 686105 w 717860"/>
                <a:gd name="connsiteY347" fmla="*/ 443712 h 837773"/>
                <a:gd name="connsiteX348" fmla="*/ 687545 w 717860"/>
                <a:gd name="connsiteY348" fmla="*/ 437952 h 837773"/>
                <a:gd name="connsiteX349" fmla="*/ 688231 w 717860"/>
                <a:gd name="connsiteY349" fmla="*/ 434934 h 837773"/>
                <a:gd name="connsiteX350" fmla="*/ 688368 w 717860"/>
                <a:gd name="connsiteY350" fmla="*/ 434386 h 837773"/>
                <a:gd name="connsiteX351" fmla="*/ 689534 w 717860"/>
                <a:gd name="connsiteY351" fmla="*/ 429174 h 837773"/>
                <a:gd name="connsiteX352" fmla="*/ 690357 w 717860"/>
                <a:gd name="connsiteY352" fmla="*/ 425196 h 837773"/>
                <a:gd name="connsiteX353" fmla="*/ 690631 w 717860"/>
                <a:gd name="connsiteY353" fmla="*/ 423893 h 837773"/>
                <a:gd name="connsiteX354" fmla="*/ 690905 w 717860"/>
                <a:gd name="connsiteY354" fmla="*/ 422384 h 837773"/>
                <a:gd name="connsiteX355" fmla="*/ 691111 w 717860"/>
                <a:gd name="connsiteY355" fmla="*/ 421287 h 837773"/>
                <a:gd name="connsiteX356" fmla="*/ 691317 w 717860"/>
                <a:gd name="connsiteY356" fmla="*/ 420190 h 837773"/>
                <a:gd name="connsiteX357" fmla="*/ 692002 w 717860"/>
                <a:gd name="connsiteY357" fmla="*/ 416418 h 837773"/>
                <a:gd name="connsiteX358" fmla="*/ 692894 w 717860"/>
                <a:gd name="connsiteY358" fmla="*/ 410863 h 837773"/>
                <a:gd name="connsiteX359" fmla="*/ 693374 w 717860"/>
                <a:gd name="connsiteY359" fmla="*/ 407777 h 837773"/>
                <a:gd name="connsiteX360" fmla="*/ 694266 w 717860"/>
                <a:gd name="connsiteY360" fmla="*/ 400919 h 837773"/>
                <a:gd name="connsiteX361" fmla="*/ 694472 w 717860"/>
                <a:gd name="connsiteY361" fmla="*/ 399273 h 837773"/>
                <a:gd name="connsiteX362" fmla="*/ 438256 w 717860"/>
                <a:gd name="connsiteY362" fmla="*/ 30724 h 837773"/>
                <a:gd name="connsiteX363" fmla="*/ 436679 w 717860"/>
                <a:gd name="connsiteY363" fmla="*/ 30381 h 837773"/>
                <a:gd name="connsiteX364" fmla="*/ 429684 w 717860"/>
                <a:gd name="connsiteY364" fmla="*/ 28803 h 837773"/>
                <a:gd name="connsiteX365" fmla="*/ 427421 w 717860"/>
                <a:gd name="connsiteY365" fmla="*/ 28324 h 837773"/>
                <a:gd name="connsiteX366" fmla="*/ 424815 w 717860"/>
                <a:gd name="connsiteY366" fmla="*/ 27775 h 837773"/>
                <a:gd name="connsiteX367" fmla="*/ 422278 w 717860"/>
                <a:gd name="connsiteY367" fmla="*/ 27226 h 837773"/>
                <a:gd name="connsiteX368" fmla="*/ 420906 w 717860"/>
                <a:gd name="connsiteY368" fmla="*/ 26952 h 837773"/>
                <a:gd name="connsiteX369" fmla="*/ 417957 w 717860"/>
                <a:gd name="connsiteY369" fmla="*/ 26403 h 837773"/>
                <a:gd name="connsiteX370" fmla="*/ 417134 w 717860"/>
                <a:gd name="connsiteY370" fmla="*/ 26266 h 837773"/>
                <a:gd name="connsiteX371" fmla="*/ 411922 w 717860"/>
                <a:gd name="connsiteY371" fmla="*/ 25374 h 837773"/>
                <a:gd name="connsiteX372" fmla="*/ 408150 w 717860"/>
                <a:gd name="connsiteY372" fmla="*/ 24826 h 837773"/>
                <a:gd name="connsiteX373" fmla="*/ 402801 w 717860"/>
                <a:gd name="connsiteY373" fmla="*/ 24072 h 837773"/>
                <a:gd name="connsiteX374" fmla="*/ 398823 w 717860"/>
                <a:gd name="connsiteY374" fmla="*/ 23592 h 837773"/>
                <a:gd name="connsiteX375" fmla="*/ 394640 w 717860"/>
                <a:gd name="connsiteY375" fmla="*/ 23111 h 837773"/>
                <a:gd name="connsiteX376" fmla="*/ 390456 w 717860"/>
                <a:gd name="connsiteY376" fmla="*/ 22700 h 837773"/>
                <a:gd name="connsiteX377" fmla="*/ 386273 w 717860"/>
                <a:gd name="connsiteY377" fmla="*/ 22357 h 837773"/>
                <a:gd name="connsiteX378" fmla="*/ 382089 w 717860"/>
                <a:gd name="connsiteY378" fmla="*/ 22014 h 837773"/>
                <a:gd name="connsiteX379" fmla="*/ 377975 w 717860"/>
                <a:gd name="connsiteY379" fmla="*/ 21740 h 837773"/>
                <a:gd name="connsiteX380" fmla="*/ 373792 w 717860"/>
                <a:gd name="connsiteY380" fmla="*/ 21534 h 837773"/>
                <a:gd name="connsiteX381" fmla="*/ 369676 w 717860"/>
                <a:gd name="connsiteY381" fmla="*/ 21397 h 837773"/>
                <a:gd name="connsiteX382" fmla="*/ 365493 w 717860"/>
                <a:gd name="connsiteY382" fmla="*/ 21328 h 837773"/>
                <a:gd name="connsiteX383" fmla="*/ 365288 w 717860"/>
                <a:gd name="connsiteY383" fmla="*/ 21328 h 837773"/>
                <a:gd name="connsiteX384" fmla="*/ 361379 w 717860"/>
                <a:gd name="connsiteY384" fmla="*/ 21260 h 837773"/>
                <a:gd name="connsiteX385" fmla="*/ 357538 w 717860"/>
                <a:gd name="connsiteY385" fmla="*/ 21260 h 837773"/>
                <a:gd name="connsiteX386" fmla="*/ 356578 w 717860"/>
                <a:gd name="connsiteY386" fmla="*/ 21260 h 837773"/>
                <a:gd name="connsiteX387" fmla="*/ 353149 w 717860"/>
                <a:gd name="connsiteY387" fmla="*/ 21260 h 837773"/>
                <a:gd name="connsiteX388" fmla="*/ 349651 w 717860"/>
                <a:gd name="connsiteY388" fmla="*/ 21328 h 837773"/>
                <a:gd name="connsiteX389" fmla="*/ 347937 w 717860"/>
                <a:gd name="connsiteY389" fmla="*/ 21397 h 837773"/>
                <a:gd name="connsiteX390" fmla="*/ 344851 w 717860"/>
                <a:gd name="connsiteY390" fmla="*/ 21466 h 837773"/>
                <a:gd name="connsiteX391" fmla="*/ 341422 w 717860"/>
                <a:gd name="connsiteY391" fmla="*/ 21671 h 837773"/>
                <a:gd name="connsiteX392" fmla="*/ 339502 w 717860"/>
                <a:gd name="connsiteY392" fmla="*/ 21808 h 837773"/>
                <a:gd name="connsiteX393" fmla="*/ 336690 w 717860"/>
                <a:gd name="connsiteY393" fmla="*/ 21945 h 837773"/>
                <a:gd name="connsiteX394" fmla="*/ 333398 w 717860"/>
                <a:gd name="connsiteY394" fmla="*/ 22220 h 837773"/>
                <a:gd name="connsiteX395" fmla="*/ 331272 w 717860"/>
                <a:gd name="connsiteY395" fmla="*/ 22357 h 837773"/>
                <a:gd name="connsiteX396" fmla="*/ 328528 w 717860"/>
                <a:gd name="connsiteY396" fmla="*/ 22563 h 837773"/>
                <a:gd name="connsiteX397" fmla="*/ 325374 w 717860"/>
                <a:gd name="connsiteY397" fmla="*/ 22906 h 837773"/>
                <a:gd name="connsiteX398" fmla="*/ 322974 w 717860"/>
                <a:gd name="connsiteY398" fmla="*/ 23180 h 837773"/>
                <a:gd name="connsiteX399" fmla="*/ 320436 w 717860"/>
                <a:gd name="connsiteY399" fmla="*/ 23454 h 837773"/>
                <a:gd name="connsiteX400" fmla="*/ 317213 w 717860"/>
                <a:gd name="connsiteY400" fmla="*/ 23866 h 837773"/>
                <a:gd name="connsiteX401" fmla="*/ 314676 w 717860"/>
                <a:gd name="connsiteY401" fmla="*/ 24209 h 837773"/>
                <a:gd name="connsiteX402" fmla="*/ 312344 w 717860"/>
                <a:gd name="connsiteY402" fmla="*/ 24483 h 837773"/>
                <a:gd name="connsiteX403" fmla="*/ 308641 w 717860"/>
                <a:gd name="connsiteY403" fmla="*/ 25032 h 837773"/>
                <a:gd name="connsiteX404" fmla="*/ 306240 w 717860"/>
                <a:gd name="connsiteY404" fmla="*/ 25374 h 837773"/>
                <a:gd name="connsiteX405" fmla="*/ 304320 w 717860"/>
                <a:gd name="connsiteY405" fmla="*/ 25649 h 837773"/>
                <a:gd name="connsiteX406" fmla="*/ 296433 w 717860"/>
                <a:gd name="connsiteY406" fmla="*/ 27021 h 837773"/>
                <a:gd name="connsiteX407" fmla="*/ 294719 w 717860"/>
                <a:gd name="connsiteY407" fmla="*/ 27363 h 837773"/>
                <a:gd name="connsiteX408" fmla="*/ 292387 w 717860"/>
                <a:gd name="connsiteY408" fmla="*/ 27843 h 837773"/>
                <a:gd name="connsiteX409" fmla="*/ 288547 w 717860"/>
                <a:gd name="connsiteY409" fmla="*/ 28598 h 837773"/>
                <a:gd name="connsiteX410" fmla="*/ 286283 w 717860"/>
                <a:gd name="connsiteY410" fmla="*/ 29078 h 837773"/>
                <a:gd name="connsiteX411" fmla="*/ 283951 w 717860"/>
                <a:gd name="connsiteY411" fmla="*/ 29627 h 837773"/>
                <a:gd name="connsiteX412" fmla="*/ 280660 w 717860"/>
                <a:gd name="connsiteY412" fmla="*/ 30381 h 837773"/>
                <a:gd name="connsiteX413" fmla="*/ 278191 w 717860"/>
                <a:gd name="connsiteY413" fmla="*/ 30998 h 837773"/>
                <a:gd name="connsiteX414" fmla="*/ 275928 w 717860"/>
                <a:gd name="connsiteY414" fmla="*/ 31547 h 837773"/>
                <a:gd name="connsiteX415" fmla="*/ 272773 w 717860"/>
                <a:gd name="connsiteY415" fmla="*/ 32370 h 837773"/>
                <a:gd name="connsiteX416" fmla="*/ 270304 w 717860"/>
                <a:gd name="connsiteY416" fmla="*/ 33056 h 837773"/>
                <a:gd name="connsiteX417" fmla="*/ 268178 w 717860"/>
                <a:gd name="connsiteY417" fmla="*/ 33673 h 837773"/>
                <a:gd name="connsiteX418" fmla="*/ 265024 w 717860"/>
                <a:gd name="connsiteY418" fmla="*/ 34564 h 837773"/>
                <a:gd name="connsiteX419" fmla="*/ 262418 w 717860"/>
                <a:gd name="connsiteY419" fmla="*/ 35387 h 837773"/>
                <a:gd name="connsiteX420" fmla="*/ 260566 w 717860"/>
                <a:gd name="connsiteY420" fmla="*/ 35936 h 837773"/>
                <a:gd name="connsiteX421" fmla="*/ 257342 w 717860"/>
                <a:gd name="connsiteY421" fmla="*/ 36896 h 837773"/>
                <a:gd name="connsiteX422" fmla="*/ 254599 w 717860"/>
                <a:gd name="connsiteY422" fmla="*/ 37788 h 837773"/>
                <a:gd name="connsiteX423" fmla="*/ 252954 w 717860"/>
                <a:gd name="connsiteY423" fmla="*/ 38336 h 837773"/>
                <a:gd name="connsiteX424" fmla="*/ 249661 w 717860"/>
                <a:gd name="connsiteY424" fmla="*/ 39434 h 837773"/>
                <a:gd name="connsiteX425" fmla="*/ 246507 w 717860"/>
                <a:gd name="connsiteY425" fmla="*/ 40531 h 837773"/>
                <a:gd name="connsiteX426" fmla="*/ 246027 w 717860"/>
                <a:gd name="connsiteY426" fmla="*/ 40668 h 837773"/>
                <a:gd name="connsiteX427" fmla="*/ 242118 w 717860"/>
                <a:gd name="connsiteY427" fmla="*/ 42040 h 837773"/>
                <a:gd name="connsiteX428" fmla="*/ 238689 w 717860"/>
                <a:gd name="connsiteY428" fmla="*/ 43343 h 837773"/>
                <a:gd name="connsiteX429" fmla="*/ 238483 w 717860"/>
                <a:gd name="connsiteY429" fmla="*/ 43411 h 837773"/>
                <a:gd name="connsiteX430" fmla="*/ 234642 w 717860"/>
                <a:gd name="connsiteY430" fmla="*/ 44920 h 837773"/>
                <a:gd name="connsiteX431" fmla="*/ 231213 w 717860"/>
                <a:gd name="connsiteY431" fmla="*/ 46292 h 837773"/>
                <a:gd name="connsiteX432" fmla="*/ 227305 w 717860"/>
                <a:gd name="connsiteY432" fmla="*/ 47937 h 837773"/>
                <a:gd name="connsiteX433" fmla="*/ 223738 w 717860"/>
                <a:gd name="connsiteY433" fmla="*/ 49446 h 837773"/>
                <a:gd name="connsiteX434" fmla="*/ 219967 w 717860"/>
                <a:gd name="connsiteY434" fmla="*/ 51092 h 837773"/>
                <a:gd name="connsiteX435" fmla="*/ 216469 w 717860"/>
                <a:gd name="connsiteY435" fmla="*/ 52738 h 837773"/>
                <a:gd name="connsiteX436" fmla="*/ 212765 w 717860"/>
                <a:gd name="connsiteY436" fmla="*/ 54521 h 837773"/>
                <a:gd name="connsiteX437" fmla="*/ 209268 w 717860"/>
                <a:gd name="connsiteY437" fmla="*/ 56235 h 837773"/>
                <a:gd name="connsiteX438" fmla="*/ 205633 w 717860"/>
                <a:gd name="connsiteY438" fmla="*/ 58087 h 837773"/>
                <a:gd name="connsiteX439" fmla="*/ 202204 w 717860"/>
                <a:gd name="connsiteY439" fmla="*/ 59870 h 837773"/>
                <a:gd name="connsiteX440" fmla="*/ 198570 w 717860"/>
                <a:gd name="connsiteY440" fmla="*/ 61791 h 837773"/>
                <a:gd name="connsiteX441" fmla="*/ 195209 w 717860"/>
                <a:gd name="connsiteY441" fmla="*/ 63642 h 837773"/>
                <a:gd name="connsiteX442" fmla="*/ 191643 w 717860"/>
                <a:gd name="connsiteY442" fmla="*/ 65631 h 837773"/>
                <a:gd name="connsiteX443" fmla="*/ 188283 w 717860"/>
                <a:gd name="connsiteY443" fmla="*/ 67551 h 837773"/>
                <a:gd name="connsiteX444" fmla="*/ 184716 w 717860"/>
                <a:gd name="connsiteY444" fmla="*/ 69677 h 837773"/>
                <a:gd name="connsiteX445" fmla="*/ 181425 w 717860"/>
                <a:gd name="connsiteY445" fmla="*/ 71666 h 837773"/>
                <a:gd name="connsiteX446" fmla="*/ 177927 w 717860"/>
                <a:gd name="connsiteY446" fmla="*/ 73861 h 837773"/>
                <a:gd name="connsiteX447" fmla="*/ 174704 w 717860"/>
                <a:gd name="connsiteY447" fmla="*/ 75918 h 837773"/>
                <a:gd name="connsiteX448" fmla="*/ 171275 w 717860"/>
                <a:gd name="connsiteY448" fmla="*/ 78181 h 837773"/>
                <a:gd name="connsiteX449" fmla="*/ 171069 w 717860"/>
                <a:gd name="connsiteY449" fmla="*/ 78318 h 837773"/>
                <a:gd name="connsiteX450" fmla="*/ 168052 w 717860"/>
                <a:gd name="connsiteY450" fmla="*/ 80307 h 837773"/>
                <a:gd name="connsiteX451" fmla="*/ 165034 w 717860"/>
                <a:gd name="connsiteY451" fmla="*/ 82433 h 837773"/>
                <a:gd name="connsiteX452" fmla="*/ 164005 w 717860"/>
                <a:gd name="connsiteY452" fmla="*/ 83188 h 837773"/>
                <a:gd name="connsiteX453" fmla="*/ 161536 w 717860"/>
                <a:gd name="connsiteY453" fmla="*/ 84902 h 837773"/>
                <a:gd name="connsiteX454" fmla="*/ 158587 w 717860"/>
                <a:gd name="connsiteY454" fmla="*/ 87096 h 837773"/>
                <a:gd name="connsiteX455" fmla="*/ 157490 w 717860"/>
                <a:gd name="connsiteY455" fmla="*/ 87920 h 837773"/>
                <a:gd name="connsiteX456" fmla="*/ 155158 w 717860"/>
                <a:gd name="connsiteY456" fmla="*/ 89634 h 837773"/>
                <a:gd name="connsiteX457" fmla="*/ 152415 w 717860"/>
                <a:gd name="connsiteY457" fmla="*/ 91760 h 837773"/>
                <a:gd name="connsiteX458" fmla="*/ 150838 w 717860"/>
                <a:gd name="connsiteY458" fmla="*/ 92994 h 837773"/>
                <a:gd name="connsiteX459" fmla="*/ 148917 w 717860"/>
                <a:gd name="connsiteY459" fmla="*/ 94503 h 837773"/>
                <a:gd name="connsiteX460" fmla="*/ 146312 w 717860"/>
                <a:gd name="connsiteY460" fmla="*/ 96629 h 837773"/>
                <a:gd name="connsiteX461" fmla="*/ 144597 w 717860"/>
                <a:gd name="connsiteY461" fmla="*/ 98001 h 837773"/>
                <a:gd name="connsiteX462" fmla="*/ 142745 w 717860"/>
                <a:gd name="connsiteY462" fmla="*/ 99510 h 837773"/>
                <a:gd name="connsiteX463" fmla="*/ 140002 w 717860"/>
                <a:gd name="connsiteY463" fmla="*/ 101841 h 837773"/>
                <a:gd name="connsiteX464" fmla="*/ 138356 w 717860"/>
                <a:gd name="connsiteY464" fmla="*/ 103281 h 837773"/>
                <a:gd name="connsiteX465" fmla="*/ 136710 w 717860"/>
                <a:gd name="connsiteY465" fmla="*/ 104722 h 837773"/>
                <a:gd name="connsiteX466" fmla="*/ 133830 w 717860"/>
                <a:gd name="connsiteY466" fmla="*/ 107328 h 837773"/>
                <a:gd name="connsiteX467" fmla="*/ 132116 w 717860"/>
                <a:gd name="connsiteY467" fmla="*/ 108836 h 837773"/>
                <a:gd name="connsiteX468" fmla="*/ 130744 w 717860"/>
                <a:gd name="connsiteY468" fmla="*/ 110071 h 837773"/>
                <a:gd name="connsiteX469" fmla="*/ 126355 w 717860"/>
                <a:gd name="connsiteY469" fmla="*/ 114186 h 837773"/>
                <a:gd name="connsiteX470" fmla="*/ 124983 w 717860"/>
                <a:gd name="connsiteY470" fmla="*/ 115489 h 837773"/>
                <a:gd name="connsiteX471" fmla="*/ 119291 w 717860"/>
                <a:gd name="connsiteY471" fmla="*/ 121044 h 837773"/>
                <a:gd name="connsiteX472" fmla="*/ 118262 w 717860"/>
                <a:gd name="connsiteY472" fmla="*/ 122072 h 837773"/>
                <a:gd name="connsiteX473" fmla="*/ 117097 w 717860"/>
                <a:gd name="connsiteY473" fmla="*/ 123238 h 837773"/>
                <a:gd name="connsiteX474" fmla="*/ 113668 w 717860"/>
                <a:gd name="connsiteY474" fmla="*/ 126736 h 837773"/>
                <a:gd name="connsiteX475" fmla="*/ 112365 w 717860"/>
                <a:gd name="connsiteY475" fmla="*/ 128176 h 837773"/>
                <a:gd name="connsiteX476" fmla="*/ 110787 w 717860"/>
                <a:gd name="connsiteY476" fmla="*/ 129822 h 837773"/>
                <a:gd name="connsiteX477" fmla="*/ 108250 w 717860"/>
                <a:gd name="connsiteY477" fmla="*/ 132565 h 837773"/>
                <a:gd name="connsiteX478" fmla="*/ 106741 w 717860"/>
                <a:gd name="connsiteY478" fmla="*/ 134211 h 837773"/>
                <a:gd name="connsiteX479" fmla="*/ 105438 w 717860"/>
                <a:gd name="connsiteY479" fmla="*/ 135720 h 837773"/>
                <a:gd name="connsiteX480" fmla="*/ 102901 w 717860"/>
                <a:gd name="connsiteY480" fmla="*/ 138600 h 837773"/>
                <a:gd name="connsiteX481" fmla="*/ 101392 w 717860"/>
                <a:gd name="connsiteY481" fmla="*/ 140383 h 837773"/>
                <a:gd name="connsiteX482" fmla="*/ 100088 w 717860"/>
                <a:gd name="connsiteY482" fmla="*/ 141892 h 837773"/>
                <a:gd name="connsiteX483" fmla="*/ 97757 w 717860"/>
                <a:gd name="connsiteY483" fmla="*/ 144704 h 837773"/>
                <a:gd name="connsiteX484" fmla="*/ 96111 w 717860"/>
                <a:gd name="connsiteY484" fmla="*/ 146693 h 837773"/>
                <a:gd name="connsiteX485" fmla="*/ 95082 w 717860"/>
                <a:gd name="connsiteY485" fmla="*/ 147996 h 837773"/>
                <a:gd name="connsiteX486" fmla="*/ 92750 w 717860"/>
                <a:gd name="connsiteY486" fmla="*/ 150945 h 837773"/>
                <a:gd name="connsiteX487" fmla="*/ 90968 w 717860"/>
                <a:gd name="connsiteY487" fmla="*/ 153208 h 837773"/>
                <a:gd name="connsiteX488" fmla="*/ 90213 w 717860"/>
                <a:gd name="connsiteY488" fmla="*/ 154168 h 837773"/>
                <a:gd name="connsiteX489" fmla="*/ 87813 w 717860"/>
                <a:gd name="connsiteY489" fmla="*/ 157323 h 837773"/>
                <a:gd name="connsiteX490" fmla="*/ 85892 w 717860"/>
                <a:gd name="connsiteY490" fmla="*/ 159929 h 837773"/>
                <a:gd name="connsiteX491" fmla="*/ 85618 w 717860"/>
                <a:gd name="connsiteY491" fmla="*/ 160340 h 837773"/>
                <a:gd name="connsiteX492" fmla="*/ 83081 w 717860"/>
                <a:gd name="connsiteY492" fmla="*/ 163838 h 837773"/>
                <a:gd name="connsiteX493" fmla="*/ 81229 w 717860"/>
                <a:gd name="connsiteY493" fmla="*/ 166512 h 837773"/>
                <a:gd name="connsiteX494" fmla="*/ 80955 w 717860"/>
                <a:gd name="connsiteY494" fmla="*/ 166924 h 837773"/>
                <a:gd name="connsiteX495" fmla="*/ 78555 w 717860"/>
                <a:gd name="connsiteY495" fmla="*/ 170490 h 837773"/>
                <a:gd name="connsiteX496" fmla="*/ 76634 w 717860"/>
                <a:gd name="connsiteY496" fmla="*/ 173370 h 837773"/>
                <a:gd name="connsiteX497" fmla="*/ 76429 w 717860"/>
                <a:gd name="connsiteY497" fmla="*/ 173645 h 837773"/>
                <a:gd name="connsiteX498" fmla="*/ 74097 w 717860"/>
                <a:gd name="connsiteY498" fmla="*/ 177211 h 837773"/>
                <a:gd name="connsiteX499" fmla="*/ 72040 w 717860"/>
                <a:gd name="connsiteY499" fmla="*/ 180434 h 837773"/>
                <a:gd name="connsiteX500" fmla="*/ 69776 w 717860"/>
                <a:gd name="connsiteY500" fmla="*/ 184069 h 837773"/>
                <a:gd name="connsiteX501" fmla="*/ 67856 w 717860"/>
                <a:gd name="connsiteY501" fmla="*/ 187361 h 837773"/>
                <a:gd name="connsiteX502" fmla="*/ 65662 w 717860"/>
                <a:gd name="connsiteY502" fmla="*/ 191064 h 837773"/>
                <a:gd name="connsiteX503" fmla="*/ 63810 w 717860"/>
                <a:gd name="connsiteY503" fmla="*/ 194424 h 837773"/>
                <a:gd name="connsiteX504" fmla="*/ 61753 w 717860"/>
                <a:gd name="connsiteY504" fmla="*/ 198196 h 837773"/>
                <a:gd name="connsiteX505" fmla="*/ 59969 w 717860"/>
                <a:gd name="connsiteY505" fmla="*/ 201557 h 837773"/>
                <a:gd name="connsiteX506" fmla="*/ 57981 w 717860"/>
                <a:gd name="connsiteY506" fmla="*/ 205397 h 837773"/>
                <a:gd name="connsiteX507" fmla="*/ 56266 w 717860"/>
                <a:gd name="connsiteY507" fmla="*/ 208826 h 837773"/>
                <a:gd name="connsiteX508" fmla="*/ 54346 w 717860"/>
                <a:gd name="connsiteY508" fmla="*/ 212735 h 837773"/>
                <a:gd name="connsiteX509" fmla="*/ 52700 w 717860"/>
                <a:gd name="connsiteY509" fmla="*/ 216233 h 837773"/>
                <a:gd name="connsiteX510" fmla="*/ 50848 w 717860"/>
                <a:gd name="connsiteY510" fmla="*/ 220210 h 837773"/>
                <a:gd name="connsiteX511" fmla="*/ 50711 w 717860"/>
                <a:gd name="connsiteY511" fmla="*/ 220485 h 837773"/>
                <a:gd name="connsiteX512" fmla="*/ 49271 w 717860"/>
                <a:gd name="connsiteY512" fmla="*/ 223708 h 837773"/>
                <a:gd name="connsiteX513" fmla="*/ 47556 w 717860"/>
                <a:gd name="connsiteY513" fmla="*/ 227754 h 837773"/>
                <a:gd name="connsiteX514" fmla="*/ 47419 w 717860"/>
                <a:gd name="connsiteY514" fmla="*/ 228097 h 837773"/>
                <a:gd name="connsiteX515" fmla="*/ 46047 w 717860"/>
                <a:gd name="connsiteY515" fmla="*/ 231320 h 837773"/>
                <a:gd name="connsiteX516" fmla="*/ 44402 w 717860"/>
                <a:gd name="connsiteY516" fmla="*/ 235504 h 837773"/>
                <a:gd name="connsiteX517" fmla="*/ 44127 w 717860"/>
                <a:gd name="connsiteY517" fmla="*/ 236121 h 837773"/>
                <a:gd name="connsiteX518" fmla="*/ 43030 w 717860"/>
                <a:gd name="connsiteY518" fmla="*/ 239070 h 837773"/>
                <a:gd name="connsiteX519" fmla="*/ 41590 w 717860"/>
                <a:gd name="connsiteY519" fmla="*/ 242979 h 837773"/>
                <a:gd name="connsiteX520" fmla="*/ 41179 w 717860"/>
                <a:gd name="connsiteY520" fmla="*/ 244145 h 837773"/>
                <a:gd name="connsiteX521" fmla="*/ 40218 w 717860"/>
                <a:gd name="connsiteY521" fmla="*/ 246888 h 837773"/>
                <a:gd name="connsiteX522" fmla="*/ 38984 w 717860"/>
                <a:gd name="connsiteY522" fmla="*/ 250523 h 837773"/>
                <a:gd name="connsiteX523" fmla="*/ 38435 w 717860"/>
                <a:gd name="connsiteY523" fmla="*/ 252169 h 837773"/>
                <a:gd name="connsiteX524" fmla="*/ 37544 w 717860"/>
                <a:gd name="connsiteY524" fmla="*/ 254775 h 837773"/>
                <a:gd name="connsiteX525" fmla="*/ 36378 w 717860"/>
                <a:gd name="connsiteY525" fmla="*/ 258478 h 837773"/>
                <a:gd name="connsiteX526" fmla="*/ 35760 w 717860"/>
                <a:gd name="connsiteY526" fmla="*/ 260398 h 837773"/>
                <a:gd name="connsiteX527" fmla="*/ 35075 w 717860"/>
                <a:gd name="connsiteY527" fmla="*/ 262730 h 837773"/>
                <a:gd name="connsiteX528" fmla="*/ 33978 w 717860"/>
                <a:gd name="connsiteY528" fmla="*/ 266570 h 837773"/>
                <a:gd name="connsiteX529" fmla="*/ 33360 w 717860"/>
                <a:gd name="connsiteY529" fmla="*/ 268696 h 837773"/>
                <a:gd name="connsiteX530" fmla="*/ 32743 w 717860"/>
                <a:gd name="connsiteY530" fmla="*/ 270822 h 837773"/>
                <a:gd name="connsiteX531" fmla="*/ 31646 w 717860"/>
                <a:gd name="connsiteY531" fmla="*/ 275074 h 837773"/>
                <a:gd name="connsiteX532" fmla="*/ 31166 w 717860"/>
                <a:gd name="connsiteY532" fmla="*/ 277063 h 837773"/>
                <a:gd name="connsiteX533" fmla="*/ 30686 w 717860"/>
                <a:gd name="connsiteY533" fmla="*/ 278983 h 837773"/>
                <a:gd name="connsiteX534" fmla="*/ 29520 w 717860"/>
                <a:gd name="connsiteY534" fmla="*/ 284127 h 837773"/>
                <a:gd name="connsiteX535" fmla="*/ 29108 w 717860"/>
                <a:gd name="connsiteY535" fmla="*/ 285841 h 837773"/>
                <a:gd name="connsiteX536" fmla="*/ 28766 w 717860"/>
                <a:gd name="connsiteY536" fmla="*/ 287282 h 837773"/>
                <a:gd name="connsiteX537" fmla="*/ 27051 w 717860"/>
                <a:gd name="connsiteY537" fmla="*/ 295717 h 837773"/>
                <a:gd name="connsiteX538" fmla="*/ 25679 w 717860"/>
                <a:gd name="connsiteY538" fmla="*/ 303398 h 837773"/>
                <a:gd name="connsiteX539" fmla="*/ 25337 w 717860"/>
                <a:gd name="connsiteY539" fmla="*/ 305524 h 837773"/>
                <a:gd name="connsiteX540" fmla="*/ 24376 w 717860"/>
                <a:gd name="connsiteY540" fmla="*/ 311696 h 837773"/>
                <a:gd name="connsiteX541" fmla="*/ 24170 w 717860"/>
                <a:gd name="connsiteY541" fmla="*/ 313342 h 837773"/>
                <a:gd name="connsiteX542" fmla="*/ 23211 w 717860"/>
                <a:gd name="connsiteY542" fmla="*/ 320954 h 837773"/>
                <a:gd name="connsiteX543" fmla="*/ 23005 w 717860"/>
                <a:gd name="connsiteY543" fmla="*/ 322669 h 837773"/>
                <a:gd name="connsiteX544" fmla="*/ 22388 w 717860"/>
                <a:gd name="connsiteY544" fmla="*/ 328773 h 837773"/>
                <a:gd name="connsiteX545" fmla="*/ 22182 w 717860"/>
                <a:gd name="connsiteY545" fmla="*/ 330830 h 837773"/>
                <a:gd name="connsiteX546" fmla="*/ 21633 w 717860"/>
                <a:gd name="connsiteY546" fmla="*/ 338442 h 837773"/>
                <a:gd name="connsiteX547" fmla="*/ 21633 w 717860"/>
                <a:gd name="connsiteY547" fmla="*/ 338717 h 837773"/>
                <a:gd name="connsiteX548" fmla="*/ 21290 w 717860"/>
                <a:gd name="connsiteY548" fmla="*/ 346055 h 837773"/>
                <a:gd name="connsiteX549" fmla="*/ 21221 w 717860"/>
                <a:gd name="connsiteY549" fmla="*/ 348112 h 837773"/>
                <a:gd name="connsiteX550" fmla="*/ 21085 w 717860"/>
                <a:gd name="connsiteY550" fmla="*/ 354284 h 837773"/>
                <a:gd name="connsiteX551" fmla="*/ 21085 w 717860"/>
                <a:gd name="connsiteY551" fmla="*/ 355862 h 837773"/>
                <a:gd name="connsiteX552" fmla="*/ 21085 w 717860"/>
                <a:gd name="connsiteY552" fmla="*/ 363337 h 837773"/>
                <a:gd name="connsiteX553" fmla="*/ 21085 w 717860"/>
                <a:gd name="connsiteY553" fmla="*/ 365120 h 837773"/>
                <a:gd name="connsiteX554" fmla="*/ 21221 w 717860"/>
                <a:gd name="connsiteY554" fmla="*/ 371018 h 837773"/>
                <a:gd name="connsiteX555" fmla="*/ 21290 w 717860"/>
                <a:gd name="connsiteY555" fmla="*/ 373075 h 837773"/>
                <a:gd name="connsiteX556" fmla="*/ 21702 w 717860"/>
                <a:gd name="connsiteY556" fmla="*/ 380482 h 837773"/>
                <a:gd name="connsiteX557" fmla="*/ 21770 w 717860"/>
                <a:gd name="connsiteY557" fmla="*/ 381030 h 837773"/>
                <a:gd name="connsiteX558" fmla="*/ 22319 w 717860"/>
                <a:gd name="connsiteY558" fmla="*/ 387888 h 837773"/>
                <a:gd name="connsiteX559" fmla="*/ 22525 w 717860"/>
                <a:gd name="connsiteY559" fmla="*/ 390014 h 837773"/>
                <a:gd name="connsiteX560" fmla="*/ 23142 w 717860"/>
                <a:gd name="connsiteY560" fmla="*/ 395981 h 837773"/>
                <a:gd name="connsiteX561" fmla="*/ 23279 w 717860"/>
                <a:gd name="connsiteY561" fmla="*/ 397558 h 837773"/>
                <a:gd name="connsiteX562" fmla="*/ 24170 w 717860"/>
                <a:gd name="connsiteY562" fmla="*/ 404828 h 837773"/>
                <a:gd name="connsiteX563" fmla="*/ 24445 w 717860"/>
                <a:gd name="connsiteY563" fmla="*/ 406748 h 837773"/>
                <a:gd name="connsiteX564" fmla="*/ 25268 w 717860"/>
                <a:gd name="connsiteY564" fmla="*/ 412372 h 837773"/>
                <a:gd name="connsiteX565" fmla="*/ 25611 w 717860"/>
                <a:gd name="connsiteY565" fmla="*/ 414498 h 837773"/>
                <a:gd name="connsiteX566" fmla="*/ 26845 w 717860"/>
                <a:gd name="connsiteY566" fmla="*/ 421630 h 837773"/>
                <a:gd name="connsiteX567" fmla="*/ 27051 w 717860"/>
                <a:gd name="connsiteY567" fmla="*/ 422590 h 837773"/>
                <a:gd name="connsiteX568" fmla="*/ 28285 w 717860"/>
                <a:gd name="connsiteY568" fmla="*/ 428831 h 837773"/>
                <a:gd name="connsiteX569" fmla="*/ 28766 w 717860"/>
                <a:gd name="connsiteY569" fmla="*/ 431025 h 837773"/>
                <a:gd name="connsiteX570" fmla="*/ 30069 w 717860"/>
                <a:gd name="connsiteY570" fmla="*/ 436649 h 837773"/>
                <a:gd name="connsiteX571" fmla="*/ 30480 w 717860"/>
                <a:gd name="connsiteY571" fmla="*/ 438295 h 837773"/>
                <a:gd name="connsiteX572" fmla="*/ 32195 w 717860"/>
                <a:gd name="connsiteY572" fmla="*/ 445153 h 837773"/>
                <a:gd name="connsiteX573" fmla="*/ 32743 w 717860"/>
                <a:gd name="connsiteY573" fmla="*/ 447141 h 837773"/>
                <a:gd name="connsiteX574" fmla="*/ 34183 w 717860"/>
                <a:gd name="connsiteY574" fmla="*/ 452354 h 837773"/>
                <a:gd name="connsiteX575" fmla="*/ 34801 w 717860"/>
                <a:gd name="connsiteY575" fmla="*/ 454480 h 837773"/>
                <a:gd name="connsiteX576" fmla="*/ 36858 w 717860"/>
                <a:gd name="connsiteY576" fmla="*/ 461201 h 837773"/>
                <a:gd name="connsiteX577" fmla="*/ 37269 w 717860"/>
                <a:gd name="connsiteY577" fmla="*/ 462435 h 837773"/>
                <a:gd name="connsiteX578" fmla="*/ 39121 w 717860"/>
                <a:gd name="connsiteY578" fmla="*/ 468059 h 837773"/>
                <a:gd name="connsiteX579" fmla="*/ 39875 w 717860"/>
                <a:gd name="connsiteY579" fmla="*/ 470322 h 837773"/>
                <a:gd name="connsiteX580" fmla="*/ 41795 w 717860"/>
                <a:gd name="connsiteY580" fmla="*/ 475602 h 837773"/>
                <a:gd name="connsiteX581" fmla="*/ 42413 w 717860"/>
                <a:gd name="connsiteY581" fmla="*/ 477248 h 837773"/>
                <a:gd name="connsiteX582" fmla="*/ 44608 w 717860"/>
                <a:gd name="connsiteY582" fmla="*/ 482940 h 837773"/>
                <a:gd name="connsiteX583" fmla="*/ 45362 w 717860"/>
                <a:gd name="connsiteY583" fmla="*/ 484929 h 837773"/>
                <a:gd name="connsiteX584" fmla="*/ 87607 w 717860"/>
                <a:gd name="connsiteY584" fmla="*/ 570997 h 837773"/>
                <a:gd name="connsiteX585" fmla="*/ 126012 w 717860"/>
                <a:gd name="connsiteY585" fmla="*/ 745945 h 83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</a:cxnLst>
              <a:rect l="l" t="t" r="r" b="b"/>
              <a:pathLst>
                <a:path w="717860" h="837773">
                  <a:moveTo>
                    <a:pt x="416654" y="837773"/>
                  </a:moveTo>
                  <a:cubicBezTo>
                    <a:pt x="414665" y="837773"/>
                    <a:pt x="412608" y="837636"/>
                    <a:pt x="410550" y="837293"/>
                  </a:cubicBezTo>
                  <a:cubicBezTo>
                    <a:pt x="316870" y="832561"/>
                    <a:pt x="223876" y="814799"/>
                    <a:pt x="134173" y="784692"/>
                  </a:cubicBezTo>
                  <a:cubicBezTo>
                    <a:pt x="115862" y="780783"/>
                    <a:pt x="103106" y="763570"/>
                    <a:pt x="104821" y="744916"/>
                  </a:cubicBezTo>
                  <a:lnTo>
                    <a:pt x="104889" y="744299"/>
                  </a:lnTo>
                  <a:cubicBezTo>
                    <a:pt x="113804" y="661454"/>
                    <a:pt x="96043" y="629702"/>
                    <a:pt x="69227" y="581490"/>
                  </a:cubicBezTo>
                  <a:cubicBezTo>
                    <a:pt x="55992" y="557830"/>
                    <a:pt x="41041" y="531015"/>
                    <a:pt x="25885" y="493022"/>
                  </a:cubicBezTo>
                  <a:lnTo>
                    <a:pt x="25062" y="490964"/>
                  </a:lnTo>
                  <a:cubicBezTo>
                    <a:pt x="24239" y="488975"/>
                    <a:pt x="23485" y="486918"/>
                    <a:pt x="22730" y="484929"/>
                  </a:cubicBezTo>
                  <a:lnTo>
                    <a:pt x="22113" y="483215"/>
                  </a:lnTo>
                  <a:cubicBezTo>
                    <a:pt x="21427" y="481363"/>
                    <a:pt x="20741" y="479511"/>
                    <a:pt x="20124" y="477591"/>
                  </a:cubicBezTo>
                  <a:cubicBezTo>
                    <a:pt x="19850" y="476837"/>
                    <a:pt x="19576" y="476014"/>
                    <a:pt x="19301" y="475191"/>
                  </a:cubicBezTo>
                  <a:cubicBezTo>
                    <a:pt x="18615" y="473202"/>
                    <a:pt x="17930" y="471213"/>
                    <a:pt x="17312" y="469156"/>
                  </a:cubicBezTo>
                  <a:lnTo>
                    <a:pt x="16901" y="467784"/>
                  </a:lnTo>
                  <a:cubicBezTo>
                    <a:pt x="16147" y="465384"/>
                    <a:pt x="15392" y="462984"/>
                    <a:pt x="14707" y="460583"/>
                  </a:cubicBezTo>
                  <a:lnTo>
                    <a:pt x="14021" y="458320"/>
                  </a:lnTo>
                  <a:cubicBezTo>
                    <a:pt x="13472" y="456468"/>
                    <a:pt x="12992" y="454617"/>
                    <a:pt x="12443" y="452765"/>
                  </a:cubicBezTo>
                  <a:lnTo>
                    <a:pt x="11895" y="450639"/>
                  </a:lnTo>
                  <a:cubicBezTo>
                    <a:pt x="11278" y="448239"/>
                    <a:pt x="10660" y="445770"/>
                    <a:pt x="10043" y="443301"/>
                  </a:cubicBezTo>
                  <a:lnTo>
                    <a:pt x="9631" y="441587"/>
                  </a:lnTo>
                  <a:cubicBezTo>
                    <a:pt x="9152" y="439598"/>
                    <a:pt x="8740" y="437609"/>
                    <a:pt x="8260" y="435620"/>
                  </a:cubicBezTo>
                  <a:lnTo>
                    <a:pt x="7780" y="433288"/>
                  </a:lnTo>
                  <a:cubicBezTo>
                    <a:pt x="7300" y="431094"/>
                    <a:pt x="6889" y="428831"/>
                    <a:pt x="6408" y="426636"/>
                  </a:cubicBezTo>
                  <a:lnTo>
                    <a:pt x="6202" y="425676"/>
                  </a:lnTo>
                  <a:cubicBezTo>
                    <a:pt x="5723" y="423138"/>
                    <a:pt x="5311" y="420601"/>
                    <a:pt x="4831" y="418064"/>
                  </a:cubicBezTo>
                  <a:lnTo>
                    <a:pt x="4488" y="415801"/>
                  </a:lnTo>
                  <a:cubicBezTo>
                    <a:pt x="4145" y="413812"/>
                    <a:pt x="3871" y="411823"/>
                    <a:pt x="3596" y="409834"/>
                  </a:cubicBezTo>
                  <a:lnTo>
                    <a:pt x="3322" y="407845"/>
                  </a:lnTo>
                  <a:cubicBezTo>
                    <a:pt x="2979" y="405308"/>
                    <a:pt x="2637" y="402702"/>
                    <a:pt x="2362" y="400164"/>
                  </a:cubicBezTo>
                  <a:lnTo>
                    <a:pt x="2156" y="398518"/>
                  </a:lnTo>
                  <a:cubicBezTo>
                    <a:pt x="1951" y="396392"/>
                    <a:pt x="1676" y="394266"/>
                    <a:pt x="1539" y="392140"/>
                  </a:cubicBezTo>
                  <a:lnTo>
                    <a:pt x="1334" y="389877"/>
                  </a:lnTo>
                  <a:cubicBezTo>
                    <a:pt x="1128" y="387477"/>
                    <a:pt x="922" y="385008"/>
                    <a:pt x="785" y="382608"/>
                  </a:cubicBezTo>
                  <a:lnTo>
                    <a:pt x="716" y="381922"/>
                  </a:lnTo>
                  <a:cubicBezTo>
                    <a:pt x="579" y="379316"/>
                    <a:pt x="442" y="376710"/>
                    <a:pt x="305" y="374104"/>
                  </a:cubicBezTo>
                  <a:lnTo>
                    <a:pt x="236" y="371909"/>
                  </a:lnTo>
                  <a:cubicBezTo>
                    <a:pt x="167" y="369783"/>
                    <a:pt x="99" y="367726"/>
                    <a:pt x="99" y="365600"/>
                  </a:cubicBezTo>
                  <a:lnTo>
                    <a:pt x="31" y="363748"/>
                  </a:lnTo>
                  <a:cubicBezTo>
                    <a:pt x="31" y="361074"/>
                    <a:pt x="-38" y="358468"/>
                    <a:pt x="31" y="355793"/>
                  </a:cubicBezTo>
                  <a:lnTo>
                    <a:pt x="31" y="354147"/>
                  </a:lnTo>
                  <a:cubicBezTo>
                    <a:pt x="31" y="351953"/>
                    <a:pt x="99" y="349758"/>
                    <a:pt x="167" y="347632"/>
                  </a:cubicBezTo>
                  <a:cubicBezTo>
                    <a:pt x="167" y="346878"/>
                    <a:pt x="236" y="346123"/>
                    <a:pt x="236" y="345369"/>
                  </a:cubicBezTo>
                  <a:cubicBezTo>
                    <a:pt x="373" y="342763"/>
                    <a:pt x="442" y="340157"/>
                    <a:pt x="647" y="337551"/>
                  </a:cubicBezTo>
                  <a:lnTo>
                    <a:pt x="647" y="337276"/>
                  </a:lnTo>
                  <a:cubicBezTo>
                    <a:pt x="785" y="334602"/>
                    <a:pt x="991" y="331927"/>
                    <a:pt x="1265" y="329184"/>
                  </a:cubicBezTo>
                  <a:lnTo>
                    <a:pt x="1470" y="326989"/>
                  </a:lnTo>
                  <a:cubicBezTo>
                    <a:pt x="1676" y="324795"/>
                    <a:pt x="1882" y="322600"/>
                    <a:pt x="2156" y="320474"/>
                  </a:cubicBezTo>
                  <a:lnTo>
                    <a:pt x="2362" y="318691"/>
                  </a:lnTo>
                  <a:cubicBezTo>
                    <a:pt x="2705" y="315948"/>
                    <a:pt x="2979" y="313273"/>
                    <a:pt x="3391" y="310599"/>
                  </a:cubicBezTo>
                  <a:lnTo>
                    <a:pt x="3665" y="308884"/>
                  </a:lnTo>
                  <a:cubicBezTo>
                    <a:pt x="4008" y="306690"/>
                    <a:pt x="4282" y="304495"/>
                    <a:pt x="4694" y="302301"/>
                  </a:cubicBezTo>
                  <a:lnTo>
                    <a:pt x="5037" y="300106"/>
                  </a:lnTo>
                  <a:cubicBezTo>
                    <a:pt x="5517" y="297363"/>
                    <a:pt x="5997" y="294620"/>
                    <a:pt x="6477" y="291945"/>
                  </a:cubicBezTo>
                  <a:cubicBezTo>
                    <a:pt x="7025" y="288928"/>
                    <a:pt x="7643" y="285978"/>
                    <a:pt x="8260" y="283030"/>
                  </a:cubicBezTo>
                  <a:cubicBezTo>
                    <a:pt x="8397" y="282481"/>
                    <a:pt x="8534" y="281864"/>
                    <a:pt x="8672" y="281315"/>
                  </a:cubicBezTo>
                  <a:lnTo>
                    <a:pt x="9014" y="279738"/>
                  </a:lnTo>
                  <a:cubicBezTo>
                    <a:pt x="9426" y="277886"/>
                    <a:pt x="9837" y="276035"/>
                    <a:pt x="10249" y="274251"/>
                  </a:cubicBezTo>
                  <a:cubicBezTo>
                    <a:pt x="10454" y="273497"/>
                    <a:pt x="10592" y="272743"/>
                    <a:pt x="10798" y="271988"/>
                  </a:cubicBezTo>
                  <a:lnTo>
                    <a:pt x="11278" y="270137"/>
                  </a:lnTo>
                  <a:cubicBezTo>
                    <a:pt x="11689" y="268628"/>
                    <a:pt x="12032" y="267051"/>
                    <a:pt x="12443" y="265542"/>
                  </a:cubicBezTo>
                  <a:cubicBezTo>
                    <a:pt x="12649" y="264719"/>
                    <a:pt x="12855" y="263964"/>
                    <a:pt x="13129" y="263141"/>
                  </a:cubicBezTo>
                  <a:lnTo>
                    <a:pt x="13678" y="261084"/>
                  </a:lnTo>
                  <a:cubicBezTo>
                    <a:pt x="14089" y="259712"/>
                    <a:pt x="14432" y="258272"/>
                    <a:pt x="14844" y="256901"/>
                  </a:cubicBezTo>
                  <a:cubicBezTo>
                    <a:pt x="15118" y="256009"/>
                    <a:pt x="15392" y="255117"/>
                    <a:pt x="15667" y="254295"/>
                  </a:cubicBezTo>
                  <a:lnTo>
                    <a:pt x="16215" y="252443"/>
                  </a:lnTo>
                  <a:cubicBezTo>
                    <a:pt x="16627" y="251071"/>
                    <a:pt x="17038" y="249768"/>
                    <a:pt x="17450" y="248397"/>
                  </a:cubicBezTo>
                  <a:cubicBezTo>
                    <a:pt x="17724" y="247437"/>
                    <a:pt x="18067" y="246477"/>
                    <a:pt x="18410" y="245516"/>
                  </a:cubicBezTo>
                  <a:lnTo>
                    <a:pt x="18959" y="243870"/>
                  </a:lnTo>
                  <a:cubicBezTo>
                    <a:pt x="19370" y="242567"/>
                    <a:pt x="19850" y="241264"/>
                    <a:pt x="20262" y="239961"/>
                  </a:cubicBezTo>
                  <a:cubicBezTo>
                    <a:pt x="20605" y="238933"/>
                    <a:pt x="20947" y="237972"/>
                    <a:pt x="21359" y="236944"/>
                  </a:cubicBezTo>
                  <a:lnTo>
                    <a:pt x="21770" y="235847"/>
                  </a:lnTo>
                  <a:cubicBezTo>
                    <a:pt x="22250" y="234475"/>
                    <a:pt x="22799" y="233035"/>
                    <a:pt x="23279" y="231663"/>
                  </a:cubicBezTo>
                  <a:cubicBezTo>
                    <a:pt x="23691" y="230635"/>
                    <a:pt x="24102" y="229537"/>
                    <a:pt x="24514" y="228509"/>
                  </a:cubicBezTo>
                  <a:lnTo>
                    <a:pt x="24788" y="227891"/>
                  </a:lnTo>
                  <a:cubicBezTo>
                    <a:pt x="25337" y="226383"/>
                    <a:pt x="25954" y="224942"/>
                    <a:pt x="26571" y="223502"/>
                  </a:cubicBezTo>
                  <a:cubicBezTo>
                    <a:pt x="27051" y="222336"/>
                    <a:pt x="27531" y="221171"/>
                    <a:pt x="28011" y="220073"/>
                  </a:cubicBezTo>
                  <a:lnTo>
                    <a:pt x="28148" y="219799"/>
                  </a:lnTo>
                  <a:cubicBezTo>
                    <a:pt x="28766" y="218359"/>
                    <a:pt x="29383" y="216919"/>
                    <a:pt x="30000" y="215478"/>
                  </a:cubicBezTo>
                  <a:cubicBezTo>
                    <a:pt x="30480" y="214313"/>
                    <a:pt x="31028" y="213215"/>
                    <a:pt x="31508" y="212049"/>
                  </a:cubicBezTo>
                  <a:lnTo>
                    <a:pt x="31646" y="211775"/>
                  </a:lnTo>
                  <a:cubicBezTo>
                    <a:pt x="32263" y="210335"/>
                    <a:pt x="32949" y="208963"/>
                    <a:pt x="33566" y="207523"/>
                  </a:cubicBezTo>
                  <a:cubicBezTo>
                    <a:pt x="34115" y="206289"/>
                    <a:pt x="34732" y="205054"/>
                    <a:pt x="35349" y="203820"/>
                  </a:cubicBezTo>
                  <a:cubicBezTo>
                    <a:pt x="36035" y="202448"/>
                    <a:pt x="36721" y="201008"/>
                    <a:pt x="37407" y="199636"/>
                  </a:cubicBezTo>
                  <a:cubicBezTo>
                    <a:pt x="38024" y="198402"/>
                    <a:pt x="38641" y="197236"/>
                    <a:pt x="39258" y="196002"/>
                  </a:cubicBezTo>
                  <a:cubicBezTo>
                    <a:pt x="39944" y="194630"/>
                    <a:pt x="40630" y="193258"/>
                    <a:pt x="41384" y="191887"/>
                  </a:cubicBezTo>
                  <a:cubicBezTo>
                    <a:pt x="42001" y="190652"/>
                    <a:pt x="42687" y="189487"/>
                    <a:pt x="43304" y="188321"/>
                  </a:cubicBezTo>
                  <a:cubicBezTo>
                    <a:pt x="44059" y="186949"/>
                    <a:pt x="44744" y="185646"/>
                    <a:pt x="45499" y="184274"/>
                  </a:cubicBezTo>
                  <a:cubicBezTo>
                    <a:pt x="46185" y="183108"/>
                    <a:pt x="46802" y="181943"/>
                    <a:pt x="47488" y="180708"/>
                  </a:cubicBezTo>
                  <a:cubicBezTo>
                    <a:pt x="48242" y="179405"/>
                    <a:pt x="48997" y="178102"/>
                    <a:pt x="49820" y="176731"/>
                  </a:cubicBezTo>
                  <a:cubicBezTo>
                    <a:pt x="50505" y="175565"/>
                    <a:pt x="51191" y="174399"/>
                    <a:pt x="51877" y="173233"/>
                  </a:cubicBezTo>
                  <a:cubicBezTo>
                    <a:pt x="52700" y="171930"/>
                    <a:pt x="53454" y="170627"/>
                    <a:pt x="54277" y="169324"/>
                  </a:cubicBezTo>
                  <a:cubicBezTo>
                    <a:pt x="54963" y="168158"/>
                    <a:pt x="55717" y="167061"/>
                    <a:pt x="56403" y="165895"/>
                  </a:cubicBezTo>
                  <a:cubicBezTo>
                    <a:pt x="57226" y="164592"/>
                    <a:pt x="58049" y="163358"/>
                    <a:pt x="58872" y="162055"/>
                  </a:cubicBezTo>
                  <a:lnTo>
                    <a:pt x="59078" y="161780"/>
                  </a:lnTo>
                  <a:cubicBezTo>
                    <a:pt x="59763" y="160752"/>
                    <a:pt x="60449" y="159723"/>
                    <a:pt x="61135" y="158694"/>
                  </a:cubicBezTo>
                  <a:cubicBezTo>
                    <a:pt x="61958" y="157460"/>
                    <a:pt x="62850" y="156157"/>
                    <a:pt x="63741" y="154922"/>
                  </a:cubicBezTo>
                  <a:lnTo>
                    <a:pt x="64016" y="154511"/>
                  </a:lnTo>
                  <a:cubicBezTo>
                    <a:pt x="64701" y="153551"/>
                    <a:pt x="65318" y="152591"/>
                    <a:pt x="66004" y="151630"/>
                  </a:cubicBezTo>
                  <a:cubicBezTo>
                    <a:pt x="66896" y="150396"/>
                    <a:pt x="67788" y="149162"/>
                    <a:pt x="68679" y="147927"/>
                  </a:cubicBezTo>
                  <a:lnTo>
                    <a:pt x="68953" y="147516"/>
                  </a:lnTo>
                  <a:cubicBezTo>
                    <a:pt x="69639" y="146555"/>
                    <a:pt x="70325" y="145664"/>
                    <a:pt x="71011" y="144704"/>
                  </a:cubicBezTo>
                  <a:cubicBezTo>
                    <a:pt x="71834" y="143538"/>
                    <a:pt x="72725" y="142441"/>
                    <a:pt x="73548" y="141343"/>
                  </a:cubicBezTo>
                  <a:lnTo>
                    <a:pt x="74303" y="140383"/>
                  </a:lnTo>
                  <a:cubicBezTo>
                    <a:pt x="74920" y="139560"/>
                    <a:pt x="75537" y="138737"/>
                    <a:pt x="76223" y="137914"/>
                  </a:cubicBezTo>
                  <a:cubicBezTo>
                    <a:pt x="77046" y="136817"/>
                    <a:pt x="77937" y="135788"/>
                    <a:pt x="78760" y="134760"/>
                  </a:cubicBezTo>
                  <a:lnTo>
                    <a:pt x="79789" y="133457"/>
                  </a:lnTo>
                  <a:cubicBezTo>
                    <a:pt x="80406" y="132702"/>
                    <a:pt x="80955" y="131948"/>
                    <a:pt x="81572" y="131262"/>
                  </a:cubicBezTo>
                  <a:cubicBezTo>
                    <a:pt x="82395" y="130233"/>
                    <a:pt x="83218" y="129273"/>
                    <a:pt x="84110" y="128244"/>
                  </a:cubicBezTo>
                  <a:lnTo>
                    <a:pt x="85344" y="126736"/>
                  </a:lnTo>
                  <a:cubicBezTo>
                    <a:pt x="85892" y="126050"/>
                    <a:pt x="86510" y="125364"/>
                    <a:pt x="87059" y="124747"/>
                  </a:cubicBezTo>
                  <a:cubicBezTo>
                    <a:pt x="87950" y="123718"/>
                    <a:pt x="88842" y="122690"/>
                    <a:pt x="89733" y="121661"/>
                  </a:cubicBezTo>
                  <a:lnTo>
                    <a:pt x="90968" y="120221"/>
                  </a:lnTo>
                  <a:cubicBezTo>
                    <a:pt x="91516" y="119604"/>
                    <a:pt x="92065" y="118986"/>
                    <a:pt x="92614" y="118369"/>
                  </a:cubicBezTo>
                  <a:cubicBezTo>
                    <a:pt x="93505" y="117340"/>
                    <a:pt x="94465" y="116380"/>
                    <a:pt x="95356" y="115352"/>
                  </a:cubicBezTo>
                  <a:lnTo>
                    <a:pt x="96797" y="113774"/>
                  </a:lnTo>
                  <a:cubicBezTo>
                    <a:pt x="97277" y="113226"/>
                    <a:pt x="97826" y="112677"/>
                    <a:pt x="98306" y="112128"/>
                  </a:cubicBezTo>
                  <a:cubicBezTo>
                    <a:pt x="99540" y="110825"/>
                    <a:pt x="100706" y="109591"/>
                    <a:pt x="101940" y="108356"/>
                  </a:cubicBezTo>
                  <a:lnTo>
                    <a:pt x="102969" y="107259"/>
                  </a:lnTo>
                  <a:cubicBezTo>
                    <a:pt x="103381" y="106848"/>
                    <a:pt x="103792" y="106436"/>
                    <a:pt x="104204" y="106025"/>
                  </a:cubicBezTo>
                  <a:cubicBezTo>
                    <a:pt x="106192" y="104036"/>
                    <a:pt x="108181" y="102047"/>
                    <a:pt x="110239" y="100127"/>
                  </a:cubicBezTo>
                  <a:cubicBezTo>
                    <a:pt x="110513" y="99852"/>
                    <a:pt x="110856" y="99510"/>
                    <a:pt x="111198" y="99235"/>
                  </a:cubicBezTo>
                  <a:lnTo>
                    <a:pt x="111747" y="98755"/>
                  </a:lnTo>
                  <a:cubicBezTo>
                    <a:pt x="113324" y="97315"/>
                    <a:pt x="114833" y="95806"/>
                    <a:pt x="116411" y="94366"/>
                  </a:cubicBezTo>
                  <a:cubicBezTo>
                    <a:pt x="116959" y="93886"/>
                    <a:pt x="117439" y="93406"/>
                    <a:pt x="117988" y="92926"/>
                  </a:cubicBezTo>
                  <a:lnTo>
                    <a:pt x="119565" y="91486"/>
                  </a:lnTo>
                  <a:cubicBezTo>
                    <a:pt x="120594" y="90525"/>
                    <a:pt x="121623" y="89634"/>
                    <a:pt x="122720" y="88674"/>
                  </a:cubicBezTo>
                  <a:cubicBezTo>
                    <a:pt x="123337" y="88125"/>
                    <a:pt x="123955" y="87577"/>
                    <a:pt x="124572" y="87096"/>
                  </a:cubicBezTo>
                  <a:lnTo>
                    <a:pt x="126149" y="85725"/>
                  </a:lnTo>
                  <a:cubicBezTo>
                    <a:pt x="127109" y="84902"/>
                    <a:pt x="128138" y="84011"/>
                    <a:pt x="129098" y="83188"/>
                  </a:cubicBezTo>
                  <a:cubicBezTo>
                    <a:pt x="129784" y="82639"/>
                    <a:pt x="130469" y="82022"/>
                    <a:pt x="131155" y="81473"/>
                  </a:cubicBezTo>
                  <a:lnTo>
                    <a:pt x="132801" y="80101"/>
                  </a:lnTo>
                  <a:cubicBezTo>
                    <a:pt x="133762" y="79347"/>
                    <a:pt x="134653" y="78593"/>
                    <a:pt x="135613" y="77838"/>
                  </a:cubicBezTo>
                  <a:cubicBezTo>
                    <a:pt x="136299" y="77290"/>
                    <a:pt x="137053" y="76741"/>
                    <a:pt x="137739" y="76192"/>
                  </a:cubicBezTo>
                  <a:lnTo>
                    <a:pt x="139248" y="75027"/>
                  </a:lnTo>
                  <a:cubicBezTo>
                    <a:pt x="140277" y="74272"/>
                    <a:pt x="141237" y="73449"/>
                    <a:pt x="142265" y="72695"/>
                  </a:cubicBezTo>
                  <a:cubicBezTo>
                    <a:pt x="143088" y="72078"/>
                    <a:pt x="143980" y="71392"/>
                    <a:pt x="144803" y="70775"/>
                  </a:cubicBezTo>
                  <a:lnTo>
                    <a:pt x="145900" y="69951"/>
                  </a:lnTo>
                  <a:cubicBezTo>
                    <a:pt x="146929" y="69197"/>
                    <a:pt x="148026" y="68374"/>
                    <a:pt x="149055" y="67620"/>
                  </a:cubicBezTo>
                  <a:cubicBezTo>
                    <a:pt x="149946" y="67003"/>
                    <a:pt x="150838" y="66385"/>
                    <a:pt x="151729" y="65768"/>
                  </a:cubicBezTo>
                  <a:lnTo>
                    <a:pt x="152758" y="65082"/>
                  </a:lnTo>
                  <a:cubicBezTo>
                    <a:pt x="153855" y="64328"/>
                    <a:pt x="154884" y="63574"/>
                    <a:pt x="155981" y="62819"/>
                  </a:cubicBezTo>
                  <a:cubicBezTo>
                    <a:pt x="157078" y="62065"/>
                    <a:pt x="158107" y="61379"/>
                    <a:pt x="159204" y="60693"/>
                  </a:cubicBezTo>
                  <a:lnTo>
                    <a:pt x="165308" y="69403"/>
                  </a:lnTo>
                  <a:lnTo>
                    <a:pt x="159410" y="60625"/>
                  </a:lnTo>
                  <a:cubicBezTo>
                    <a:pt x="160645" y="59802"/>
                    <a:pt x="161811" y="58979"/>
                    <a:pt x="163045" y="58224"/>
                  </a:cubicBezTo>
                  <a:cubicBezTo>
                    <a:pt x="164211" y="57470"/>
                    <a:pt x="165308" y="56784"/>
                    <a:pt x="166474" y="56030"/>
                  </a:cubicBezTo>
                  <a:cubicBezTo>
                    <a:pt x="167709" y="55275"/>
                    <a:pt x="168943" y="54453"/>
                    <a:pt x="170177" y="53698"/>
                  </a:cubicBezTo>
                  <a:cubicBezTo>
                    <a:pt x="171343" y="53012"/>
                    <a:pt x="172509" y="52258"/>
                    <a:pt x="173675" y="51572"/>
                  </a:cubicBezTo>
                  <a:cubicBezTo>
                    <a:pt x="174910" y="50818"/>
                    <a:pt x="176213" y="50063"/>
                    <a:pt x="177447" y="49309"/>
                  </a:cubicBezTo>
                  <a:cubicBezTo>
                    <a:pt x="178613" y="48623"/>
                    <a:pt x="179778" y="47937"/>
                    <a:pt x="181013" y="47252"/>
                  </a:cubicBezTo>
                  <a:cubicBezTo>
                    <a:pt x="182248" y="46497"/>
                    <a:pt x="183551" y="45811"/>
                    <a:pt x="184785" y="45126"/>
                  </a:cubicBezTo>
                  <a:cubicBezTo>
                    <a:pt x="185951" y="44440"/>
                    <a:pt x="187185" y="43823"/>
                    <a:pt x="188351" y="43137"/>
                  </a:cubicBezTo>
                  <a:cubicBezTo>
                    <a:pt x="189654" y="42451"/>
                    <a:pt x="190889" y="41765"/>
                    <a:pt x="192191" y="41079"/>
                  </a:cubicBezTo>
                  <a:cubicBezTo>
                    <a:pt x="193426" y="40462"/>
                    <a:pt x="194592" y="39845"/>
                    <a:pt x="195826" y="39159"/>
                  </a:cubicBezTo>
                  <a:cubicBezTo>
                    <a:pt x="197129" y="38473"/>
                    <a:pt x="198432" y="37856"/>
                    <a:pt x="199735" y="37170"/>
                  </a:cubicBezTo>
                  <a:cubicBezTo>
                    <a:pt x="200970" y="36553"/>
                    <a:pt x="202204" y="35936"/>
                    <a:pt x="203439" y="35387"/>
                  </a:cubicBezTo>
                  <a:cubicBezTo>
                    <a:pt x="204742" y="34770"/>
                    <a:pt x="206045" y="34153"/>
                    <a:pt x="207348" y="33536"/>
                  </a:cubicBezTo>
                  <a:cubicBezTo>
                    <a:pt x="208582" y="32987"/>
                    <a:pt x="209817" y="32370"/>
                    <a:pt x="211120" y="31821"/>
                  </a:cubicBezTo>
                  <a:cubicBezTo>
                    <a:pt x="212423" y="31204"/>
                    <a:pt x="213794" y="30655"/>
                    <a:pt x="215097" y="30038"/>
                  </a:cubicBezTo>
                  <a:cubicBezTo>
                    <a:pt x="216332" y="29489"/>
                    <a:pt x="217635" y="28941"/>
                    <a:pt x="218869" y="28392"/>
                  </a:cubicBezTo>
                  <a:cubicBezTo>
                    <a:pt x="220241" y="27843"/>
                    <a:pt x="221544" y="27295"/>
                    <a:pt x="222916" y="26746"/>
                  </a:cubicBezTo>
                  <a:cubicBezTo>
                    <a:pt x="224287" y="26198"/>
                    <a:pt x="225522" y="25649"/>
                    <a:pt x="226756" y="25169"/>
                  </a:cubicBezTo>
                  <a:cubicBezTo>
                    <a:pt x="228128" y="24620"/>
                    <a:pt x="229499" y="24140"/>
                    <a:pt x="230871" y="23592"/>
                  </a:cubicBezTo>
                  <a:lnTo>
                    <a:pt x="231077" y="23523"/>
                  </a:lnTo>
                  <a:cubicBezTo>
                    <a:pt x="232311" y="23043"/>
                    <a:pt x="233477" y="22563"/>
                    <a:pt x="234711" y="22151"/>
                  </a:cubicBezTo>
                  <a:cubicBezTo>
                    <a:pt x="236083" y="21671"/>
                    <a:pt x="237454" y="21191"/>
                    <a:pt x="238826" y="20643"/>
                  </a:cubicBezTo>
                  <a:lnTo>
                    <a:pt x="239306" y="20437"/>
                  </a:lnTo>
                  <a:cubicBezTo>
                    <a:pt x="240403" y="20025"/>
                    <a:pt x="241569" y="19614"/>
                    <a:pt x="242735" y="19271"/>
                  </a:cubicBezTo>
                  <a:cubicBezTo>
                    <a:pt x="243901" y="18860"/>
                    <a:pt x="245067" y="18448"/>
                    <a:pt x="246232" y="18105"/>
                  </a:cubicBezTo>
                  <a:lnTo>
                    <a:pt x="247810" y="17556"/>
                  </a:lnTo>
                  <a:cubicBezTo>
                    <a:pt x="248770" y="17214"/>
                    <a:pt x="249799" y="16871"/>
                    <a:pt x="250759" y="16596"/>
                  </a:cubicBezTo>
                  <a:cubicBezTo>
                    <a:pt x="251925" y="16253"/>
                    <a:pt x="253090" y="15911"/>
                    <a:pt x="254257" y="15499"/>
                  </a:cubicBezTo>
                  <a:lnTo>
                    <a:pt x="256040" y="14950"/>
                  </a:lnTo>
                  <a:cubicBezTo>
                    <a:pt x="257000" y="14676"/>
                    <a:pt x="257960" y="14333"/>
                    <a:pt x="258920" y="14059"/>
                  </a:cubicBezTo>
                  <a:cubicBezTo>
                    <a:pt x="260086" y="13716"/>
                    <a:pt x="261183" y="13442"/>
                    <a:pt x="262349" y="13099"/>
                  </a:cubicBezTo>
                  <a:lnTo>
                    <a:pt x="264406" y="12550"/>
                  </a:lnTo>
                  <a:cubicBezTo>
                    <a:pt x="265298" y="12276"/>
                    <a:pt x="266258" y="12002"/>
                    <a:pt x="267150" y="11796"/>
                  </a:cubicBezTo>
                  <a:cubicBezTo>
                    <a:pt x="268315" y="11521"/>
                    <a:pt x="269413" y="11179"/>
                    <a:pt x="270579" y="10904"/>
                  </a:cubicBezTo>
                  <a:lnTo>
                    <a:pt x="272705" y="10356"/>
                  </a:lnTo>
                  <a:cubicBezTo>
                    <a:pt x="273596" y="10150"/>
                    <a:pt x="274556" y="9876"/>
                    <a:pt x="275448" y="9670"/>
                  </a:cubicBezTo>
                  <a:cubicBezTo>
                    <a:pt x="276614" y="9395"/>
                    <a:pt x="277848" y="9121"/>
                    <a:pt x="279083" y="8847"/>
                  </a:cubicBezTo>
                  <a:lnTo>
                    <a:pt x="281277" y="8367"/>
                  </a:lnTo>
                  <a:cubicBezTo>
                    <a:pt x="282100" y="8161"/>
                    <a:pt x="282992" y="7955"/>
                    <a:pt x="283815" y="7818"/>
                  </a:cubicBezTo>
                  <a:cubicBezTo>
                    <a:pt x="285186" y="7544"/>
                    <a:pt x="286626" y="7269"/>
                    <a:pt x="287998" y="6995"/>
                  </a:cubicBezTo>
                  <a:lnTo>
                    <a:pt x="290124" y="6584"/>
                  </a:lnTo>
                  <a:cubicBezTo>
                    <a:pt x="290809" y="6447"/>
                    <a:pt x="291496" y="6309"/>
                    <a:pt x="292181" y="6172"/>
                  </a:cubicBezTo>
                  <a:cubicBezTo>
                    <a:pt x="294993" y="5624"/>
                    <a:pt x="297736" y="5144"/>
                    <a:pt x="300548" y="4663"/>
                  </a:cubicBezTo>
                  <a:cubicBezTo>
                    <a:pt x="301302" y="4526"/>
                    <a:pt x="302057" y="4458"/>
                    <a:pt x="302811" y="4321"/>
                  </a:cubicBezTo>
                  <a:lnTo>
                    <a:pt x="305006" y="3978"/>
                  </a:lnTo>
                  <a:cubicBezTo>
                    <a:pt x="306377" y="3772"/>
                    <a:pt x="307680" y="3566"/>
                    <a:pt x="309052" y="3360"/>
                  </a:cubicBezTo>
                  <a:cubicBezTo>
                    <a:pt x="309944" y="3223"/>
                    <a:pt x="310835" y="3155"/>
                    <a:pt x="311727" y="3018"/>
                  </a:cubicBezTo>
                  <a:lnTo>
                    <a:pt x="314127" y="2675"/>
                  </a:lnTo>
                  <a:cubicBezTo>
                    <a:pt x="315293" y="2537"/>
                    <a:pt x="316459" y="2400"/>
                    <a:pt x="317624" y="2263"/>
                  </a:cubicBezTo>
                  <a:cubicBezTo>
                    <a:pt x="318585" y="2126"/>
                    <a:pt x="319545" y="2057"/>
                    <a:pt x="320505" y="1989"/>
                  </a:cubicBezTo>
                  <a:lnTo>
                    <a:pt x="322837" y="1783"/>
                  </a:lnTo>
                  <a:cubicBezTo>
                    <a:pt x="324002" y="1646"/>
                    <a:pt x="325099" y="1509"/>
                    <a:pt x="326266" y="1440"/>
                  </a:cubicBezTo>
                  <a:cubicBezTo>
                    <a:pt x="327294" y="1371"/>
                    <a:pt x="328254" y="1303"/>
                    <a:pt x="329283" y="1166"/>
                  </a:cubicBezTo>
                  <a:lnTo>
                    <a:pt x="331340" y="1029"/>
                  </a:lnTo>
                  <a:cubicBezTo>
                    <a:pt x="332506" y="960"/>
                    <a:pt x="333741" y="823"/>
                    <a:pt x="334907" y="754"/>
                  </a:cubicBezTo>
                  <a:cubicBezTo>
                    <a:pt x="335935" y="686"/>
                    <a:pt x="336964" y="617"/>
                    <a:pt x="337993" y="549"/>
                  </a:cubicBezTo>
                  <a:lnTo>
                    <a:pt x="339913" y="480"/>
                  </a:lnTo>
                  <a:cubicBezTo>
                    <a:pt x="341147" y="411"/>
                    <a:pt x="342382" y="343"/>
                    <a:pt x="343616" y="274"/>
                  </a:cubicBezTo>
                  <a:cubicBezTo>
                    <a:pt x="344714" y="206"/>
                    <a:pt x="345811" y="206"/>
                    <a:pt x="346977" y="137"/>
                  </a:cubicBezTo>
                  <a:lnTo>
                    <a:pt x="348623" y="69"/>
                  </a:lnTo>
                  <a:cubicBezTo>
                    <a:pt x="349857" y="0"/>
                    <a:pt x="351092" y="0"/>
                    <a:pt x="352395" y="0"/>
                  </a:cubicBezTo>
                  <a:cubicBezTo>
                    <a:pt x="353629" y="0"/>
                    <a:pt x="354863" y="0"/>
                    <a:pt x="356098" y="0"/>
                  </a:cubicBezTo>
                  <a:lnTo>
                    <a:pt x="357058" y="0"/>
                  </a:lnTo>
                  <a:cubicBezTo>
                    <a:pt x="358430" y="0"/>
                    <a:pt x="359801" y="0"/>
                    <a:pt x="361173" y="0"/>
                  </a:cubicBezTo>
                  <a:cubicBezTo>
                    <a:pt x="362544" y="0"/>
                    <a:pt x="363985" y="69"/>
                    <a:pt x="365356" y="69"/>
                  </a:cubicBezTo>
                  <a:lnTo>
                    <a:pt x="365562" y="69"/>
                  </a:lnTo>
                  <a:cubicBezTo>
                    <a:pt x="367070" y="69"/>
                    <a:pt x="368511" y="137"/>
                    <a:pt x="370020" y="206"/>
                  </a:cubicBezTo>
                  <a:cubicBezTo>
                    <a:pt x="371460" y="274"/>
                    <a:pt x="372969" y="343"/>
                    <a:pt x="374409" y="411"/>
                  </a:cubicBezTo>
                  <a:cubicBezTo>
                    <a:pt x="375917" y="480"/>
                    <a:pt x="377357" y="549"/>
                    <a:pt x="378866" y="617"/>
                  </a:cubicBezTo>
                  <a:cubicBezTo>
                    <a:pt x="380307" y="686"/>
                    <a:pt x="381815" y="823"/>
                    <a:pt x="383256" y="892"/>
                  </a:cubicBezTo>
                  <a:cubicBezTo>
                    <a:pt x="384764" y="960"/>
                    <a:pt x="386204" y="1097"/>
                    <a:pt x="387713" y="1234"/>
                  </a:cubicBezTo>
                  <a:cubicBezTo>
                    <a:pt x="389153" y="1371"/>
                    <a:pt x="390662" y="1509"/>
                    <a:pt x="392102" y="1646"/>
                  </a:cubicBezTo>
                  <a:cubicBezTo>
                    <a:pt x="393611" y="1783"/>
                    <a:pt x="395051" y="1920"/>
                    <a:pt x="396560" y="2126"/>
                  </a:cubicBezTo>
                  <a:cubicBezTo>
                    <a:pt x="398069" y="2263"/>
                    <a:pt x="399509" y="2469"/>
                    <a:pt x="401018" y="2606"/>
                  </a:cubicBezTo>
                  <a:lnTo>
                    <a:pt x="401909" y="2675"/>
                  </a:lnTo>
                  <a:cubicBezTo>
                    <a:pt x="402389" y="2743"/>
                    <a:pt x="402869" y="2743"/>
                    <a:pt x="403281" y="2812"/>
                  </a:cubicBezTo>
                  <a:cubicBezTo>
                    <a:pt x="403692" y="2880"/>
                    <a:pt x="404104" y="2949"/>
                    <a:pt x="404515" y="2949"/>
                  </a:cubicBezTo>
                  <a:lnTo>
                    <a:pt x="405270" y="3018"/>
                  </a:lnTo>
                  <a:cubicBezTo>
                    <a:pt x="407190" y="3292"/>
                    <a:pt x="409042" y="3566"/>
                    <a:pt x="410962" y="3840"/>
                  </a:cubicBezTo>
                  <a:cubicBezTo>
                    <a:pt x="412265" y="4046"/>
                    <a:pt x="413636" y="4252"/>
                    <a:pt x="414940" y="4458"/>
                  </a:cubicBezTo>
                  <a:cubicBezTo>
                    <a:pt x="416791" y="4732"/>
                    <a:pt x="418643" y="5075"/>
                    <a:pt x="420426" y="5418"/>
                  </a:cubicBezTo>
                  <a:lnTo>
                    <a:pt x="421249" y="5555"/>
                  </a:lnTo>
                  <a:cubicBezTo>
                    <a:pt x="422346" y="5761"/>
                    <a:pt x="423375" y="5898"/>
                    <a:pt x="424472" y="6104"/>
                  </a:cubicBezTo>
                  <a:lnTo>
                    <a:pt x="425912" y="6378"/>
                  </a:lnTo>
                  <a:cubicBezTo>
                    <a:pt x="426872" y="6584"/>
                    <a:pt x="427833" y="6789"/>
                    <a:pt x="428861" y="6995"/>
                  </a:cubicBezTo>
                  <a:lnTo>
                    <a:pt x="431330" y="7475"/>
                  </a:lnTo>
                  <a:cubicBezTo>
                    <a:pt x="432153" y="7612"/>
                    <a:pt x="433045" y="7818"/>
                    <a:pt x="433868" y="8024"/>
                  </a:cubicBezTo>
                  <a:cubicBezTo>
                    <a:pt x="436336" y="8573"/>
                    <a:pt x="438805" y="9121"/>
                    <a:pt x="441343" y="9738"/>
                  </a:cubicBezTo>
                  <a:lnTo>
                    <a:pt x="442989" y="10150"/>
                  </a:lnTo>
                  <a:cubicBezTo>
                    <a:pt x="620062" y="52669"/>
                    <a:pt x="737060" y="221102"/>
                    <a:pt x="715251" y="401810"/>
                  </a:cubicBezTo>
                  <a:lnTo>
                    <a:pt x="715046" y="403525"/>
                  </a:lnTo>
                  <a:cubicBezTo>
                    <a:pt x="714771" y="405925"/>
                    <a:pt x="714428" y="408394"/>
                    <a:pt x="714085" y="410794"/>
                  </a:cubicBezTo>
                  <a:cubicBezTo>
                    <a:pt x="713948" y="411891"/>
                    <a:pt x="713743" y="412989"/>
                    <a:pt x="713605" y="414086"/>
                  </a:cubicBezTo>
                  <a:cubicBezTo>
                    <a:pt x="713331" y="416075"/>
                    <a:pt x="712988" y="417995"/>
                    <a:pt x="712645" y="419984"/>
                  </a:cubicBezTo>
                  <a:cubicBezTo>
                    <a:pt x="712440" y="421287"/>
                    <a:pt x="712165" y="422659"/>
                    <a:pt x="711960" y="424030"/>
                  </a:cubicBezTo>
                  <a:lnTo>
                    <a:pt x="711822" y="424922"/>
                  </a:lnTo>
                  <a:cubicBezTo>
                    <a:pt x="711754" y="425402"/>
                    <a:pt x="711685" y="425882"/>
                    <a:pt x="711548" y="426362"/>
                  </a:cubicBezTo>
                  <a:cubicBezTo>
                    <a:pt x="711411" y="426979"/>
                    <a:pt x="711273" y="427596"/>
                    <a:pt x="711205" y="428214"/>
                  </a:cubicBezTo>
                  <a:lnTo>
                    <a:pt x="710999" y="429379"/>
                  </a:lnTo>
                  <a:cubicBezTo>
                    <a:pt x="710725" y="430820"/>
                    <a:pt x="710451" y="432191"/>
                    <a:pt x="710108" y="433563"/>
                  </a:cubicBezTo>
                  <a:cubicBezTo>
                    <a:pt x="709696" y="435414"/>
                    <a:pt x="709285" y="437198"/>
                    <a:pt x="708873" y="439049"/>
                  </a:cubicBezTo>
                  <a:lnTo>
                    <a:pt x="708736" y="439598"/>
                  </a:lnTo>
                  <a:cubicBezTo>
                    <a:pt x="708462" y="440695"/>
                    <a:pt x="708256" y="441792"/>
                    <a:pt x="707982" y="442890"/>
                  </a:cubicBezTo>
                  <a:cubicBezTo>
                    <a:pt x="707502" y="444947"/>
                    <a:pt x="706953" y="446936"/>
                    <a:pt x="706473" y="448993"/>
                  </a:cubicBezTo>
                  <a:lnTo>
                    <a:pt x="706199" y="449953"/>
                  </a:lnTo>
                  <a:cubicBezTo>
                    <a:pt x="706062" y="450433"/>
                    <a:pt x="705924" y="450982"/>
                    <a:pt x="705787" y="451462"/>
                  </a:cubicBezTo>
                  <a:lnTo>
                    <a:pt x="704964" y="454411"/>
                  </a:lnTo>
                  <a:cubicBezTo>
                    <a:pt x="704347" y="456674"/>
                    <a:pt x="703661" y="459006"/>
                    <a:pt x="703044" y="461269"/>
                  </a:cubicBezTo>
                  <a:lnTo>
                    <a:pt x="702770" y="462298"/>
                  </a:lnTo>
                  <a:cubicBezTo>
                    <a:pt x="702015" y="464767"/>
                    <a:pt x="701261" y="467236"/>
                    <a:pt x="700438" y="469704"/>
                  </a:cubicBezTo>
                  <a:lnTo>
                    <a:pt x="699821" y="471693"/>
                  </a:lnTo>
                  <a:cubicBezTo>
                    <a:pt x="698998" y="474094"/>
                    <a:pt x="698244" y="476494"/>
                    <a:pt x="697352" y="478894"/>
                  </a:cubicBezTo>
                  <a:lnTo>
                    <a:pt x="696803" y="480403"/>
                  </a:lnTo>
                  <a:cubicBezTo>
                    <a:pt x="696049" y="482529"/>
                    <a:pt x="695295" y="484586"/>
                    <a:pt x="694472" y="486644"/>
                  </a:cubicBezTo>
                  <a:lnTo>
                    <a:pt x="693854" y="488289"/>
                  </a:lnTo>
                  <a:cubicBezTo>
                    <a:pt x="692963" y="490621"/>
                    <a:pt x="692071" y="492953"/>
                    <a:pt x="691111" y="495216"/>
                  </a:cubicBezTo>
                  <a:cubicBezTo>
                    <a:pt x="690837" y="495833"/>
                    <a:pt x="690563" y="496519"/>
                    <a:pt x="690357" y="497136"/>
                  </a:cubicBezTo>
                  <a:cubicBezTo>
                    <a:pt x="689396" y="499468"/>
                    <a:pt x="688437" y="501731"/>
                    <a:pt x="687408" y="504063"/>
                  </a:cubicBezTo>
                  <a:lnTo>
                    <a:pt x="686996" y="504955"/>
                  </a:lnTo>
                  <a:cubicBezTo>
                    <a:pt x="686036" y="507081"/>
                    <a:pt x="685076" y="509207"/>
                    <a:pt x="684116" y="511332"/>
                  </a:cubicBezTo>
                  <a:lnTo>
                    <a:pt x="683293" y="513184"/>
                  </a:lnTo>
                  <a:cubicBezTo>
                    <a:pt x="682264" y="515447"/>
                    <a:pt x="681167" y="517642"/>
                    <a:pt x="680070" y="519836"/>
                  </a:cubicBezTo>
                  <a:lnTo>
                    <a:pt x="679178" y="521551"/>
                  </a:lnTo>
                  <a:cubicBezTo>
                    <a:pt x="678218" y="523471"/>
                    <a:pt x="677189" y="525391"/>
                    <a:pt x="676161" y="527312"/>
                  </a:cubicBezTo>
                  <a:lnTo>
                    <a:pt x="675475" y="528615"/>
                  </a:lnTo>
                  <a:cubicBezTo>
                    <a:pt x="674309" y="530809"/>
                    <a:pt x="673143" y="532935"/>
                    <a:pt x="671909" y="535061"/>
                  </a:cubicBezTo>
                  <a:lnTo>
                    <a:pt x="670880" y="536913"/>
                  </a:lnTo>
                  <a:cubicBezTo>
                    <a:pt x="669646" y="539039"/>
                    <a:pt x="668480" y="541165"/>
                    <a:pt x="667177" y="543222"/>
                  </a:cubicBezTo>
                  <a:lnTo>
                    <a:pt x="666354" y="544525"/>
                  </a:lnTo>
                  <a:cubicBezTo>
                    <a:pt x="665257" y="546308"/>
                    <a:pt x="664159" y="548160"/>
                    <a:pt x="663062" y="549943"/>
                  </a:cubicBezTo>
                  <a:lnTo>
                    <a:pt x="662033" y="551589"/>
                  </a:lnTo>
                  <a:cubicBezTo>
                    <a:pt x="660730" y="553646"/>
                    <a:pt x="659427" y="555635"/>
                    <a:pt x="658124" y="557624"/>
                  </a:cubicBezTo>
                  <a:lnTo>
                    <a:pt x="656890" y="559407"/>
                  </a:lnTo>
                  <a:cubicBezTo>
                    <a:pt x="655655" y="561190"/>
                    <a:pt x="654421" y="563042"/>
                    <a:pt x="653186" y="564825"/>
                  </a:cubicBezTo>
                  <a:lnTo>
                    <a:pt x="652363" y="566059"/>
                  </a:lnTo>
                  <a:cubicBezTo>
                    <a:pt x="651060" y="567980"/>
                    <a:pt x="649689" y="569831"/>
                    <a:pt x="648317" y="571683"/>
                  </a:cubicBezTo>
                  <a:lnTo>
                    <a:pt x="647014" y="573466"/>
                  </a:lnTo>
                  <a:cubicBezTo>
                    <a:pt x="645574" y="575386"/>
                    <a:pt x="644202" y="577238"/>
                    <a:pt x="642762" y="579090"/>
                  </a:cubicBezTo>
                  <a:lnTo>
                    <a:pt x="641528" y="580667"/>
                  </a:lnTo>
                  <a:cubicBezTo>
                    <a:pt x="640293" y="582244"/>
                    <a:pt x="639059" y="583822"/>
                    <a:pt x="637825" y="585330"/>
                  </a:cubicBezTo>
                  <a:lnTo>
                    <a:pt x="636590" y="586839"/>
                  </a:lnTo>
                  <a:cubicBezTo>
                    <a:pt x="635081" y="588622"/>
                    <a:pt x="633573" y="590474"/>
                    <a:pt x="632064" y="592188"/>
                  </a:cubicBezTo>
                  <a:lnTo>
                    <a:pt x="630555" y="593971"/>
                  </a:lnTo>
                  <a:cubicBezTo>
                    <a:pt x="629046" y="595686"/>
                    <a:pt x="627538" y="597469"/>
                    <a:pt x="625960" y="599183"/>
                  </a:cubicBezTo>
                  <a:lnTo>
                    <a:pt x="624863" y="600418"/>
                  </a:lnTo>
                  <a:cubicBezTo>
                    <a:pt x="623903" y="601447"/>
                    <a:pt x="623080" y="602338"/>
                    <a:pt x="622257" y="603230"/>
                  </a:cubicBezTo>
                  <a:lnTo>
                    <a:pt x="619582" y="606041"/>
                  </a:lnTo>
                  <a:cubicBezTo>
                    <a:pt x="591396" y="636080"/>
                    <a:pt x="567255" y="655625"/>
                    <a:pt x="545927" y="672907"/>
                  </a:cubicBezTo>
                  <a:cubicBezTo>
                    <a:pt x="502928" y="707746"/>
                    <a:pt x="474536" y="730788"/>
                    <a:pt x="452521" y="810616"/>
                  </a:cubicBezTo>
                  <a:cubicBezTo>
                    <a:pt x="448132" y="826800"/>
                    <a:pt x="433045" y="837773"/>
                    <a:pt x="416654" y="837773"/>
                  </a:cubicBezTo>
                  <a:close/>
                  <a:moveTo>
                    <a:pt x="126012" y="745945"/>
                  </a:moveTo>
                  <a:lnTo>
                    <a:pt x="125943" y="746493"/>
                  </a:lnTo>
                  <a:cubicBezTo>
                    <a:pt x="125052" y="754723"/>
                    <a:pt x="130744" y="762404"/>
                    <a:pt x="138905" y="763981"/>
                  </a:cubicBezTo>
                  <a:lnTo>
                    <a:pt x="139591" y="764118"/>
                  </a:lnTo>
                  <a:lnTo>
                    <a:pt x="140277" y="764324"/>
                  </a:lnTo>
                  <a:cubicBezTo>
                    <a:pt x="228608" y="794088"/>
                    <a:pt x="320093" y="811507"/>
                    <a:pt x="412265" y="816102"/>
                  </a:cubicBezTo>
                  <a:lnTo>
                    <a:pt x="413019" y="816171"/>
                  </a:lnTo>
                  <a:lnTo>
                    <a:pt x="413705" y="816308"/>
                  </a:lnTo>
                  <a:cubicBezTo>
                    <a:pt x="421866" y="817885"/>
                    <a:pt x="429959" y="812810"/>
                    <a:pt x="432153" y="804786"/>
                  </a:cubicBezTo>
                  <a:cubicBezTo>
                    <a:pt x="455950" y="718444"/>
                    <a:pt x="488114" y="692315"/>
                    <a:pt x="532623" y="656242"/>
                  </a:cubicBezTo>
                  <a:cubicBezTo>
                    <a:pt x="553403" y="639371"/>
                    <a:pt x="576925" y="620306"/>
                    <a:pt x="604220" y="591297"/>
                  </a:cubicBezTo>
                  <a:lnTo>
                    <a:pt x="606758" y="588622"/>
                  </a:lnTo>
                  <a:cubicBezTo>
                    <a:pt x="607512" y="587799"/>
                    <a:pt x="608335" y="586908"/>
                    <a:pt x="609090" y="586085"/>
                  </a:cubicBezTo>
                  <a:lnTo>
                    <a:pt x="610255" y="584782"/>
                  </a:lnTo>
                  <a:cubicBezTo>
                    <a:pt x="611696" y="583204"/>
                    <a:pt x="613135" y="581558"/>
                    <a:pt x="614576" y="579912"/>
                  </a:cubicBezTo>
                  <a:lnTo>
                    <a:pt x="616016" y="578267"/>
                  </a:lnTo>
                  <a:cubicBezTo>
                    <a:pt x="617456" y="576621"/>
                    <a:pt x="618828" y="574906"/>
                    <a:pt x="620268" y="573192"/>
                  </a:cubicBezTo>
                  <a:lnTo>
                    <a:pt x="621434" y="571751"/>
                  </a:lnTo>
                  <a:cubicBezTo>
                    <a:pt x="622600" y="570311"/>
                    <a:pt x="623766" y="568803"/>
                    <a:pt x="624931" y="567362"/>
                  </a:cubicBezTo>
                  <a:lnTo>
                    <a:pt x="626097" y="565922"/>
                  </a:lnTo>
                  <a:cubicBezTo>
                    <a:pt x="627469" y="564208"/>
                    <a:pt x="628772" y="562425"/>
                    <a:pt x="630144" y="560642"/>
                  </a:cubicBezTo>
                  <a:lnTo>
                    <a:pt x="631378" y="558927"/>
                  </a:lnTo>
                  <a:cubicBezTo>
                    <a:pt x="632681" y="557213"/>
                    <a:pt x="633915" y="555429"/>
                    <a:pt x="635150" y="553646"/>
                  </a:cubicBezTo>
                  <a:lnTo>
                    <a:pt x="635904" y="552549"/>
                  </a:lnTo>
                  <a:cubicBezTo>
                    <a:pt x="637070" y="550835"/>
                    <a:pt x="638236" y="549120"/>
                    <a:pt x="639402" y="547474"/>
                  </a:cubicBezTo>
                  <a:lnTo>
                    <a:pt x="640499" y="545760"/>
                  </a:lnTo>
                  <a:cubicBezTo>
                    <a:pt x="641734" y="543908"/>
                    <a:pt x="642968" y="541988"/>
                    <a:pt x="644202" y="540136"/>
                  </a:cubicBezTo>
                  <a:lnTo>
                    <a:pt x="645231" y="538559"/>
                  </a:lnTo>
                  <a:cubicBezTo>
                    <a:pt x="646260" y="536844"/>
                    <a:pt x="647357" y="535198"/>
                    <a:pt x="648386" y="533484"/>
                  </a:cubicBezTo>
                  <a:lnTo>
                    <a:pt x="649140" y="532249"/>
                  </a:lnTo>
                  <a:cubicBezTo>
                    <a:pt x="650306" y="530261"/>
                    <a:pt x="651472" y="528272"/>
                    <a:pt x="652638" y="526283"/>
                  </a:cubicBezTo>
                  <a:lnTo>
                    <a:pt x="653667" y="524500"/>
                  </a:lnTo>
                  <a:cubicBezTo>
                    <a:pt x="654764" y="522511"/>
                    <a:pt x="655930" y="520454"/>
                    <a:pt x="656958" y="518465"/>
                  </a:cubicBezTo>
                  <a:lnTo>
                    <a:pt x="657644" y="517230"/>
                  </a:lnTo>
                  <a:cubicBezTo>
                    <a:pt x="658604" y="515447"/>
                    <a:pt x="659496" y="513664"/>
                    <a:pt x="660456" y="511813"/>
                  </a:cubicBezTo>
                  <a:lnTo>
                    <a:pt x="661279" y="510235"/>
                  </a:lnTo>
                  <a:cubicBezTo>
                    <a:pt x="662308" y="508178"/>
                    <a:pt x="663336" y="506120"/>
                    <a:pt x="664296" y="503994"/>
                  </a:cubicBezTo>
                  <a:lnTo>
                    <a:pt x="665119" y="502280"/>
                  </a:lnTo>
                  <a:cubicBezTo>
                    <a:pt x="666079" y="500291"/>
                    <a:pt x="666971" y="498302"/>
                    <a:pt x="667863" y="496245"/>
                  </a:cubicBezTo>
                  <a:lnTo>
                    <a:pt x="668274" y="495422"/>
                  </a:lnTo>
                  <a:cubicBezTo>
                    <a:pt x="669234" y="493296"/>
                    <a:pt x="670125" y="491101"/>
                    <a:pt x="671017" y="488975"/>
                  </a:cubicBezTo>
                  <a:lnTo>
                    <a:pt x="671772" y="487192"/>
                  </a:lnTo>
                  <a:cubicBezTo>
                    <a:pt x="672663" y="484998"/>
                    <a:pt x="673554" y="482803"/>
                    <a:pt x="674378" y="480609"/>
                  </a:cubicBezTo>
                  <a:lnTo>
                    <a:pt x="674926" y="479100"/>
                  </a:lnTo>
                  <a:cubicBezTo>
                    <a:pt x="675680" y="477111"/>
                    <a:pt x="676366" y="475191"/>
                    <a:pt x="677121" y="473202"/>
                  </a:cubicBezTo>
                  <a:lnTo>
                    <a:pt x="677670" y="471762"/>
                  </a:lnTo>
                  <a:cubicBezTo>
                    <a:pt x="678492" y="469499"/>
                    <a:pt x="679247" y="467236"/>
                    <a:pt x="679933" y="464972"/>
                  </a:cubicBezTo>
                  <a:lnTo>
                    <a:pt x="680550" y="463121"/>
                  </a:lnTo>
                  <a:cubicBezTo>
                    <a:pt x="681304" y="460857"/>
                    <a:pt x="681990" y="458526"/>
                    <a:pt x="682676" y="456194"/>
                  </a:cubicBezTo>
                  <a:lnTo>
                    <a:pt x="682950" y="455234"/>
                  </a:lnTo>
                  <a:cubicBezTo>
                    <a:pt x="683567" y="453108"/>
                    <a:pt x="684185" y="450914"/>
                    <a:pt x="684802" y="448788"/>
                  </a:cubicBezTo>
                  <a:lnTo>
                    <a:pt x="685556" y="446044"/>
                  </a:lnTo>
                  <a:cubicBezTo>
                    <a:pt x="685625" y="445701"/>
                    <a:pt x="685762" y="445290"/>
                    <a:pt x="685831" y="444947"/>
                  </a:cubicBezTo>
                  <a:lnTo>
                    <a:pt x="686105" y="443712"/>
                  </a:lnTo>
                  <a:cubicBezTo>
                    <a:pt x="686585" y="441792"/>
                    <a:pt x="687065" y="439872"/>
                    <a:pt x="687545" y="437952"/>
                  </a:cubicBezTo>
                  <a:cubicBezTo>
                    <a:pt x="687819" y="436923"/>
                    <a:pt x="688025" y="435894"/>
                    <a:pt x="688231" y="434934"/>
                  </a:cubicBezTo>
                  <a:lnTo>
                    <a:pt x="688368" y="434386"/>
                  </a:lnTo>
                  <a:cubicBezTo>
                    <a:pt x="688779" y="432671"/>
                    <a:pt x="689122" y="430957"/>
                    <a:pt x="689534" y="429174"/>
                  </a:cubicBezTo>
                  <a:cubicBezTo>
                    <a:pt x="689808" y="427871"/>
                    <a:pt x="690082" y="426567"/>
                    <a:pt x="690357" y="425196"/>
                  </a:cubicBezTo>
                  <a:lnTo>
                    <a:pt x="690631" y="423893"/>
                  </a:lnTo>
                  <a:cubicBezTo>
                    <a:pt x="690768" y="423413"/>
                    <a:pt x="690837" y="422933"/>
                    <a:pt x="690905" y="422384"/>
                  </a:cubicBezTo>
                  <a:cubicBezTo>
                    <a:pt x="690974" y="422041"/>
                    <a:pt x="691043" y="421630"/>
                    <a:pt x="691111" y="421287"/>
                  </a:cubicBezTo>
                  <a:lnTo>
                    <a:pt x="691317" y="420190"/>
                  </a:lnTo>
                  <a:cubicBezTo>
                    <a:pt x="691523" y="418955"/>
                    <a:pt x="691797" y="417652"/>
                    <a:pt x="692002" y="416418"/>
                  </a:cubicBezTo>
                  <a:cubicBezTo>
                    <a:pt x="692346" y="414566"/>
                    <a:pt x="692620" y="412714"/>
                    <a:pt x="692894" y="410863"/>
                  </a:cubicBezTo>
                  <a:cubicBezTo>
                    <a:pt x="693031" y="409834"/>
                    <a:pt x="693237" y="408805"/>
                    <a:pt x="693374" y="407777"/>
                  </a:cubicBezTo>
                  <a:cubicBezTo>
                    <a:pt x="693717" y="405514"/>
                    <a:pt x="693992" y="403250"/>
                    <a:pt x="694266" y="400919"/>
                  </a:cubicBezTo>
                  <a:lnTo>
                    <a:pt x="694472" y="399273"/>
                  </a:lnTo>
                  <a:cubicBezTo>
                    <a:pt x="714977" y="229194"/>
                    <a:pt x="604838" y="70775"/>
                    <a:pt x="438256" y="30724"/>
                  </a:cubicBezTo>
                  <a:lnTo>
                    <a:pt x="436679" y="30381"/>
                  </a:lnTo>
                  <a:cubicBezTo>
                    <a:pt x="434348" y="29832"/>
                    <a:pt x="432016" y="29284"/>
                    <a:pt x="429684" y="28803"/>
                  </a:cubicBezTo>
                  <a:cubicBezTo>
                    <a:pt x="428930" y="28666"/>
                    <a:pt x="428175" y="28461"/>
                    <a:pt x="427421" y="28324"/>
                  </a:cubicBezTo>
                  <a:lnTo>
                    <a:pt x="424815" y="27775"/>
                  </a:lnTo>
                  <a:cubicBezTo>
                    <a:pt x="423992" y="27569"/>
                    <a:pt x="423101" y="27432"/>
                    <a:pt x="422278" y="27226"/>
                  </a:cubicBezTo>
                  <a:lnTo>
                    <a:pt x="420906" y="26952"/>
                  </a:lnTo>
                  <a:cubicBezTo>
                    <a:pt x="419946" y="26746"/>
                    <a:pt x="418917" y="26609"/>
                    <a:pt x="417957" y="26403"/>
                  </a:cubicBezTo>
                  <a:lnTo>
                    <a:pt x="417134" y="26266"/>
                  </a:lnTo>
                  <a:cubicBezTo>
                    <a:pt x="415420" y="25992"/>
                    <a:pt x="413705" y="25649"/>
                    <a:pt x="411922" y="25374"/>
                  </a:cubicBezTo>
                  <a:cubicBezTo>
                    <a:pt x="410688" y="25169"/>
                    <a:pt x="409385" y="24963"/>
                    <a:pt x="408150" y="24826"/>
                  </a:cubicBezTo>
                  <a:cubicBezTo>
                    <a:pt x="406367" y="24552"/>
                    <a:pt x="404584" y="24277"/>
                    <a:pt x="402801" y="24072"/>
                  </a:cubicBezTo>
                  <a:lnTo>
                    <a:pt x="398823" y="23592"/>
                  </a:lnTo>
                  <a:cubicBezTo>
                    <a:pt x="397452" y="23454"/>
                    <a:pt x="396011" y="23249"/>
                    <a:pt x="394640" y="23111"/>
                  </a:cubicBezTo>
                  <a:cubicBezTo>
                    <a:pt x="393268" y="22974"/>
                    <a:pt x="391828" y="22837"/>
                    <a:pt x="390456" y="22700"/>
                  </a:cubicBezTo>
                  <a:cubicBezTo>
                    <a:pt x="389085" y="22563"/>
                    <a:pt x="387713" y="22426"/>
                    <a:pt x="386273" y="22357"/>
                  </a:cubicBezTo>
                  <a:cubicBezTo>
                    <a:pt x="384833" y="22220"/>
                    <a:pt x="383461" y="22151"/>
                    <a:pt x="382089" y="22014"/>
                  </a:cubicBezTo>
                  <a:cubicBezTo>
                    <a:pt x="380718" y="21945"/>
                    <a:pt x="379346" y="21808"/>
                    <a:pt x="377975" y="21740"/>
                  </a:cubicBezTo>
                  <a:cubicBezTo>
                    <a:pt x="376603" y="21671"/>
                    <a:pt x="375163" y="21603"/>
                    <a:pt x="373792" y="21534"/>
                  </a:cubicBezTo>
                  <a:cubicBezTo>
                    <a:pt x="372420" y="21466"/>
                    <a:pt x="371048" y="21397"/>
                    <a:pt x="369676" y="21397"/>
                  </a:cubicBezTo>
                  <a:cubicBezTo>
                    <a:pt x="368305" y="21328"/>
                    <a:pt x="366865" y="21328"/>
                    <a:pt x="365493" y="21328"/>
                  </a:cubicBezTo>
                  <a:lnTo>
                    <a:pt x="365288" y="21328"/>
                  </a:lnTo>
                  <a:cubicBezTo>
                    <a:pt x="363985" y="21328"/>
                    <a:pt x="362682" y="21260"/>
                    <a:pt x="361379" y="21260"/>
                  </a:cubicBezTo>
                  <a:cubicBezTo>
                    <a:pt x="360076" y="21260"/>
                    <a:pt x="358841" y="21260"/>
                    <a:pt x="357538" y="21260"/>
                  </a:cubicBezTo>
                  <a:lnTo>
                    <a:pt x="356578" y="21260"/>
                  </a:lnTo>
                  <a:cubicBezTo>
                    <a:pt x="355412" y="21260"/>
                    <a:pt x="354246" y="21260"/>
                    <a:pt x="353149" y="21260"/>
                  </a:cubicBezTo>
                  <a:cubicBezTo>
                    <a:pt x="351983" y="21260"/>
                    <a:pt x="350817" y="21328"/>
                    <a:pt x="349651" y="21328"/>
                  </a:cubicBezTo>
                  <a:lnTo>
                    <a:pt x="347937" y="21397"/>
                  </a:lnTo>
                  <a:cubicBezTo>
                    <a:pt x="346908" y="21397"/>
                    <a:pt x="345879" y="21466"/>
                    <a:pt x="344851" y="21466"/>
                  </a:cubicBezTo>
                  <a:cubicBezTo>
                    <a:pt x="343685" y="21534"/>
                    <a:pt x="342588" y="21603"/>
                    <a:pt x="341422" y="21671"/>
                  </a:cubicBezTo>
                  <a:lnTo>
                    <a:pt x="339502" y="21808"/>
                  </a:lnTo>
                  <a:cubicBezTo>
                    <a:pt x="338541" y="21877"/>
                    <a:pt x="337581" y="21877"/>
                    <a:pt x="336690" y="21945"/>
                  </a:cubicBezTo>
                  <a:cubicBezTo>
                    <a:pt x="335592" y="22014"/>
                    <a:pt x="334495" y="22083"/>
                    <a:pt x="333398" y="22220"/>
                  </a:cubicBezTo>
                  <a:lnTo>
                    <a:pt x="331272" y="22357"/>
                  </a:lnTo>
                  <a:cubicBezTo>
                    <a:pt x="330380" y="22426"/>
                    <a:pt x="329420" y="22494"/>
                    <a:pt x="328528" y="22563"/>
                  </a:cubicBezTo>
                  <a:cubicBezTo>
                    <a:pt x="327500" y="22631"/>
                    <a:pt x="326403" y="22769"/>
                    <a:pt x="325374" y="22906"/>
                  </a:cubicBezTo>
                  <a:lnTo>
                    <a:pt x="322974" y="23180"/>
                  </a:lnTo>
                  <a:cubicBezTo>
                    <a:pt x="322151" y="23249"/>
                    <a:pt x="321259" y="23386"/>
                    <a:pt x="320436" y="23454"/>
                  </a:cubicBezTo>
                  <a:cubicBezTo>
                    <a:pt x="319339" y="23592"/>
                    <a:pt x="318310" y="23729"/>
                    <a:pt x="317213" y="23866"/>
                  </a:cubicBezTo>
                  <a:lnTo>
                    <a:pt x="314676" y="24209"/>
                  </a:lnTo>
                  <a:cubicBezTo>
                    <a:pt x="313921" y="24277"/>
                    <a:pt x="313098" y="24414"/>
                    <a:pt x="312344" y="24483"/>
                  </a:cubicBezTo>
                  <a:cubicBezTo>
                    <a:pt x="311109" y="24689"/>
                    <a:pt x="309875" y="24826"/>
                    <a:pt x="308641" y="25032"/>
                  </a:cubicBezTo>
                  <a:lnTo>
                    <a:pt x="306240" y="25374"/>
                  </a:lnTo>
                  <a:cubicBezTo>
                    <a:pt x="305623" y="25443"/>
                    <a:pt x="304937" y="25580"/>
                    <a:pt x="304320" y="25649"/>
                  </a:cubicBezTo>
                  <a:cubicBezTo>
                    <a:pt x="301714" y="26060"/>
                    <a:pt x="299039" y="26540"/>
                    <a:pt x="296433" y="27021"/>
                  </a:cubicBezTo>
                  <a:cubicBezTo>
                    <a:pt x="295816" y="27158"/>
                    <a:pt x="295267" y="27226"/>
                    <a:pt x="294719" y="27363"/>
                  </a:cubicBezTo>
                  <a:lnTo>
                    <a:pt x="292387" y="27843"/>
                  </a:lnTo>
                  <a:cubicBezTo>
                    <a:pt x="291084" y="28118"/>
                    <a:pt x="289781" y="28324"/>
                    <a:pt x="288547" y="28598"/>
                  </a:cubicBezTo>
                  <a:cubicBezTo>
                    <a:pt x="287792" y="28735"/>
                    <a:pt x="287038" y="28941"/>
                    <a:pt x="286283" y="29078"/>
                  </a:cubicBezTo>
                  <a:lnTo>
                    <a:pt x="283951" y="29627"/>
                  </a:lnTo>
                  <a:cubicBezTo>
                    <a:pt x="282854" y="29901"/>
                    <a:pt x="281757" y="30107"/>
                    <a:pt x="280660" y="30381"/>
                  </a:cubicBezTo>
                  <a:cubicBezTo>
                    <a:pt x="279837" y="30587"/>
                    <a:pt x="279014" y="30792"/>
                    <a:pt x="278191" y="30998"/>
                  </a:cubicBezTo>
                  <a:lnTo>
                    <a:pt x="275928" y="31547"/>
                  </a:lnTo>
                  <a:cubicBezTo>
                    <a:pt x="274899" y="31821"/>
                    <a:pt x="273870" y="32095"/>
                    <a:pt x="272773" y="32370"/>
                  </a:cubicBezTo>
                  <a:cubicBezTo>
                    <a:pt x="271950" y="32576"/>
                    <a:pt x="271127" y="32850"/>
                    <a:pt x="270304" y="33056"/>
                  </a:cubicBezTo>
                  <a:lnTo>
                    <a:pt x="268178" y="33673"/>
                  </a:lnTo>
                  <a:cubicBezTo>
                    <a:pt x="267150" y="33947"/>
                    <a:pt x="266052" y="34221"/>
                    <a:pt x="265024" y="34564"/>
                  </a:cubicBezTo>
                  <a:cubicBezTo>
                    <a:pt x="264132" y="34839"/>
                    <a:pt x="263241" y="35113"/>
                    <a:pt x="262418" y="35387"/>
                  </a:cubicBezTo>
                  <a:lnTo>
                    <a:pt x="260566" y="35936"/>
                  </a:lnTo>
                  <a:cubicBezTo>
                    <a:pt x="259469" y="36279"/>
                    <a:pt x="258440" y="36553"/>
                    <a:pt x="257342" y="36896"/>
                  </a:cubicBezTo>
                  <a:cubicBezTo>
                    <a:pt x="256451" y="37170"/>
                    <a:pt x="255491" y="37513"/>
                    <a:pt x="254599" y="37788"/>
                  </a:cubicBezTo>
                  <a:lnTo>
                    <a:pt x="252954" y="38336"/>
                  </a:lnTo>
                  <a:cubicBezTo>
                    <a:pt x="251856" y="38679"/>
                    <a:pt x="250759" y="39022"/>
                    <a:pt x="249661" y="39434"/>
                  </a:cubicBezTo>
                  <a:cubicBezTo>
                    <a:pt x="248633" y="39776"/>
                    <a:pt x="247536" y="40188"/>
                    <a:pt x="246507" y="40531"/>
                  </a:cubicBezTo>
                  <a:lnTo>
                    <a:pt x="246027" y="40668"/>
                  </a:lnTo>
                  <a:cubicBezTo>
                    <a:pt x="244655" y="41148"/>
                    <a:pt x="243421" y="41628"/>
                    <a:pt x="242118" y="42040"/>
                  </a:cubicBezTo>
                  <a:cubicBezTo>
                    <a:pt x="240952" y="42451"/>
                    <a:pt x="239855" y="42863"/>
                    <a:pt x="238689" y="43343"/>
                  </a:cubicBezTo>
                  <a:lnTo>
                    <a:pt x="238483" y="43411"/>
                  </a:lnTo>
                  <a:cubicBezTo>
                    <a:pt x="237180" y="43891"/>
                    <a:pt x="235945" y="44371"/>
                    <a:pt x="234642" y="44920"/>
                  </a:cubicBezTo>
                  <a:cubicBezTo>
                    <a:pt x="233477" y="45400"/>
                    <a:pt x="232311" y="45880"/>
                    <a:pt x="231213" y="46292"/>
                  </a:cubicBezTo>
                  <a:cubicBezTo>
                    <a:pt x="229842" y="46840"/>
                    <a:pt x="228539" y="47389"/>
                    <a:pt x="227305" y="47937"/>
                  </a:cubicBezTo>
                  <a:cubicBezTo>
                    <a:pt x="226139" y="48417"/>
                    <a:pt x="224973" y="48966"/>
                    <a:pt x="223738" y="49446"/>
                  </a:cubicBezTo>
                  <a:cubicBezTo>
                    <a:pt x="222504" y="49995"/>
                    <a:pt x="221201" y="50543"/>
                    <a:pt x="219967" y="51092"/>
                  </a:cubicBezTo>
                  <a:cubicBezTo>
                    <a:pt x="218800" y="51641"/>
                    <a:pt x="217635" y="52189"/>
                    <a:pt x="216469" y="52738"/>
                  </a:cubicBezTo>
                  <a:cubicBezTo>
                    <a:pt x="215235" y="53287"/>
                    <a:pt x="214000" y="53904"/>
                    <a:pt x="212765" y="54521"/>
                  </a:cubicBezTo>
                  <a:cubicBezTo>
                    <a:pt x="211600" y="55070"/>
                    <a:pt x="210434" y="55618"/>
                    <a:pt x="209268" y="56235"/>
                  </a:cubicBezTo>
                  <a:cubicBezTo>
                    <a:pt x="208034" y="56853"/>
                    <a:pt x="206799" y="57470"/>
                    <a:pt x="205633" y="58087"/>
                  </a:cubicBezTo>
                  <a:cubicBezTo>
                    <a:pt x="204467" y="58704"/>
                    <a:pt x="203370" y="59253"/>
                    <a:pt x="202204" y="59870"/>
                  </a:cubicBezTo>
                  <a:cubicBezTo>
                    <a:pt x="200970" y="60488"/>
                    <a:pt x="199804" y="61173"/>
                    <a:pt x="198570" y="61791"/>
                  </a:cubicBezTo>
                  <a:cubicBezTo>
                    <a:pt x="197472" y="62408"/>
                    <a:pt x="196306" y="63025"/>
                    <a:pt x="195209" y="63642"/>
                  </a:cubicBezTo>
                  <a:cubicBezTo>
                    <a:pt x="193975" y="64328"/>
                    <a:pt x="192809" y="65014"/>
                    <a:pt x="191643" y="65631"/>
                  </a:cubicBezTo>
                  <a:cubicBezTo>
                    <a:pt x="190546" y="66248"/>
                    <a:pt x="189448" y="66934"/>
                    <a:pt x="188283" y="67551"/>
                  </a:cubicBezTo>
                  <a:cubicBezTo>
                    <a:pt x="187117" y="68237"/>
                    <a:pt x="185951" y="68923"/>
                    <a:pt x="184716" y="69677"/>
                  </a:cubicBezTo>
                  <a:cubicBezTo>
                    <a:pt x="183619" y="70363"/>
                    <a:pt x="182522" y="70980"/>
                    <a:pt x="181425" y="71666"/>
                  </a:cubicBezTo>
                  <a:cubicBezTo>
                    <a:pt x="180259" y="72420"/>
                    <a:pt x="179093" y="73106"/>
                    <a:pt x="177927" y="73861"/>
                  </a:cubicBezTo>
                  <a:cubicBezTo>
                    <a:pt x="176830" y="74546"/>
                    <a:pt x="175801" y="75232"/>
                    <a:pt x="174704" y="75918"/>
                  </a:cubicBezTo>
                  <a:cubicBezTo>
                    <a:pt x="173538" y="76672"/>
                    <a:pt x="172441" y="77427"/>
                    <a:pt x="171275" y="78181"/>
                  </a:cubicBezTo>
                  <a:lnTo>
                    <a:pt x="171069" y="78318"/>
                  </a:lnTo>
                  <a:cubicBezTo>
                    <a:pt x="170040" y="79004"/>
                    <a:pt x="169080" y="79690"/>
                    <a:pt x="168052" y="80307"/>
                  </a:cubicBezTo>
                  <a:cubicBezTo>
                    <a:pt x="167023" y="80993"/>
                    <a:pt x="166062" y="81679"/>
                    <a:pt x="165034" y="82433"/>
                  </a:cubicBezTo>
                  <a:lnTo>
                    <a:pt x="164005" y="83188"/>
                  </a:lnTo>
                  <a:cubicBezTo>
                    <a:pt x="163182" y="83736"/>
                    <a:pt x="162359" y="84353"/>
                    <a:pt x="161536" y="84902"/>
                  </a:cubicBezTo>
                  <a:cubicBezTo>
                    <a:pt x="160576" y="85588"/>
                    <a:pt x="159548" y="86342"/>
                    <a:pt x="158587" y="87096"/>
                  </a:cubicBezTo>
                  <a:lnTo>
                    <a:pt x="157490" y="87920"/>
                  </a:lnTo>
                  <a:cubicBezTo>
                    <a:pt x="156736" y="88468"/>
                    <a:pt x="155913" y="89085"/>
                    <a:pt x="155158" y="89634"/>
                  </a:cubicBezTo>
                  <a:cubicBezTo>
                    <a:pt x="154198" y="90320"/>
                    <a:pt x="153307" y="91074"/>
                    <a:pt x="152415" y="91760"/>
                  </a:cubicBezTo>
                  <a:lnTo>
                    <a:pt x="150838" y="92994"/>
                  </a:lnTo>
                  <a:cubicBezTo>
                    <a:pt x="150220" y="93475"/>
                    <a:pt x="149535" y="94023"/>
                    <a:pt x="148917" y="94503"/>
                  </a:cubicBezTo>
                  <a:cubicBezTo>
                    <a:pt x="148026" y="95189"/>
                    <a:pt x="147203" y="95875"/>
                    <a:pt x="146312" y="96629"/>
                  </a:cubicBezTo>
                  <a:lnTo>
                    <a:pt x="144597" y="98001"/>
                  </a:lnTo>
                  <a:cubicBezTo>
                    <a:pt x="143980" y="98481"/>
                    <a:pt x="143362" y="99030"/>
                    <a:pt x="142745" y="99510"/>
                  </a:cubicBezTo>
                  <a:cubicBezTo>
                    <a:pt x="141785" y="100264"/>
                    <a:pt x="140894" y="101087"/>
                    <a:pt x="140002" y="101841"/>
                  </a:cubicBezTo>
                  <a:lnTo>
                    <a:pt x="138356" y="103281"/>
                  </a:lnTo>
                  <a:cubicBezTo>
                    <a:pt x="137808" y="103762"/>
                    <a:pt x="137259" y="104241"/>
                    <a:pt x="136710" y="104722"/>
                  </a:cubicBezTo>
                  <a:cubicBezTo>
                    <a:pt x="135750" y="105545"/>
                    <a:pt x="134790" y="106436"/>
                    <a:pt x="133830" y="107328"/>
                  </a:cubicBezTo>
                  <a:lnTo>
                    <a:pt x="132116" y="108836"/>
                  </a:lnTo>
                  <a:cubicBezTo>
                    <a:pt x="131636" y="109248"/>
                    <a:pt x="131224" y="109659"/>
                    <a:pt x="130744" y="110071"/>
                  </a:cubicBezTo>
                  <a:cubicBezTo>
                    <a:pt x="129235" y="111443"/>
                    <a:pt x="127795" y="112814"/>
                    <a:pt x="126355" y="114186"/>
                  </a:cubicBezTo>
                  <a:lnTo>
                    <a:pt x="124983" y="115489"/>
                  </a:lnTo>
                  <a:cubicBezTo>
                    <a:pt x="123063" y="117340"/>
                    <a:pt x="121143" y="119192"/>
                    <a:pt x="119291" y="121044"/>
                  </a:cubicBezTo>
                  <a:cubicBezTo>
                    <a:pt x="118948" y="121386"/>
                    <a:pt x="118605" y="121730"/>
                    <a:pt x="118262" y="122072"/>
                  </a:cubicBezTo>
                  <a:lnTo>
                    <a:pt x="117097" y="123238"/>
                  </a:lnTo>
                  <a:cubicBezTo>
                    <a:pt x="115930" y="124404"/>
                    <a:pt x="114833" y="125570"/>
                    <a:pt x="113668" y="126736"/>
                  </a:cubicBezTo>
                  <a:cubicBezTo>
                    <a:pt x="113188" y="127216"/>
                    <a:pt x="112776" y="127696"/>
                    <a:pt x="112365" y="128176"/>
                  </a:cubicBezTo>
                  <a:lnTo>
                    <a:pt x="110787" y="129822"/>
                  </a:lnTo>
                  <a:cubicBezTo>
                    <a:pt x="109964" y="130713"/>
                    <a:pt x="109072" y="131673"/>
                    <a:pt x="108250" y="132565"/>
                  </a:cubicBezTo>
                  <a:cubicBezTo>
                    <a:pt x="107769" y="133114"/>
                    <a:pt x="107290" y="133662"/>
                    <a:pt x="106741" y="134211"/>
                  </a:cubicBezTo>
                  <a:lnTo>
                    <a:pt x="105438" y="135720"/>
                  </a:lnTo>
                  <a:cubicBezTo>
                    <a:pt x="104615" y="136680"/>
                    <a:pt x="103723" y="137640"/>
                    <a:pt x="102901" y="138600"/>
                  </a:cubicBezTo>
                  <a:cubicBezTo>
                    <a:pt x="102420" y="139217"/>
                    <a:pt x="101872" y="139766"/>
                    <a:pt x="101392" y="140383"/>
                  </a:cubicBezTo>
                  <a:lnTo>
                    <a:pt x="100088" y="141892"/>
                  </a:lnTo>
                  <a:cubicBezTo>
                    <a:pt x="99334" y="142784"/>
                    <a:pt x="98511" y="143744"/>
                    <a:pt x="97757" y="144704"/>
                  </a:cubicBezTo>
                  <a:cubicBezTo>
                    <a:pt x="97208" y="145389"/>
                    <a:pt x="96659" y="146007"/>
                    <a:pt x="96111" y="146693"/>
                  </a:cubicBezTo>
                  <a:lnTo>
                    <a:pt x="95082" y="147996"/>
                  </a:lnTo>
                  <a:cubicBezTo>
                    <a:pt x="94328" y="148956"/>
                    <a:pt x="93505" y="149916"/>
                    <a:pt x="92750" y="150945"/>
                  </a:cubicBezTo>
                  <a:cubicBezTo>
                    <a:pt x="92133" y="151699"/>
                    <a:pt x="91585" y="152453"/>
                    <a:pt x="90968" y="153208"/>
                  </a:cubicBezTo>
                  <a:lnTo>
                    <a:pt x="90213" y="154168"/>
                  </a:lnTo>
                  <a:cubicBezTo>
                    <a:pt x="89390" y="155197"/>
                    <a:pt x="88636" y="156294"/>
                    <a:pt x="87813" y="157323"/>
                  </a:cubicBezTo>
                  <a:cubicBezTo>
                    <a:pt x="87195" y="158214"/>
                    <a:pt x="86510" y="159037"/>
                    <a:pt x="85892" y="159929"/>
                  </a:cubicBezTo>
                  <a:lnTo>
                    <a:pt x="85618" y="160340"/>
                  </a:lnTo>
                  <a:cubicBezTo>
                    <a:pt x="84795" y="161506"/>
                    <a:pt x="83904" y="162672"/>
                    <a:pt x="83081" y="163838"/>
                  </a:cubicBezTo>
                  <a:cubicBezTo>
                    <a:pt x="82463" y="164729"/>
                    <a:pt x="81846" y="165621"/>
                    <a:pt x="81229" y="166512"/>
                  </a:cubicBezTo>
                  <a:lnTo>
                    <a:pt x="80955" y="166924"/>
                  </a:lnTo>
                  <a:cubicBezTo>
                    <a:pt x="80132" y="168090"/>
                    <a:pt x="79309" y="169255"/>
                    <a:pt x="78555" y="170490"/>
                  </a:cubicBezTo>
                  <a:cubicBezTo>
                    <a:pt x="77937" y="171450"/>
                    <a:pt x="77252" y="172410"/>
                    <a:pt x="76634" y="173370"/>
                  </a:cubicBezTo>
                  <a:lnTo>
                    <a:pt x="76429" y="173645"/>
                  </a:lnTo>
                  <a:cubicBezTo>
                    <a:pt x="75674" y="174810"/>
                    <a:pt x="74851" y="176045"/>
                    <a:pt x="74097" y="177211"/>
                  </a:cubicBezTo>
                  <a:cubicBezTo>
                    <a:pt x="73411" y="178308"/>
                    <a:pt x="72725" y="179337"/>
                    <a:pt x="72040" y="180434"/>
                  </a:cubicBezTo>
                  <a:cubicBezTo>
                    <a:pt x="71285" y="181668"/>
                    <a:pt x="70531" y="182834"/>
                    <a:pt x="69776" y="184069"/>
                  </a:cubicBezTo>
                  <a:cubicBezTo>
                    <a:pt x="69091" y="185166"/>
                    <a:pt x="68473" y="186263"/>
                    <a:pt x="67856" y="187361"/>
                  </a:cubicBezTo>
                  <a:cubicBezTo>
                    <a:pt x="67102" y="188595"/>
                    <a:pt x="66416" y="189829"/>
                    <a:pt x="65662" y="191064"/>
                  </a:cubicBezTo>
                  <a:cubicBezTo>
                    <a:pt x="65044" y="192161"/>
                    <a:pt x="64427" y="193258"/>
                    <a:pt x="63810" y="194424"/>
                  </a:cubicBezTo>
                  <a:cubicBezTo>
                    <a:pt x="63124" y="195659"/>
                    <a:pt x="62438" y="196962"/>
                    <a:pt x="61753" y="198196"/>
                  </a:cubicBezTo>
                  <a:cubicBezTo>
                    <a:pt x="61135" y="199293"/>
                    <a:pt x="60518" y="200459"/>
                    <a:pt x="59969" y="201557"/>
                  </a:cubicBezTo>
                  <a:cubicBezTo>
                    <a:pt x="59284" y="202791"/>
                    <a:pt x="58666" y="204094"/>
                    <a:pt x="57981" y="205397"/>
                  </a:cubicBezTo>
                  <a:cubicBezTo>
                    <a:pt x="57432" y="206563"/>
                    <a:pt x="56815" y="207660"/>
                    <a:pt x="56266" y="208826"/>
                  </a:cubicBezTo>
                  <a:cubicBezTo>
                    <a:pt x="55649" y="210129"/>
                    <a:pt x="54963" y="211432"/>
                    <a:pt x="54346" y="212735"/>
                  </a:cubicBezTo>
                  <a:cubicBezTo>
                    <a:pt x="53797" y="213901"/>
                    <a:pt x="53249" y="215067"/>
                    <a:pt x="52700" y="216233"/>
                  </a:cubicBezTo>
                  <a:cubicBezTo>
                    <a:pt x="52082" y="217536"/>
                    <a:pt x="51466" y="218907"/>
                    <a:pt x="50848" y="220210"/>
                  </a:cubicBezTo>
                  <a:lnTo>
                    <a:pt x="50711" y="220485"/>
                  </a:lnTo>
                  <a:cubicBezTo>
                    <a:pt x="50231" y="221582"/>
                    <a:pt x="49751" y="222611"/>
                    <a:pt x="49271" y="223708"/>
                  </a:cubicBezTo>
                  <a:cubicBezTo>
                    <a:pt x="48722" y="225011"/>
                    <a:pt x="48105" y="226383"/>
                    <a:pt x="47556" y="227754"/>
                  </a:cubicBezTo>
                  <a:lnTo>
                    <a:pt x="47419" y="228097"/>
                  </a:lnTo>
                  <a:cubicBezTo>
                    <a:pt x="46939" y="229194"/>
                    <a:pt x="46528" y="230223"/>
                    <a:pt x="46047" y="231320"/>
                  </a:cubicBezTo>
                  <a:cubicBezTo>
                    <a:pt x="45499" y="232692"/>
                    <a:pt x="44950" y="234064"/>
                    <a:pt x="44402" y="235504"/>
                  </a:cubicBezTo>
                  <a:lnTo>
                    <a:pt x="44127" y="236121"/>
                  </a:lnTo>
                  <a:cubicBezTo>
                    <a:pt x="43716" y="237081"/>
                    <a:pt x="43373" y="238041"/>
                    <a:pt x="43030" y="239070"/>
                  </a:cubicBezTo>
                  <a:cubicBezTo>
                    <a:pt x="42550" y="240373"/>
                    <a:pt x="42070" y="241676"/>
                    <a:pt x="41590" y="242979"/>
                  </a:cubicBezTo>
                  <a:lnTo>
                    <a:pt x="41179" y="244145"/>
                  </a:lnTo>
                  <a:cubicBezTo>
                    <a:pt x="40836" y="245036"/>
                    <a:pt x="40492" y="245996"/>
                    <a:pt x="40218" y="246888"/>
                  </a:cubicBezTo>
                  <a:cubicBezTo>
                    <a:pt x="39807" y="248122"/>
                    <a:pt x="39395" y="249288"/>
                    <a:pt x="38984" y="250523"/>
                  </a:cubicBezTo>
                  <a:lnTo>
                    <a:pt x="38435" y="252169"/>
                  </a:lnTo>
                  <a:cubicBezTo>
                    <a:pt x="38161" y="253060"/>
                    <a:pt x="37818" y="253883"/>
                    <a:pt x="37544" y="254775"/>
                  </a:cubicBezTo>
                  <a:cubicBezTo>
                    <a:pt x="37132" y="256009"/>
                    <a:pt x="36789" y="257244"/>
                    <a:pt x="36378" y="258478"/>
                  </a:cubicBezTo>
                  <a:lnTo>
                    <a:pt x="35760" y="260398"/>
                  </a:lnTo>
                  <a:cubicBezTo>
                    <a:pt x="35486" y="261153"/>
                    <a:pt x="35281" y="261975"/>
                    <a:pt x="35075" y="262730"/>
                  </a:cubicBezTo>
                  <a:cubicBezTo>
                    <a:pt x="34732" y="264033"/>
                    <a:pt x="34321" y="265336"/>
                    <a:pt x="33978" y="266570"/>
                  </a:cubicBezTo>
                  <a:lnTo>
                    <a:pt x="33360" y="268696"/>
                  </a:lnTo>
                  <a:cubicBezTo>
                    <a:pt x="33155" y="269382"/>
                    <a:pt x="32949" y="270068"/>
                    <a:pt x="32743" y="270822"/>
                  </a:cubicBezTo>
                  <a:cubicBezTo>
                    <a:pt x="32331" y="272262"/>
                    <a:pt x="31989" y="273634"/>
                    <a:pt x="31646" y="275074"/>
                  </a:cubicBezTo>
                  <a:lnTo>
                    <a:pt x="31166" y="277063"/>
                  </a:lnTo>
                  <a:cubicBezTo>
                    <a:pt x="31028" y="277680"/>
                    <a:pt x="30823" y="278366"/>
                    <a:pt x="30686" y="278983"/>
                  </a:cubicBezTo>
                  <a:cubicBezTo>
                    <a:pt x="30274" y="280698"/>
                    <a:pt x="29863" y="282412"/>
                    <a:pt x="29520" y="284127"/>
                  </a:cubicBezTo>
                  <a:lnTo>
                    <a:pt x="29108" y="285841"/>
                  </a:lnTo>
                  <a:cubicBezTo>
                    <a:pt x="28971" y="286322"/>
                    <a:pt x="28902" y="286802"/>
                    <a:pt x="28766" y="287282"/>
                  </a:cubicBezTo>
                  <a:cubicBezTo>
                    <a:pt x="28148" y="290093"/>
                    <a:pt x="27599" y="292905"/>
                    <a:pt x="27051" y="295717"/>
                  </a:cubicBezTo>
                  <a:cubicBezTo>
                    <a:pt x="26571" y="298254"/>
                    <a:pt x="26091" y="300860"/>
                    <a:pt x="25679" y="303398"/>
                  </a:cubicBezTo>
                  <a:lnTo>
                    <a:pt x="25337" y="305524"/>
                  </a:lnTo>
                  <a:cubicBezTo>
                    <a:pt x="24994" y="307581"/>
                    <a:pt x="24719" y="309639"/>
                    <a:pt x="24376" y="311696"/>
                  </a:cubicBezTo>
                  <a:lnTo>
                    <a:pt x="24170" y="313342"/>
                  </a:lnTo>
                  <a:cubicBezTo>
                    <a:pt x="23828" y="315879"/>
                    <a:pt x="23485" y="318417"/>
                    <a:pt x="23211" y="320954"/>
                  </a:cubicBezTo>
                  <a:lnTo>
                    <a:pt x="23005" y="322669"/>
                  </a:lnTo>
                  <a:cubicBezTo>
                    <a:pt x="22799" y="324726"/>
                    <a:pt x="22593" y="326784"/>
                    <a:pt x="22388" y="328773"/>
                  </a:cubicBezTo>
                  <a:lnTo>
                    <a:pt x="22182" y="330830"/>
                  </a:lnTo>
                  <a:cubicBezTo>
                    <a:pt x="21976" y="333367"/>
                    <a:pt x="21770" y="335905"/>
                    <a:pt x="21633" y="338442"/>
                  </a:cubicBezTo>
                  <a:lnTo>
                    <a:pt x="21633" y="338717"/>
                  </a:lnTo>
                  <a:cubicBezTo>
                    <a:pt x="21496" y="341186"/>
                    <a:pt x="21359" y="343586"/>
                    <a:pt x="21290" y="346055"/>
                  </a:cubicBezTo>
                  <a:cubicBezTo>
                    <a:pt x="21290" y="346740"/>
                    <a:pt x="21221" y="347426"/>
                    <a:pt x="21221" y="348112"/>
                  </a:cubicBezTo>
                  <a:cubicBezTo>
                    <a:pt x="21153" y="350169"/>
                    <a:pt x="21085" y="352227"/>
                    <a:pt x="21085" y="354284"/>
                  </a:cubicBezTo>
                  <a:lnTo>
                    <a:pt x="21085" y="355862"/>
                  </a:lnTo>
                  <a:cubicBezTo>
                    <a:pt x="21085" y="358331"/>
                    <a:pt x="21085" y="360868"/>
                    <a:pt x="21085" y="363337"/>
                  </a:cubicBezTo>
                  <a:lnTo>
                    <a:pt x="21085" y="365120"/>
                  </a:lnTo>
                  <a:cubicBezTo>
                    <a:pt x="21153" y="367109"/>
                    <a:pt x="21153" y="369098"/>
                    <a:pt x="21221" y="371018"/>
                  </a:cubicBezTo>
                  <a:lnTo>
                    <a:pt x="21290" y="373075"/>
                  </a:lnTo>
                  <a:cubicBezTo>
                    <a:pt x="21359" y="375544"/>
                    <a:pt x="21496" y="378013"/>
                    <a:pt x="21702" y="380482"/>
                  </a:cubicBezTo>
                  <a:lnTo>
                    <a:pt x="21770" y="381030"/>
                  </a:lnTo>
                  <a:cubicBezTo>
                    <a:pt x="21908" y="383362"/>
                    <a:pt x="22113" y="385625"/>
                    <a:pt x="22319" y="387888"/>
                  </a:cubicBezTo>
                  <a:lnTo>
                    <a:pt x="22525" y="390014"/>
                  </a:lnTo>
                  <a:cubicBezTo>
                    <a:pt x="22730" y="392003"/>
                    <a:pt x="22936" y="393992"/>
                    <a:pt x="23142" y="395981"/>
                  </a:cubicBezTo>
                  <a:lnTo>
                    <a:pt x="23279" y="397558"/>
                  </a:lnTo>
                  <a:cubicBezTo>
                    <a:pt x="23553" y="399959"/>
                    <a:pt x="23896" y="402427"/>
                    <a:pt x="24170" y="404828"/>
                  </a:cubicBezTo>
                  <a:lnTo>
                    <a:pt x="24445" y="406748"/>
                  </a:lnTo>
                  <a:cubicBezTo>
                    <a:pt x="24719" y="408600"/>
                    <a:pt x="24994" y="410451"/>
                    <a:pt x="25268" y="412372"/>
                  </a:cubicBezTo>
                  <a:lnTo>
                    <a:pt x="25611" y="414498"/>
                  </a:lnTo>
                  <a:cubicBezTo>
                    <a:pt x="26022" y="416898"/>
                    <a:pt x="26434" y="419230"/>
                    <a:pt x="26845" y="421630"/>
                  </a:cubicBezTo>
                  <a:lnTo>
                    <a:pt x="27051" y="422590"/>
                  </a:lnTo>
                  <a:cubicBezTo>
                    <a:pt x="27463" y="424647"/>
                    <a:pt x="27874" y="426773"/>
                    <a:pt x="28285" y="428831"/>
                  </a:cubicBezTo>
                  <a:lnTo>
                    <a:pt x="28766" y="431025"/>
                  </a:lnTo>
                  <a:cubicBezTo>
                    <a:pt x="29177" y="432877"/>
                    <a:pt x="29588" y="434797"/>
                    <a:pt x="30069" y="436649"/>
                  </a:cubicBezTo>
                  <a:lnTo>
                    <a:pt x="30480" y="438295"/>
                  </a:lnTo>
                  <a:cubicBezTo>
                    <a:pt x="31028" y="440558"/>
                    <a:pt x="31646" y="442890"/>
                    <a:pt x="32195" y="445153"/>
                  </a:cubicBezTo>
                  <a:lnTo>
                    <a:pt x="32743" y="447141"/>
                  </a:lnTo>
                  <a:cubicBezTo>
                    <a:pt x="33223" y="448856"/>
                    <a:pt x="33703" y="450639"/>
                    <a:pt x="34183" y="452354"/>
                  </a:cubicBezTo>
                  <a:lnTo>
                    <a:pt x="34801" y="454480"/>
                  </a:lnTo>
                  <a:cubicBezTo>
                    <a:pt x="35486" y="456743"/>
                    <a:pt x="36172" y="459006"/>
                    <a:pt x="36858" y="461201"/>
                  </a:cubicBezTo>
                  <a:lnTo>
                    <a:pt x="37269" y="462435"/>
                  </a:lnTo>
                  <a:cubicBezTo>
                    <a:pt x="37886" y="464286"/>
                    <a:pt x="38504" y="466207"/>
                    <a:pt x="39121" y="468059"/>
                  </a:cubicBezTo>
                  <a:cubicBezTo>
                    <a:pt x="39395" y="468813"/>
                    <a:pt x="39670" y="469567"/>
                    <a:pt x="39875" y="470322"/>
                  </a:cubicBezTo>
                  <a:cubicBezTo>
                    <a:pt x="40492" y="472105"/>
                    <a:pt x="41110" y="473819"/>
                    <a:pt x="41795" y="475602"/>
                  </a:cubicBezTo>
                  <a:lnTo>
                    <a:pt x="42413" y="477248"/>
                  </a:lnTo>
                  <a:cubicBezTo>
                    <a:pt x="43167" y="479168"/>
                    <a:pt x="43853" y="481089"/>
                    <a:pt x="44608" y="482940"/>
                  </a:cubicBezTo>
                  <a:lnTo>
                    <a:pt x="45362" y="484929"/>
                  </a:lnTo>
                  <a:cubicBezTo>
                    <a:pt x="60038" y="521688"/>
                    <a:pt x="74714" y="547886"/>
                    <a:pt x="87607" y="570997"/>
                  </a:cubicBezTo>
                  <a:cubicBezTo>
                    <a:pt x="115451" y="620855"/>
                    <a:pt x="135476" y="656859"/>
                    <a:pt x="126012" y="745945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62C51B0-7E27-422D-2C18-C2BF4AAFFF83}"/>
                </a:ext>
              </a:extLst>
            </p:cNvPr>
            <p:cNvSpPr/>
            <p:nvPr/>
          </p:nvSpPr>
          <p:spPr>
            <a:xfrm>
              <a:off x="5128597" y="2668390"/>
              <a:ext cx="307705" cy="436834"/>
            </a:xfrm>
            <a:custGeom>
              <a:avLst/>
              <a:gdLst>
                <a:gd name="connsiteX0" fmla="*/ 140703 w 307705"/>
                <a:gd name="connsiteY0" fmla="*/ 436834 h 436834"/>
                <a:gd name="connsiteX1" fmla="*/ 119923 w 307705"/>
                <a:gd name="connsiteY1" fmla="*/ 432857 h 436834"/>
                <a:gd name="connsiteX2" fmla="*/ 159700 w 307705"/>
                <a:gd name="connsiteY2" fmla="*/ 260446 h 436834"/>
                <a:gd name="connsiteX3" fmla="*/ 200230 w 307705"/>
                <a:gd name="connsiteY3" fmla="*/ 132887 h 436834"/>
                <a:gd name="connsiteX4" fmla="*/ 202219 w 307705"/>
                <a:gd name="connsiteY4" fmla="*/ 128018 h 436834"/>
                <a:gd name="connsiteX5" fmla="*/ 114025 w 307705"/>
                <a:gd name="connsiteY5" fmla="*/ 109913 h 436834"/>
                <a:gd name="connsiteX6" fmla="*/ 88308 w 307705"/>
                <a:gd name="connsiteY6" fmla="*/ 101204 h 436834"/>
                <a:gd name="connsiteX7" fmla="*/ 86250 w 307705"/>
                <a:gd name="connsiteY7" fmla="*/ 148935 h 436834"/>
                <a:gd name="connsiteX8" fmla="*/ 51755 w 307705"/>
                <a:gd name="connsiteY8" fmla="*/ 420444 h 436834"/>
                <a:gd name="connsiteX9" fmla="*/ 31044 w 307705"/>
                <a:gd name="connsiteY9" fmla="*/ 415986 h 436834"/>
                <a:gd name="connsiteX10" fmla="*/ 65196 w 307705"/>
                <a:gd name="connsiteY10" fmla="*/ 146603 h 436834"/>
                <a:gd name="connsiteX11" fmla="*/ 66499 w 307705"/>
                <a:gd name="connsiteY11" fmla="*/ 92151 h 436834"/>
                <a:gd name="connsiteX12" fmla="*/ 800 w 307705"/>
                <a:gd name="connsiteY12" fmla="*/ 19936 h 436834"/>
                <a:gd name="connsiteX13" fmla="*/ 33718 w 307705"/>
                <a:gd name="connsiteY13" fmla="*/ 528 h 436834"/>
                <a:gd name="connsiteX14" fmla="*/ 76101 w 307705"/>
                <a:gd name="connsiteY14" fmla="*/ 40304 h 436834"/>
                <a:gd name="connsiteX15" fmla="*/ 86250 w 307705"/>
                <a:gd name="connsiteY15" fmla="*/ 77612 h 436834"/>
                <a:gd name="connsiteX16" fmla="*/ 120266 w 307705"/>
                <a:gd name="connsiteY16" fmla="*/ 89682 h 436834"/>
                <a:gd name="connsiteX17" fmla="*/ 211203 w 307705"/>
                <a:gd name="connsiteY17" fmla="*/ 107307 h 436834"/>
                <a:gd name="connsiteX18" fmla="*/ 249745 w 307705"/>
                <a:gd name="connsiteY18" fmla="*/ 52786 h 436834"/>
                <a:gd name="connsiteX19" fmla="*/ 298025 w 307705"/>
                <a:gd name="connsiteY19" fmla="*/ 52512 h 436834"/>
                <a:gd name="connsiteX20" fmla="*/ 302072 w 307705"/>
                <a:gd name="connsiteY20" fmla="*/ 95511 h 436834"/>
                <a:gd name="connsiteX21" fmla="*/ 224851 w 307705"/>
                <a:gd name="connsiteY21" fmla="*/ 128567 h 436834"/>
                <a:gd name="connsiteX22" fmla="*/ 180205 w 307705"/>
                <a:gd name="connsiteY22" fmla="*/ 265796 h 436834"/>
                <a:gd name="connsiteX23" fmla="*/ 140703 w 307705"/>
                <a:gd name="connsiteY23" fmla="*/ 436834 h 436834"/>
                <a:gd name="connsiteX24" fmla="*/ 276080 w 307705"/>
                <a:gd name="connsiteY24" fmla="*/ 65131 h 436834"/>
                <a:gd name="connsiteX25" fmla="*/ 261267 w 307705"/>
                <a:gd name="connsiteY25" fmla="*/ 70411 h 436834"/>
                <a:gd name="connsiteX26" fmla="*/ 234863 w 307705"/>
                <a:gd name="connsiteY26" fmla="*/ 106827 h 436834"/>
                <a:gd name="connsiteX27" fmla="*/ 283829 w 307705"/>
                <a:gd name="connsiteY27" fmla="*/ 84744 h 436834"/>
                <a:gd name="connsiteX28" fmla="*/ 283418 w 307705"/>
                <a:gd name="connsiteY28" fmla="*/ 67736 h 436834"/>
                <a:gd name="connsiteX29" fmla="*/ 276080 w 307705"/>
                <a:gd name="connsiteY29" fmla="*/ 65131 h 436834"/>
                <a:gd name="connsiteX30" fmla="*/ 27615 w 307705"/>
                <a:gd name="connsiteY30" fmla="*/ 21171 h 436834"/>
                <a:gd name="connsiteX31" fmla="*/ 21374 w 307705"/>
                <a:gd name="connsiteY31" fmla="*/ 24874 h 436834"/>
                <a:gd name="connsiteX32" fmla="*/ 62522 w 307705"/>
                <a:gd name="connsiteY32" fmla="*/ 66502 h 436834"/>
                <a:gd name="connsiteX33" fmla="*/ 30083 w 307705"/>
                <a:gd name="connsiteY33" fmla="*/ 21377 h 436834"/>
                <a:gd name="connsiteX34" fmla="*/ 27615 w 307705"/>
                <a:gd name="connsiteY34" fmla="*/ 21171 h 43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7705" h="436834">
                  <a:moveTo>
                    <a:pt x="140703" y="436834"/>
                  </a:moveTo>
                  <a:lnTo>
                    <a:pt x="119923" y="432857"/>
                  </a:lnTo>
                  <a:cubicBezTo>
                    <a:pt x="120060" y="432034"/>
                    <a:pt x="136245" y="348160"/>
                    <a:pt x="159700" y="260446"/>
                  </a:cubicBezTo>
                  <a:cubicBezTo>
                    <a:pt x="173553" y="208806"/>
                    <a:pt x="187132" y="165874"/>
                    <a:pt x="200230" y="132887"/>
                  </a:cubicBezTo>
                  <a:cubicBezTo>
                    <a:pt x="200916" y="131242"/>
                    <a:pt x="201533" y="129596"/>
                    <a:pt x="202219" y="128018"/>
                  </a:cubicBezTo>
                  <a:cubicBezTo>
                    <a:pt x="178559" y="126235"/>
                    <a:pt x="149550" y="120818"/>
                    <a:pt x="114025" y="109913"/>
                  </a:cubicBezTo>
                  <a:cubicBezTo>
                    <a:pt x="104836" y="107102"/>
                    <a:pt x="96263" y="104152"/>
                    <a:pt x="88308" y="101204"/>
                  </a:cubicBezTo>
                  <a:cubicBezTo>
                    <a:pt x="88856" y="115811"/>
                    <a:pt x="88171" y="131790"/>
                    <a:pt x="86250" y="148935"/>
                  </a:cubicBezTo>
                  <a:cubicBezTo>
                    <a:pt x="61424" y="374289"/>
                    <a:pt x="52166" y="418660"/>
                    <a:pt x="51755" y="420444"/>
                  </a:cubicBezTo>
                  <a:lnTo>
                    <a:pt x="31044" y="415986"/>
                  </a:lnTo>
                  <a:cubicBezTo>
                    <a:pt x="31112" y="415574"/>
                    <a:pt x="40644" y="369694"/>
                    <a:pt x="65196" y="146603"/>
                  </a:cubicBezTo>
                  <a:cubicBezTo>
                    <a:pt x="67528" y="125550"/>
                    <a:pt x="67734" y="107513"/>
                    <a:pt x="66499" y="92151"/>
                  </a:cubicBezTo>
                  <a:cubicBezTo>
                    <a:pt x="12184" y="67394"/>
                    <a:pt x="-4001" y="39825"/>
                    <a:pt x="800" y="19936"/>
                  </a:cubicBezTo>
                  <a:cubicBezTo>
                    <a:pt x="4160" y="5946"/>
                    <a:pt x="18013" y="-2215"/>
                    <a:pt x="33718" y="528"/>
                  </a:cubicBezTo>
                  <a:cubicBezTo>
                    <a:pt x="50931" y="3546"/>
                    <a:pt x="66362" y="18016"/>
                    <a:pt x="76101" y="40304"/>
                  </a:cubicBezTo>
                  <a:cubicBezTo>
                    <a:pt x="80833" y="51140"/>
                    <a:pt x="84262" y="63622"/>
                    <a:pt x="86250" y="77612"/>
                  </a:cubicBezTo>
                  <a:cubicBezTo>
                    <a:pt x="96195" y="81658"/>
                    <a:pt x="107442" y="85705"/>
                    <a:pt x="120266" y="89682"/>
                  </a:cubicBezTo>
                  <a:cubicBezTo>
                    <a:pt x="157094" y="100998"/>
                    <a:pt x="187200" y="106279"/>
                    <a:pt x="211203" y="107307"/>
                  </a:cubicBezTo>
                  <a:cubicBezTo>
                    <a:pt x="224439" y="78915"/>
                    <a:pt x="237126" y="61016"/>
                    <a:pt x="249745" y="52786"/>
                  </a:cubicBezTo>
                  <a:cubicBezTo>
                    <a:pt x="271005" y="38933"/>
                    <a:pt x="288699" y="43596"/>
                    <a:pt x="298025" y="52512"/>
                  </a:cubicBezTo>
                  <a:cubicBezTo>
                    <a:pt x="309273" y="63210"/>
                    <a:pt x="310850" y="80492"/>
                    <a:pt x="302072" y="95511"/>
                  </a:cubicBezTo>
                  <a:cubicBezTo>
                    <a:pt x="296516" y="104976"/>
                    <a:pt x="277794" y="127195"/>
                    <a:pt x="224851" y="128567"/>
                  </a:cubicBezTo>
                  <a:cubicBezTo>
                    <a:pt x="212369" y="157919"/>
                    <a:pt x="197419" y="201467"/>
                    <a:pt x="180205" y="265796"/>
                  </a:cubicBezTo>
                  <a:cubicBezTo>
                    <a:pt x="156888" y="352755"/>
                    <a:pt x="140840" y="435943"/>
                    <a:pt x="140703" y="436834"/>
                  </a:cubicBezTo>
                  <a:close/>
                  <a:moveTo>
                    <a:pt x="276080" y="65131"/>
                  </a:moveTo>
                  <a:cubicBezTo>
                    <a:pt x="271828" y="65131"/>
                    <a:pt x="266684" y="66914"/>
                    <a:pt x="261267" y="70411"/>
                  </a:cubicBezTo>
                  <a:cubicBezTo>
                    <a:pt x="255368" y="74252"/>
                    <a:pt x="246522" y="83784"/>
                    <a:pt x="234863" y="106827"/>
                  </a:cubicBezTo>
                  <a:cubicBezTo>
                    <a:pt x="261678" y="104495"/>
                    <a:pt x="277520" y="95511"/>
                    <a:pt x="283829" y="84744"/>
                  </a:cubicBezTo>
                  <a:cubicBezTo>
                    <a:pt x="288150" y="77406"/>
                    <a:pt x="286710" y="70891"/>
                    <a:pt x="283418" y="67736"/>
                  </a:cubicBezTo>
                  <a:cubicBezTo>
                    <a:pt x="281566" y="66022"/>
                    <a:pt x="279029" y="65131"/>
                    <a:pt x="276080" y="65131"/>
                  </a:cubicBezTo>
                  <a:close/>
                  <a:moveTo>
                    <a:pt x="27615" y="21171"/>
                  </a:moveTo>
                  <a:cubicBezTo>
                    <a:pt x="24803" y="21171"/>
                    <a:pt x="21991" y="22131"/>
                    <a:pt x="21374" y="24874"/>
                  </a:cubicBezTo>
                  <a:cubicBezTo>
                    <a:pt x="19659" y="32143"/>
                    <a:pt x="29260" y="48740"/>
                    <a:pt x="62522" y="66502"/>
                  </a:cubicBezTo>
                  <a:cubicBezTo>
                    <a:pt x="55458" y="37218"/>
                    <a:pt x="41673" y="23434"/>
                    <a:pt x="30083" y="21377"/>
                  </a:cubicBezTo>
                  <a:cubicBezTo>
                    <a:pt x="29260" y="21239"/>
                    <a:pt x="28437" y="21171"/>
                    <a:pt x="27615" y="21171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BE232F5-C073-B72A-054D-F9F77318EA97}"/>
                </a:ext>
              </a:extLst>
            </p:cNvPr>
            <p:cNvSpPr/>
            <p:nvPr/>
          </p:nvSpPr>
          <p:spPr>
            <a:xfrm rot="17274180">
              <a:off x="5192882" y="2986913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02737A7-18FC-AFA5-0EC2-566D8E4BF679}"/>
                </a:ext>
              </a:extLst>
            </p:cNvPr>
            <p:cNvSpPr/>
            <p:nvPr/>
          </p:nvSpPr>
          <p:spPr>
            <a:xfrm rot="17274180">
              <a:off x="5187260" y="3016391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9B007732-9F92-59FE-0102-D661CA26E3C1}"/>
                </a:ext>
              </a:extLst>
            </p:cNvPr>
            <p:cNvSpPr/>
            <p:nvPr/>
          </p:nvSpPr>
          <p:spPr>
            <a:xfrm rot="17274180">
              <a:off x="5181654" y="3045877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59 h 293659"/>
                <a:gd name="connsiteX3" fmla="*/ 0 w 21191"/>
                <a:gd name="connsiteY3" fmla="*/ 293659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59"/>
                  </a:lnTo>
                  <a:lnTo>
                    <a:pt x="0" y="29365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09D4B17A-A060-953F-C794-F547A1490853}"/>
                </a:ext>
              </a:extLst>
            </p:cNvPr>
            <p:cNvSpPr/>
            <p:nvPr/>
          </p:nvSpPr>
          <p:spPr>
            <a:xfrm rot="17274180">
              <a:off x="5169407" y="3080098"/>
              <a:ext cx="21191" cy="279874"/>
            </a:xfrm>
            <a:custGeom>
              <a:avLst/>
              <a:gdLst>
                <a:gd name="connsiteX0" fmla="*/ 0 w 21191"/>
                <a:gd name="connsiteY0" fmla="*/ 0 h 279874"/>
                <a:gd name="connsiteX1" fmla="*/ 21191 w 21191"/>
                <a:gd name="connsiteY1" fmla="*/ 0 h 279874"/>
                <a:gd name="connsiteX2" fmla="*/ 21191 w 21191"/>
                <a:gd name="connsiteY2" fmla="*/ 279875 h 279874"/>
                <a:gd name="connsiteX3" fmla="*/ 0 w 21191"/>
                <a:gd name="connsiteY3" fmla="*/ 279875 h 27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79874">
                  <a:moveTo>
                    <a:pt x="0" y="0"/>
                  </a:moveTo>
                  <a:lnTo>
                    <a:pt x="21191" y="0"/>
                  </a:lnTo>
                  <a:lnTo>
                    <a:pt x="21191" y="279875"/>
                  </a:lnTo>
                  <a:lnTo>
                    <a:pt x="0" y="279875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4D71DB02-BF19-72F9-23DA-49FD642BC6ED}"/>
                </a:ext>
              </a:extLst>
            </p:cNvPr>
            <p:cNvSpPr/>
            <p:nvPr/>
          </p:nvSpPr>
          <p:spPr>
            <a:xfrm rot="16847040">
              <a:off x="5743702" y="2674669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7B6F9430-99B6-B87C-6D9F-B08DE049837A}"/>
                </a:ext>
              </a:extLst>
            </p:cNvPr>
            <p:cNvSpPr/>
            <p:nvPr/>
          </p:nvSpPr>
          <p:spPr>
            <a:xfrm rot="20446140">
              <a:off x="5679914" y="2479200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13C14684-6AE3-B91A-C8CC-2E67E4CE7B6B}"/>
                </a:ext>
              </a:extLst>
            </p:cNvPr>
            <p:cNvSpPr/>
            <p:nvPr/>
          </p:nvSpPr>
          <p:spPr>
            <a:xfrm rot="18646980">
              <a:off x="5544760" y="2280493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9D26626F-74C6-5EFE-D789-34FE843DB4F3}"/>
                </a:ext>
              </a:extLst>
            </p:cNvPr>
            <p:cNvSpPr/>
            <p:nvPr/>
          </p:nvSpPr>
          <p:spPr>
            <a:xfrm rot="16846980">
              <a:off x="5327926" y="2175461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3BA7F12F-AB92-D09D-3549-716105F81232}"/>
                </a:ext>
              </a:extLst>
            </p:cNvPr>
            <p:cNvSpPr/>
            <p:nvPr/>
          </p:nvSpPr>
          <p:spPr>
            <a:xfrm rot="20446860">
              <a:off x="5133253" y="2147763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C3D102DA-599A-07B9-7A16-8C3940030AAD}"/>
                </a:ext>
              </a:extLst>
            </p:cNvPr>
            <p:cNvSpPr/>
            <p:nvPr/>
          </p:nvSpPr>
          <p:spPr>
            <a:xfrm rot="18646980">
              <a:off x="4934292" y="2283441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68889F8C-469D-4FC3-4E86-ED139DA325EA}"/>
                </a:ext>
              </a:extLst>
            </p:cNvPr>
            <p:cNvSpPr/>
            <p:nvPr/>
          </p:nvSpPr>
          <p:spPr>
            <a:xfrm rot="16847040">
              <a:off x="4829702" y="2500585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2" name="椭圆 551">
            <a:extLst>
              <a:ext uri="{FF2B5EF4-FFF2-40B4-BE49-F238E27FC236}">
                <a16:creationId xmlns:a16="http://schemas.microsoft.com/office/drawing/2014/main" id="{7D64F0ED-5040-C297-5C7A-0A438275FC6A}"/>
              </a:ext>
            </a:extLst>
          </p:cNvPr>
          <p:cNvSpPr/>
          <p:nvPr/>
        </p:nvSpPr>
        <p:spPr>
          <a:xfrm>
            <a:off x="2536045" y="-220978"/>
            <a:ext cx="549278" cy="549278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>
            <a:extLst>
              <a:ext uri="{FF2B5EF4-FFF2-40B4-BE49-F238E27FC236}">
                <a16:creationId xmlns:a16="http://schemas.microsoft.com/office/drawing/2014/main" id="{813E13AD-9479-A157-6D4F-AB0054FD127A}"/>
              </a:ext>
            </a:extLst>
          </p:cNvPr>
          <p:cNvSpPr/>
          <p:nvPr/>
        </p:nvSpPr>
        <p:spPr>
          <a:xfrm>
            <a:off x="580070" y="2114853"/>
            <a:ext cx="175269" cy="175269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1E9553E-0C69-F826-E209-0F0E55D376BF}"/>
              </a:ext>
            </a:extLst>
          </p:cNvPr>
          <p:cNvSpPr/>
          <p:nvPr/>
        </p:nvSpPr>
        <p:spPr>
          <a:xfrm>
            <a:off x="5698221" y="1"/>
            <a:ext cx="4634938" cy="807091"/>
          </a:xfrm>
          <a:custGeom>
            <a:avLst/>
            <a:gdLst>
              <a:gd name="connsiteX0" fmla="*/ 0 w 4634938"/>
              <a:gd name="connsiteY0" fmla="*/ 0 h 807091"/>
              <a:gd name="connsiteX1" fmla="*/ 4634938 w 4634938"/>
              <a:gd name="connsiteY1" fmla="*/ 0 h 807091"/>
              <a:gd name="connsiteX2" fmla="*/ 4560197 w 4634938"/>
              <a:gd name="connsiteY2" fmla="*/ 23303 h 807091"/>
              <a:gd name="connsiteX3" fmla="*/ 1557954 w 4634938"/>
              <a:gd name="connsiteY3" fmla="*/ 765715 h 807091"/>
              <a:gd name="connsiteX4" fmla="*/ 573576 w 4634938"/>
              <a:gd name="connsiteY4" fmla="*/ 370963 h 807091"/>
              <a:gd name="connsiteX5" fmla="*/ 193073 w 4634938"/>
              <a:gd name="connsiteY5" fmla="*/ 122283 h 807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4938" h="807091">
                <a:moveTo>
                  <a:pt x="0" y="0"/>
                </a:moveTo>
                <a:lnTo>
                  <a:pt x="4634938" y="0"/>
                </a:lnTo>
                <a:lnTo>
                  <a:pt x="4560197" y="23303"/>
                </a:lnTo>
                <a:cubicBezTo>
                  <a:pt x="3490026" y="347358"/>
                  <a:pt x="2114176" y="674457"/>
                  <a:pt x="1557954" y="765715"/>
                </a:cubicBezTo>
                <a:cubicBezTo>
                  <a:pt x="668000" y="911727"/>
                  <a:pt x="916387" y="645384"/>
                  <a:pt x="573576" y="370963"/>
                </a:cubicBezTo>
                <a:cubicBezTo>
                  <a:pt x="487874" y="302357"/>
                  <a:pt x="347635" y="217677"/>
                  <a:pt x="193073" y="122283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CFF6AA9E-74A1-DF70-57E5-8EB246790966}"/>
              </a:ext>
            </a:extLst>
          </p:cNvPr>
          <p:cNvGrpSpPr/>
          <p:nvPr/>
        </p:nvGrpSpPr>
        <p:grpSpPr>
          <a:xfrm rot="18959324">
            <a:off x="804684" y="2864962"/>
            <a:ext cx="866222" cy="1022578"/>
            <a:chOff x="911178" y="2120210"/>
            <a:chExt cx="1043307" cy="1231627"/>
          </a:xfrm>
        </p:grpSpPr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2B9FD3BF-E902-B708-53CC-D76DCF2CE91B}"/>
                </a:ext>
              </a:extLst>
            </p:cNvPr>
            <p:cNvSpPr/>
            <p:nvPr/>
          </p:nvSpPr>
          <p:spPr>
            <a:xfrm>
              <a:off x="1214576" y="317723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5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5" y="39159"/>
                    <a:pt x="174605" y="87302"/>
                  </a:cubicBezTo>
                  <a:cubicBezTo>
                    <a:pt x="174605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14" y="50818"/>
                    <a:pt x="123718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2" name="图形 2">
              <a:extLst>
                <a:ext uri="{FF2B5EF4-FFF2-40B4-BE49-F238E27FC236}">
                  <a16:creationId xmlns:a16="http://schemas.microsoft.com/office/drawing/2014/main" id="{A682B11C-C8A4-B424-E9D0-8352767645CC}"/>
                </a:ext>
              </a:extLst>
            </p:cNvPr>
            <p:cNvGrpSpPr/>
            <p:nvPr/>
          </p:nvGrpSpPr>
          <p:grpSpPr>
            <a:xfrm>
              <a:off x="911178" y="2120210"/>
              <a:ext cx="1043307" cy="835510"/>
              <a:chOff x="911178" y="2120210"/>
              <a:chExt cx="1043307" cy="835510"/>
            </a:xfrm>
            <a:solidFill>
              <a:srgbClr val="99BBDD"/>
            </a:solidFill>
          </p:grpSpPr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A7A06C24-7C5F-C2BB-30B9-E7A67D0E12D3}"/>
                  </a:ext>
                </a:extLst>
              </p:cNvPr>
              <p:cNvSpPr/>
              <p:nvPr/>
            </p:nvSpPr>
            <p:spPr>
              <a:xfrm>
                <a:off x="911178" y="2287751"/>
                <a:ext cx="527242" cy="667969"/>
              </a:xfrm>
              <a:custGeom>
                <a:avLst/>
                <a:gdLst>
                  <a:gd name="connsiteX0" fmla="*/ 527243 w 527242"/>
                  <a:gd name="connsiteY0" fmla="*/ 667969 h 667969"/>
                  <a:gd name="connsiteX1" fmla="*/ 171450 w 527242"/>
                  <a:gd name="connsiteY1" fmla="*/ 597743 h 667969"/>
                  <a:gd name="connsiteX2" fmla="*/ 0 w 527242"/>
                  <a:gd name="connsiteY2" fmla="*/ 0 h 667969"/>
                  <a:gd name="connsiteX3" fmla="*/ 505778 w 527242"/>
                  <a:gd name="connsiteY3" fmla="*/ 63779 h 667969"/>
                  <a:gd name="connsiteX4" fmla="*/ 527243 w 527242"/>
                  <a:gd name="connsiteY4" fmla="*/ 667969 h 667969"/>
                  <a:gd name="connsiteX5" fmla="*/ 188184 w 527242"/>
                  <a:gd name="connsiteY5" fmla="*/ 579501 h 667969"/>
                  <a:gd name="connsiteX6" fmla="*/ 505092 w 527242"/>
                  <a:gd name="connsiteY6" fmla="*/ 642046 h 667969"/>
                  <a:gd name="connsiteX7" fmla="*/ 485204 w 527242"/>
                  <a:gd name="connsiteY7" fmla="*/ 82570 h 667969"/>
                  <a:gd name="connsiteX8" fmla="*/ 29147 w 527242"/>
                  <a:gd name="connsiteY8" fmla="*/ 25032 h 667969"/>
                  <a:gd name="connsiteX9" fmla="*/ 188184 w 527242"/>
                  <a:gd name="connsiteY9" fmla="*/ 579501 h 66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242" h="667969">
                    <a:moveTo>
                      <a:pt x="527243" y="667969"/>
                    </a:moveTo>
                    <a:lnTo>
                      <a:pt x="171450" y="597743"/>
                    </a:lnTo>
                    <a:lnTo>
                      <a:pt x="0" y="0"/>
                    </a:lnTo>
                    <a:lnTo>
                      <a:pt x="505778" y="63779"/>
                    </a:lnTo>
                    <a:lnTo>
                      <a:pt x="527243" y="667969"/>
                    </a:lnTo>
                    <a:close/>
                    <a:moveTo>
                      <a:pt x="188184" y="579501"/>
                    </a:moveTo>
                    <a:lnTo>
                      <a:pt x="505092" y="642046"/>
                    </a:lnTo>
                    <a:lnTo>
                      <a:pt x="485204" y="82570"/>
                    </a:lnTo>
                    <a:lnTo>
                      <a:pt x="29147" y="25032"/>
                    </a:lnTo>
                    <a:lnTo>
                      <a:pt x="188184" y="57950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AEB6EA1-9C48-6A2C-84B6-2DE3E9E2AE53}"/>
                  </a:ext>
                </a:extLst>
              </p:cNvPr>
              <p:cNvSpPr/>
              <p:nvPr/>
            </p:nvSpPr>
            <p:spPr>
              <a:xfrm>
                <a:off x="1455291" y="2246397"/>
                <a:ext cx="499193" cy="707608"/>
              </a:xfrm>
              <a:custGeom>
                <a:avLst/>
                <a:gdLst>
                  <a:gd name="connsiteX0" fmla="*/ 26403 w 499193"/>
                  <a:gd name="connsiteY0" fmla="*/ 707609 h 707608"/>
                  <a:gd name="connsiteX1" fmla="*/ 0 w 499193"/>
                  <a:gd name="connsiteY1" fmla="*/ 103624 h 707608"/>
                  <a:gd name="connsiteX2" fmla="*/ 499194 w 499193"/>
                  <a:gd name="connsiteY2" fmla="*/ 0 h 707608"/>
                  <a:gd name="connsiteX3" fmla="*/ 375544 w 499193"/>
                  <a:gd name="connsiteY3" fmla="*/ 609402 h 707608"/>
                  <a:gd name="connsiteX4" fmla="*/ 26403 w 499193"/>
                  <a:gd name="connsiteY4" fmla="*/ 707609 h 707608"/>
                  <a:gd name="connsiteX5" fmla="*/ 21946 w 499193"/>
                  <a:gd name="connsiteY5" fmla="*/ 120769 h 707608"/>
                  <a:gd name="connsiteX6" fmla="*/ 46360 w 499193"/>
                  <a:gd name="connsiteY6" fmla="*/ 680039 h 707608"/>
                  <a:gd name="connsiteX7" fmla="*/ 357370 w 499193"/>
                  <a:gd name="connsiteY7" fmla="*/ 592600 h 707608"/>
                  <a:gd name="connsiteX8" fmla="*/ 472036 w 499193"/>
                  <a:gd name="connsiteY8" fmla="*/ 27295 h 707608"/>
                  <a:gd name="connsiteX9" fmla="*/ 21946 w 499193"/>
                  <a:gd name="connsiteY9" fmla="*/ 120769 h 70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9193" h="707608">
                    <a:moveTo>
                      <a:pt x="26403" y="707609"/>
                    </a:moveTo>
                    <a:lnTo>
                      <a:pt x="0" y="103624"/>
                    </a:lnTo>
                    <a:lnTo>
                      <a:pt x="499194" y="0"/>
                    </a:lnTo>
                    <a:lnTo>
                      <a:pt x="375544" y="609402"/>
                    </a:lnTo>
                    <a:lnTo>
                      <a:pt x="26403" y="707609"/>
                    </a:lnTo>
                    <a:close/>
                    <a:moveTo>
                      <a:pt x="21946" y="120769"/>
                    </a:moveTo>
                    <a:lnTo>
                      <a:pt x="46360" y="680039"/>
                    </a:lnTo>
                    <a:lnTo>
                      <a:pt x="357370" y="592600"/>
                    </a:lnTo>
                    <a:lnTo>
                      <a:pt x="472036" y="27295"/>
                    </a:lnTo>
                    <a:lnTo>
                      <a:pt x="21946" y="12076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7238ECAF-7730-95A2-E815-AAAF0FDEC8CD}"/>
                  </a:ext>
                </a:extLst>
              </p:cNvPr>
              <p:cNvSpPr/>
              <p:nvPr/>
            </p:nvSpPr>
            <p:spPr>
              <a:xfrm>
                <a:off x="1395695" y="2347552"/>
                <a:ext cx="104584" cy="606110"/>
              </a:xfrm>
              <a:custGeom>
                <a:avLst/>
                <a:gdLst>
                  <a:gd name="connsiteX0" fmla="*/ 23866 w 104584"/>
                  <a:gd name="connsiteY0" fmla="*/ 606110 h 606110"/>
                  <a:gd name="connsiteX1" fmla="*/ 0 w 104584"/>
                  <a:gd name="connsiteY1" fmla="*/ 3223 h 606110"/>
                  <a:gd name="connsiteX2" fmla="*/ 80719 w 104584"/>
                  <a:gd name="connsiteY2" fmla="*/ 0 h 606110"/>
                  <a:gd name="connsiteX3" fmla="*/ 104585 w 104584"/>
                  <a:gd name="connsiteY3" fmla="*/ 602887 h 606110"/>
                  <a:gd name="connsiteX4" fmla="*/ 23866 w 104584"/>
                  <a:gd name="connsiteY4" fmla="*/ 606110 h 606110"/>
                  <a:gd name="connsiteX5" fmla="*/ 22014 w 104584"/>
                  <a:gd name="connsiteY5" fmla="*/ 23592 h 606110"/>
                  <a:gd name="connsiteX6" fmla="*/ 44234 w 104584"/>
                  <a:gd name="connsiteY6" fmla="*/ 584165 h 606110"/>
                  <a:gd name="connsiteX7" fmla="*/ 82639 w 104584"/>
                  <a:gd name="connsiteY7" fmla="*/ 582656 h 606110"/>
                  <a:gd name="connsiteX8" fmla="*/ 60419 w 104584"/>
                  <a:gd name="connsiteY8" fmla="*/ 22083 h 606110"/>
                  <a:gd name="connsiteX9" fmla="*/ 22014 w 104584"/>
                  <a:gd name="connsiteY9" fmla="*/ 23592 h 60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584" h="606110">
                    <a:moveTo>
                      <a:pt x="23866" y="606110"/>
                    </a:moveTo>
                    <a:lnTo>
                      <a:pt x="0" y="3223"/>
                    </a:lnTo>
                    <a:lnTo>
                      <a:pt x="80719" y="0"/>
                    </a:lnTo>
                    <a:lnTo>
                      <a:pt x="104585" y="602887"/>
                    </a:lnTo>
                    <a:lnTo>
                      <a:pt x="23866" y="606110"/>
                    </a:lnTo>
                    <a:close/>
                    <a:moveTo>
                      <a:pt x="22014" y="23592"/>
                    </a:moveTo>
                    <a:lnTo>
                      <a:pt x="44234" y="584165"/>
                    </a:lnTo>
                    <a:lnTo>
                      <a:pt x="82639" y="582656"/>
                    </a:lnTo>
                    <a:lnTo>
                      <a:pt x="60419" y="22083"/>
                    </a:lnTo>
                    <a:lnTo>
                      <a:pt x="22014" y="23592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3CB40BE-BBA2-6C3C-27DC-18E115EF8D91}"/>
                  </a:ext>
                </a:extLst>
              </p:cNvPr>
              <p:cNvSpPr/>
              <p:nvPr/>
            </p:nvSpPr>
            <p:spPr>
              <a:xfrm>
                <a:off x="1424156" y="2220944"/>
                <a:ext cx="475670" cy="139226"/>
              </a:xfrm>
              <a:custGeom>
                <a:avLst/>
                <a:gdLst>
                  <a:gd name="connsiteX0" fmla="*/ 1715 w 475670"/>
                  <a:gd name="connsiteY0" fmla="*/ 139227 h 139226"/>
                  <a:gd name="connsiteX1" fmla="*/ 0 w 475670"/>
                  <a:gd name="connsiteY1" fmla="*/ 95130 h 139226"/>
                  <a:gd name="connsiteX2" fmla="*/ 4595 w 475670"/>
                  <a:gd name="connsiteY2" fmla="*/ 91769 h 139226"/>
                  <a:gd name="connsiteX3" fmla="*/ 113431 w 475670"/>
                  <a:gd name="connsiteY3" fmla="*/ 40060 h 139226"/>
                  <a:gd name="connsiteX4" fmla="*/ 428076 w 475670"/>
                  <a:gd name="connsiteY4" fmla="*/ 1793 h 139226"/>
                  <a:gd name="connsiteX5" fmla="*/ 430957 w 475670"/>
                  <a:gd name="connsiteY5" fmla="*/ 1998 h 139226"/>
                  <a:gd name="connsiteX6" fmla="*/ 475671 w 475670"/>
                  <a:gd name="connsiteY6" fmla="*/ 32173 h 139226"/>
                  <a:gd name="connsiteX7" fmla="*/ 463807 w 475670"/>
                  <a:gd name="connsiteY7" fmla="*/ 49730 h 139226"/>
                  <a:gd name="connsiteX8" fmla="*/ 423824 w 475670"/>
                  <a:gd name="connsiteY8" fmla="*/ 22778 h 139226"/>
                  <a:gd name="connsiteX9" fmla="*/ 121249 w 475670"/>
                  <a:gd name="connsiteY9" fmla="*/ 59743 h 139226"/>
                  <a:gd name="connsiteX10" fmla="*/ 21603 w 475670"/>
                  <a:gd name="connsiteY10" fmla="*/ 105828 h 139226"/>
                  <a:gd name="connsiteX11" fmla="*/ 22906 w 475670"/>
                  <a:gd name="connsiteY11" fmla="*/ 138335 h 139226"/>
                  <a:gd name="connsiteX12" fmla="*/ 1715 w 475670"/>
                  <a:gd name="connsiteY12" fmla="*/ 139227 h 139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5670" h="139226">
                    <a:moveTo>
                      <a:pt x="1715" y="139227"/>
                    </a:moveTo>
                    <a:lnTo>
                      <a:pt x="0" y="95130"/>
                    </a:lnTo>
                    <a:lnTo>
                      <a:pt x="4595" y="91769"/>
                    </a:lnTo>
                    <a:cubicBezTo>
                      <a:pt x="6104" y="90672"/>
                      <a:pt x="42657" y="64406"/>
                      <a:pt x="113431" y="40060"/>
                    </a:cubicBezTo>
                    <a:cubicBezTo>
                      <a:pt x="178239" y="17772"/>
                      <a:pt x="285499" y="-6917"/>
                      <a:pt x="428076" y="1793"/>
                    </a:cubicBezTo>
                    <a:lnTo>
                      <a:pt x="430957" y="1998"/>
                    </a:lnTo>
                    <a:lnTo>
                      <a:pt x="475671" y="32173"/>
                    </a:lnTo>
                    <a:lnTo>
                      <a:pt x="463807" y="49730"/>
                    </a:lnTo>
                    <a:lnTo>
                      <a:pt x="423824" y="22778"/>
                    </a:lnTo>
                    <a:cubicBezTo>
                      <a:pt x="286664" y="14823"/>
                      <a:pt x="183657" y="38414"/>
                      <a:pt x="121249" y="59743"/>
                    </a:cubicBezTo>
                    <a:cubicBezTo>
                      <a:pt x="67003" y="78259"/>
                      <a:pt x="33261" y="98285"/>
                      <a:pt x="21603" y="105828"/>
                    </a:cubicBezTo>
                    <a:lnTo>
                      <a:pt x="22906" y="138335"/>
                    </a:lnTo>
                    <a:lnTo>
                      <a:pt x="1715" y="139227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0C941BAF-2A9A-B00F-E3A4-CD4047524180}"/>
                  </a:ext>
                </a:extLst>
              </p:cNvPr>
              <p:cNvSpPr/>
              <p:nvPr/>
            </p:nvSpPr>
            <p:spPr>
              <a:xfrm>
                <a:off x="966110" y="2246833"/>
                <a:ext cx="480882" cy="113338"/>
              </a:xfrm>
              <a:custGeom>
                <a:avLst/>
                <a:gdLst>
                  <a:gd name="connsiteX0" fmla="*/ 459760 w 480882"/>
                  <a:gd name="connsiteY0" fmla="*/ 113339 h 113338"/>
                  <a:gd name="connsiteX1" fmla="*/ 458457 w 480882"/>
                  <a:gd name="connsiteY1" fmla="*/ 80832 h 113338"/>
                  <a:gd name="connsiteX2" fmla="*/ 355450 w 480882"/>
                  <a:gd name="connsiteY2" fmla="*/ 42770 h 113338"/>
                  <a:gd name="connsiteX3" fmla="*/ 50886 w 480882"/>
                  <a:gd name="connsiteY3" fmla="*/ 29808 h 113338"/>
                  <a:gd name="connsiteX4" fmla="*/ 13167 w 480882"/>
                  <a:gd name="connsiteY4" fmla="*/ 59846 h 113338"/>
                  <a:gd name="connsiteX5" fmla="*/ 0 w 480882"/>
                  <a:gd name="connsiteY5" fmla="*/ 43250 h 113338"/>
                  <a:gd name="connsiteX6" fmla="*/ 42245 w 480882"/>
                  <a:gd name="connsiteY6" fmla="*/ 9645 h 113338"/>
                  <a:gd name="connsiteX7" fmla="*/ 45126 w 480882"/>
                  <a:gd name="connsiteY7" fmla="*/ 9234 h 113338"/>
                  <a:gd name="connsiteX8" fmla="*/ 361828 w 480882"/>
                  <a:gd name="connsiteY8" fmla="*/ 22470 h 113338"/>
                  <a:gd name="connsiteX9" fmla="*/ 474368 w 480882"/>
                  <a:gd name="connsiteY9" fmla="*/ 65401 h 113338"/>
                  <a:gd name="connsiteX10" fmla="*/ 479168 w 480882"/>
                  <a:gd name="connsiteY10" fmla="*/ 68350 h 113338"/>
                  <a:gd name="connsiteX11" fmla="*/ 480883 w 480882"/>
                  <a:gd name="connsiteY11" fmla="*/ 112447 h 113338"/>
                  <a:gd name="connsiteX12" fmla="*/ 459760 w 480882"/>
                  <a:gd name="connsiteY12" fmla="*/ 113339 h 11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882" h="113338">
                    <a:moveTo>
                      <a:pt x="459760" y="113339"/>
                    </a:moveTo>
                    <a:lnTo>
                      <a:pt x="458457" y="80832"/>
                    </a:lnTo>
                    <a:cubicBezTo>
                      <a:pt x="446250" y="74248"/>
                      <a:pt x="411000" y="56966"/>
                      <a:pt x="355450" y="42770"/>
                    </a:cubicBezTo>
                    <a:cubicBezTo>
                      <a:pt x="291534" y="26448"/>
                      <a:pt x="187018" y="11017"/>
                      <a:pt x="50886" y="29808"/>
                    </a:cubicBezTo>
                    <a:lnTo>
                      <a:pt x="13167" y="59846"/>
                    </a:lnTo>
                    <a:lnTo>
                      <a:pt x="0" y="43250"/>
                    </a:lnTo>
                    <a:lnTo>
                      <a:pt x="42245" y="9645"/>
                    </a:lnTo>
                    <a:lnTo>
                      <a:pt x="45126" y="9234"/>
                    </a:lnTo>
                    <a:cubicBezTo>
                      <a:pt x="186606" y="-10723"/>
                      <a:pt x="295443" y="5394"/>
                      <a:pt x="361828" y="22470"/>
                    </a:cubicBezTo>
                    <a:cubicBezTo>
                      <a:pt x="434249" y="41124"/>
                      <a:pt x="472791" y="64372"/>
                      <a:pt x="474368" y="65401"/>
                    </a:cubicBezTo>
                    <a:lnTo>
                      <a:pt x="479168" y="68350"/>
                    </a:lnTo>
                    <a:lnTo>
                      <a:pt x="480883" y="112447"/>
                    </a:lnTo>
                    <a:lnTo>
                      <a:pt x="459760" y="11333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98A1A36-A2AC-D180-F4A7-9723034C0FA2}"/>
                  </a:ext>
                </a:extLst>
              </p:cNvPr>
              <p:cNvSpPr/>
              <p:nvPr/>
            </p:nvSpPr>
            <p:spPr>
              <a:xfrm>
                <a:off x="1424705" y="2120210"/>
                <a:ext cx="489524" cy="203957"/>
              </a:xfrm>
              <a:custGeom>
                <a:avLst/>
                <a:gdLst>
                  <a:gd name="connsiteX0" fmla="*/ 20437 w 489524"/>
                  <a:gd name="connsiteY0" fmla="*/ 203957 h 203957"/>
                  <a:gd name="connsiteX1" fmla="*/ 0 w 489524"/>
                  <a:gd name="connsiteY1" fmla="*/ 198333 h 203957"/>
                  <a:gd name="connsiteX2" fmla="*/ 223914 w 489524"/>
                  <a:gd name="connsiteY2" fmla="*/ 74958 h 203957"/>
                  <a:gd name="connsiteX3" fmla="*/ 458800 w 489524"/>
                  <a:gd name="connsiteY3" fmla="*/ 20506 h 203957"/>
                  <a:gd name="connsiteX4" fmla="*/ 489524 w 489524"/>
                  <a:gd name="connsiteY4" fmla="*/ 0 h 203957"/>
                  <a:gd name="connsiteX5" fmla="*/ 474368 w 489524"/>
                  <a:gd name="connsiteY5" fmla="*/ 33604 h 203957"/>
                  <a:gd name="connsiteX6" fmla="*/ 436443 w 489524"/>
                  <a:gd name="connsiteY6" fmla="*/ 117546 h 203957"/>
                  <a:gd name="connsiteX7" fmla="*/ 417172 w 489524"/>
                  <a:gd name="connsiteY7" fmla="*/ 108836 h 203957"/>
                  <a:gd name="connsiteX8" fmla="*/ 443301 w 489524"/>
                  <a:gd name="connsiteY8" fmla="*/ 51024 h 203957"/>
                  <a:gd name="connsiteX9" fmla="*/ 226314 w 489524"/>
                  <a:gd name="connsiteY9" fmla="*/ 96012 h 203957"/>
                  <a:gd name="connsiteX10" fmla="*/ 20437 w 489524"/>
                  <a:gd name="connsiteY10" fmla="*/ 203957 h 2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9524" h="203957">
                    <a:moveTo>
                      <a:pt x="20437" y="203957"/>
                    </a:moveTo>
                    <a:lnTo>
                      <a:pt x="0" y="198333"/>
                    </a:lnTo>
                    <a:cubicBezTo>
                      <a:pt x="1166" y="194219"/>
                      <a:pt x="30175" y="96698"/>
                      <a:pt x="223914" y="74958"/>
                    </a:cubicBezTo>
                    <a:cubicBezTo>
                      <a:pt x="406062" y="54453"/>
                      <a:pt x="458252" y="20848"/>
                      <a:pt x="458800" y="20506"/>
                    </a:cubicBezTo>
                    <a:lnTo>
                      <a:pt x="489524" y="0"/>
                    </a:lnTo>
                    <a:lnTo>
                      <a:pt x="474368" y="33604"/>
                    </a:lnTo>
                    <a:lnTo>
                      <a:pt x="436443" y="117546"/>
                    </a:lnTo>
                    <a:lnTo>
                      <a:pt x="417172" y="108836"/>
                    </a:lnTo>
                    <a:lnTo>
                      <a:pt x="443301" y="51024"/>
                    </a:lnTo>
                    <a:cubicBezTo>
                      <a:pt x="410931" y="63574"/>
                      <a:pt x="345712" y="82570"/>
                      <a:pt x="226314" y="96012"/>
                    </a:cubicBezTo>
                    <a:cubicBezTo>
                      <a:pt x="46703" y="116175"/>
                      <a:pt x="20711" y="203065"/>
                      <a:pt x="20437" y="203957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4DDACF7-2F31-537C-F03B-46F6CCB53BA4}"/>
                  </a:ext>
                </a:extLst>
              </p:cNvPr>
              <p:cNvSpPr/>
              <p:nvPr/>
            </p:nvSpPr>
            <p:spPr>
              <a:xfrm rot="-137520">
                <a:off x="1408269" y="2412290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06BCFB2B-EAF2-973D-CE1D-C49365D9F46D}"/>
                  </a:ext>
                </a:extLst>
              </p:cNvPr>
              <p:cNvSpPr/>
              <p:nvPr/>
            </p:nvSpPr>
            <p:spPr>
              <a:xfrm rot="-137520">
                <a:off x="1410326" y="2461666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E334A004-97D1-AC35-5426-CCA6AA37ACBD}"/>
                  </a:ext>
                </a:extLst>
              </p:cNvPr>
              <p:cNvSpPr/>
              <p:nvPr/>
            </p:nvSpPr>
            <p:spPr>
              <a:xfrm rot="-112080">
                <a:off x="1425386" y="2858507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BC0FEED-C79E-CA72-C93A-1AAB59CB9141}"/>
                  </a:ext>
                </a:extLst>
              </p:cNvPr>
              <p:cNvSpPr/>
              <p:nvPr/>
            </p:nvSpPr>
            <p:spPr>
              <a:xfrm rot="-112080">
                <a:off x="1423808" y="2809129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052A0C7-F71A-8950-EDD5-588AF0E22AC3}"/>
                  </a:ext>
                </a:extLst>
              </p:cNvPr>
              <p:cNvSpPr/>
              <p:nvPr/>
            </p:nvSpPr>
            <p:spPr>
              <a:xfrm>
                <a:off x="1458172" y="2275886"/>
                <a:ext cx="174330" cy="60899"/>
              </a:xfrm>
              <a:custGeom>
                <a:avLst/>
                <a:gdLst>
                  <a:gd name="connsiteX0" fmla="*/ 0 w 174330"/>
                  <a:gd name="connsiteY0" fmla="*/ 60899 h 60899"/>
                  <a:gd name="connsiteX1" fmla="*/ 19614 w 174330"/>
                  <a:gd name="connsiteY1" fmla="*/ 48349 h 60899"/>
                  <a:gd name="connsiteX2" fmla="*/ 40325 w 174330"/>
                  <a:gd name="connsiteY2" fmla="*/ 37719 h 60899"/>
                  <a:gd name="connsiteX3" fmla="*/ 83599 w 174330"/>
                  <a:gd name="connsiteY3" fmla="*/ 20368 h 60899"/>
                  <a:gd name="connsiteX4" fmla="*/ 94709 w 174330"/>
                  <a:gd name="connsiteY4" fmla="*/ 16802 h 60899"/>
                  <a:gd name="connsiteX5" fmla="*/ 105888 w 174330"/>
                  <a:gd name="connsiteY5" fmla="*/ 13510 h 60899"/>
                  <a:gd name="connsiteX6" fmla="*/ 128450 w 174330"/>
                  <a:gd name="connsiteY6" fmla="*/ 7750 h 60899"/>
                  <a:gd name="connsiteX7" fmla="*/ 151287 w 174330"/>
                  <a:gd name="connsiteY7" fmla="*/ 3155 h 60899"/>
                  <a:gd name="connsiteX8" fmla="*/ 174330 w 174330"/>
                  <a:gd name="connsiteY8" fmla="*/ 0 h 60899"/>
                  <a:gd name="connsiteX9" fmla="*/ 152179 w 174330"/>
                  <a:gd name="connsiteY9" fmla="*/ 6927 h 60899"/>
                  <a:gd name="connsiteX10" fmla="*/ 141138 w 174330"/>
                  <a:gd name="connsiteY10" fmla="*/ 10356 h 60899"/>
                  <a:gd name="connsiteX11" fmla="*/ 130096 w 174330"/>
                  <a:gd name="connsiteY11" fmla="*/ 13716 h 60899"/>
                  <a:gd name="connsiteX12" fmla="*/ 119055 w 174330"/>
                  <a:gd name="connsiteY12" fmla="*/ 17145 h 60899"/>
                  <a:gd name="connsiteX13" fmla="*/ 108082 w 174330"/>
                  <a:gd name="connsiteY13" fmla="*/ 20711 h 60899"/>
                  <a:gd name="connsiteX14" fmla="*/ 86205 w 174330"/>
                  <a:gd name="connsiteY14" fmla="*/ 27912 h 60899"/>
                  <a:gd name="connsiteX15" fmla="*/ 42794 w 174330"/>
                  <a:gd name="connsiteY15" fmla="*/ 43411 h 60899"/>
                  <a:gd name="connsiteX16" fmla="*/ 0 w 174330"/>
                  <a:gd name="connsiteY16" fmla="*/ 60899 h 6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330" h="60899">
                    <a:moveTo>
                      <a:pt x="0" y="60899"/>
                    </a:moveTo>
                    <a:cubicBezTo>
                      <a:pt x="6172" y="56167"/>
                      <a:pt x="12893" y="52189"/>
                      <a:pt x="19614" y="48349"/>
                    </a:cubicBezTo>
                    <a:cubicBezTo>
                      <a:pt x="26403" y="44508"/>
                      <a:pt x="33330" y="41011"/>
                      <a:pt x="40325" y="37719"/>
                    </a:cubicBezTo>
                    <a:cubicBezTo>
                      <a:pt x="54384" y="31135"/>
                      <a:pt x="68854" y="25374"/>
                      <a:pt x="83599" y="20368"/>
                    </a:cubicBezTo>
                    <a:lnTo>
                      <a:pt x="94709" y="16802"/>
                    </a:lnTo>
                    <a:cubicBezTo>
                      <a:pt x="98412" y="15636"/>
                      <a:pt x="102184" y="14608"/>
                      <a:pt x="105888" y="13510"/>
                    </a:cubicBezTo>
                    <a:cubicBezTo>
                      <a:pt x="113363" y="11384"/>
                      <a:pt x="120907" y="9464"/>
                      <a:pt x="128450" y="7750"/>
                    </a:cubicBezTo>
                    <a:cubicBezTo>
                      <a:pt x="135994" y="5898"/>
                      <a:pt x="143675" y="4595"/>
                      <a:pt x="151287" y="3155"/>
                    </a:cubicBezTo>
                    <a:cubicBezTo>
                      <a:pt x="158969" y="1920"/>
                      <a:pt x="166649" y="823"/>
                      <a:pt x="174330" y="0"/>
                    </a:cubicBezTo>
                    <a:cubicBezTo>
                      <a:pt x="166992" y="2537"/>
                      <a:pt x="159517" y="4663"/>
                      <a:pt x="152179" y="6927"/>
                    </a:cubicBezTo>
                    <a:lnTo>
                      <a:pt x="141138" y="10356"/>
                    </a:lnTo>
                    <a:cubicBezTo>
                      <a:pt x="137434" y="11453"/>
                      <a:pt x="133731" y="12482"/>
                      <a:pt x="130096" y="13716"/>
                    </a:cubicBezTo>
                    <a:cubicBezTo>
                      <a:pt x="126462" y="14882"/>
                      <a:pt x="122758" y="16048"/>
                      <a:pt x="119055" y="17145"/>
                    </a:cubicBezTo>
                    <a:cubicBezTo>
                      <a:pt x="115352" y="18242"/>
                      <a:pt x="111717" y="19477"/>
                      <a:pt x="108082" y="20711"/>
                    </a:cubicBezTo>
                    <a:cubicBezTo>
                      <a:pt x="100744" y="22974"/>
                      <a:pt x="93475" y="25512"/>
                      <a:pt x="86205" y="27912"/>
                    </a:cubicBezTo>
                    <a:cubicBezTo>
                      <a:pt x="71666" y="32850"/>
                      <a:pt x="57196" y="37925"/>
                      <a:pt x="42794" y="43411"/>
                    </a:cubicBezTo>
                    <a:cubicBezTo>
                      <a:pt x="28392" y="48898"/>
                      <a:pt x="14127" y="54521"/>
                      <a:pt x="0" y="6089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E74B44F0-48E6-BD62-AD5A-64BE61CB767D}"/>
                  </a:ext>
                </a:extLst>
              </p:cNvPr>
              <p:cNvSpPr/>
              <p:nvPr/>
            </p:nvSpPr>
            <p:spPr>
              <a:xfrm>
                <a:off x="1587925" y="2257918"/>
                <a:ext cx="246545" cy="50886"/>
              </a:xfrm>
              <a:custGeom>
                <a:avLst/>
                <a:gdLst>
                  <a:gd name="connsiteX0" fmla="*/ 0 w 246545"/>
                  <a:gd name="connsiteY0" fmla="*/ 50886 h 50886"/>
                  <a:gd name="connsiteX1" fmla="*/ 59184 w 246545"/>
                  <a:gd name="connsiteY1" fmla="*/ 28324 h 50886"/>
                  <a:gd name="connsiteX2" fmla="*/ 120701 w 246545"/>
                  <a:gd name="connsiteY2" fmla="*/ 12824 h 50886"/>
                  <a:gd name="connsiteX3" fmla="*/ 136269 w 246545"/>
                  <a:gd name="connsiteY3" fmla="*/ 9944 h 50886"/>
                  <a:gd name="connsiteX4" fmla="*/ 144087 w 246545"/>
                  <a:gd name="connsiteY4" fmla="*/ 8573 h 50886"/>
                  <a:gd name="connsiteX5" fmla="*/ 151905 w 246545"/>
                  <a:gd name="connsiteY5" fmla="*/ 7407 h 50886"/>
                  <a:gd name="connsiteX6" fmla="*/ 167610 w 246545"/>
                  <a:gd name="connsiteY6" fmla="*/ 5144 h 50886"/>
                  <a:gd name="connsiteX7" fmla="*/ 183383 w 246545"/>
                  <a:gd name="connsiteY7" fmla="*/ 3360 h 50886"/>
                  <a:gd name="connsiteX8" fmla="*/ 214930 w 246545"/>
                  <a:gd name="connsiteY8" fmla="*/ 754 h 50886"/>
                  <a:gd name="connsiteX9" fmla="*/ 222816 w 246545"/>
                  <a:gd name="connsiteY9" fmla="*/ 411 h 50886"/>
                  <a:gd name="connsiteX10" fmla="*/ 230703 w 246545"/>
                  <a:gd name="connsiteY10" fmla="*/ 206 h 50886"/>
                  <a:gd name="connsiteX11" fmla="*/ 246545 w 246545"/>
                  <a:gd name="connsiteY11" fmla="*/ 0 h 50886"/>
                  <a:gd name="connsiteX12" fmla="*/ 215273 w 246545"/>
                  <a:gd name="connsiteY12" fmla="*/ 4663 h 50886"/>
                  <a:gd name="connsiteX13" fmla="*/ 199705 w 246545"/>
                  <a:gd name="connsiteY13" fmla="*/ 7064 h 50886"/>
                  <a:gd name="connsiteX14" fmla="*/ 191887 w 246545"/>
                  <a:gd name="connsiteY14" fmla="*/ 8229 h 50886"/>
                  <a:gd name="connsiteX15" fmla="*/ 184137 w 246545"/>
                  <a:gd name="connsiteY15" fmla="*/ 9533 h 50886"/>
                  <a:gd name="connsiteX16" fmla="*/ 168570 w 246545"/>
                  <a:gd name="connsiteY16" fmla="*/ 12070 h 50886"/>
                  <a:gd name="connsiteX17" fmla="*/ 153071 w 246545"/>
                  <a:gd name="connsiteY17" fmla="*/ 14882 h 50886"/>
                  <a:gd name="connsiteX18" fmla="*/ 145321 w 246545"/>
                  <a:gd name="connsiteY18" fmla="*/ 16253 h 50886"/>
                  <a:gd name="connsiteX19" fmla="*/ 137572 w 246545"/>
                  <a:gd name="connsiteY19" fmla="*/ 17762 h 50886"/>
                  <a:gd name="connsiteX20" fmla="*/ 122141 w 246545"/>
                  <a:gd name="connsiteY20" fmla="*/ 20711 h 50886"/>
                  <a:gd name="connsiteX21" fmla="*/ 60762 w 246545"/>
                  <a:gd name="connsiteY21" fmla="*/ 34358 h 50886"/>
                  <a:gd name="connsiteX22" fmla="*/ 0 w 246545"/>
                  <a:gd name="connsiteY22" fmla="*/ 50886 h 5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6545" h="50886">
                    <a:moveTo>
                      <a:pt x="0" y="50886"/>
                    </a:moveTo>
                    <a:cubicBezTo>
                      <a:pt x="18997" y="41628"/>
                      <a:pt x="39022" y="34564"/>
                      <a:pt x="59184" y="28324"/>
                    </a:cubicBezTo>
                    <a:cubicBezTo>
                      <a:pt x="79416" y="22151"/>
                      <a:pt x="99921" y="17008"/>
                      <a:pt x="120701" y="12824"/>
                    </a:cubicBezTo>
                    <a:cubicBezTo>
                      <a:pt x="125913" y="11796"/>
                      <a:pt x="131125" y="10904"/>
                      <a:pt x="136269" y="9944"/>
                    </a:cubicBezTo>
                    <a:lnTo>
                      <a:pt x="144087" y="8573"/>
                    </a:lnTo>
                    <a:lnTo>
                      <a:pt x="151905" y="7407"/>
                    </a:lnTo>
                    <a:lnTo>
                      <a:pt x="167610" y="5144"/>
                    </a:lnTo>
                    <a:cubicBezTo>
                      <a:pt x="172822" y="4526"/>
                      <a:pt x="178102" y="3909"/>
                      <a:pt x="183383" y="3360"/>
                    </a:cubicBezTo>
                    <a:cubicBezTo>
                      <a:pt x="193876" y="2057"/>
                      <a:pt x="204437" y="1509"/>
                      <a:pt x="214930" y="754"/>
                    </a:cubicBezTo>
                    <a:cubicBezTo>
                      <a:pt x="217536" y="549"/>
                      <a:pt x="220210" y="480"/>
                      <a:pt x="222816" y="411"/>
                    </a:cubicBezTo>
                    <a:lnTo>
                      <a:pt x="230703" y="206"/>
                    </a:lnTo>
                    <a:cubicBezTo>
                      <a:pt x="235984" y="68"/>
                      <a:pt x="241265" y="0"/>
                      <a:pt x="246545" y="0"/>
                    </a:cubicBezTo>
                    <a:cubicBezTo>
                      <a:pt x="236121" y="1783"/>
                      <a:pt x="225697" y="3018"/>
                      <a:pt x="215273" y="4663"/>
                    </a:cubicBezTo>
                    <a:lnTo>
                      <a:pt x="199705" y="7064"/>
                    </a:lnTo>
                    <a:cubicBezTo>
                      <a:pt x="197099" y="7475"/>
                      <a:pt x="194493" y="7818"/>
                      <a:pt x="191887" y="8229"/>
                    </a:cubicBezTo>
                    <a:lnTo>
                      <a:pt x="184137" y="9533"/>
                    </a:lnTo>
                    <a:cubicBezTo>
                      <a:pt x="178994" y="10424"/>
                      <a:pt x="173782" y="11247"/>
                      <a:pt x="168570" y="12070"/>
                    </a:cubicBezTo>
                    <a:lnTo>
                      <a:pt x="153071" y="14882"/>
                    </a:lnTo>
                    <a:lnTo>
                      <a:pt x="145321" y="16253"/>
                    </a:lnTo>
                    <a:lnTo>
                      <a:pt x="137572" y="17762"/>
                    </a:lnTo>
                    <a:cubicBezTo>
                      <a:pt x="132428" y="18791"/>
                      <a:pt x="127285" y="19682"/>
                      <a:pt x="122141" y="20711"/>
                    </a:cubicBezTo>
                    <a:cubicBezTo>
                      <a:pt x="101567" y="24895"/>
                      <a:pt x="81130" y="29352"/>
                      <a:pt x="60762" y="34358"/>
                    </a:cubicBezTo>
                    <a:cubicBezTo>
                      <a:pt x="40462" y="39296"/>
                      <a:pt x="20163" y="44645"/>
                      <a:pt x="0" y="5088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AA3EB26-0126-832E-8121-9454D44F0885}"/>
                  </a:ext>
                </a:extLst>
              </p:cNvPr>
              <p:cNvSpPr/>
              <p:nvPr/>
            </p:nvSpPr>
            <p:spPr>
              <a:xfrm>
                <a:off x="1236658" y="2283156"/>
                <a:ext cx="191955" cy="49789"/>
              </a:xfrm>
              <a:custGeom>
                <a:avLst/>
                <a:gdLst>
                  <a:gd name="connsiteX0" fmla="*/ 191955 w 191955"/>
                  <a:gd name="connsiteY0" fmla="*/ 49789 h 49789"/>
                  <a:gd name="connsiteX1" fmla="*/ 143812 w 191955"/>
                  <a:gd name="connsiteY1" fmla="*/ 37513 h 49789"/>
                  <a:gd name="connsiteX2" fmla="*/ 95943 w 191955"/>
                  <a:gd name="connsiteY2" fmla="*/ 24757 h 49789"/>
                  <a:gd name="connsiteX3" fmla="*/ 48075 w 191955"/>
                  <a:gd name="connsiteY3" fmla="*/ 12139 h 49789"/>
                  <a:gd name="connsiteX4" fmla="*/ 0 w 191955"/>
                  <a:gd name="connsiteY4" fmla="*/ 0 h 49789"/>
                  <a:gd name="connsiteX5" fmla="*/ 49446 w 191955"/>
                  <a:gd name="connsiteY5" fmla="*/ 6104 h 49789"/>
                  <a:gd name="connsiteX6" fmla="*/ 98001 w 191955"/>
                  <a:gd name="connsiteY6" fmla="*/ 17076 h 49789"/>
                  <a:gd name="connsiteX7" fmla="*/ 145595 w 191955"/>
                  <a:gd name="connsiteY7" fmla="*/ 31615 h 49789"/>
                  <a:gd name="connsiteX8" fmla="*/ 191955 w 191955"/>
                  <a:gd name="connsiteY8" fmla="*/ 49789 h 4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955" h="49789">
                    <a:moveTo>
                      <a:pt x="191955" y="49789"/>
                    </a:moveTo>
                    <a:cubicBezTo>
                      <a:pt x="175771" y="45949"/>
                      <a:pt x="159791" y="41765"/>
                      <a:pt x="143812" y="37513"/>
                    </a:cubicBezTo>
                    <a:lnTo>
                      <a:pt x="95943" y="24757"/>
                    </a:lnTo>
                    <a:lnTo>
                      <a:pt x="48075" y="12139"/>
                    </a:lnTo>
                    <a:lnTo>
                      <a:pt x="0" y="0"/>
                    </a:lnTo>
                    <a:cubicBezTo>
                      <a:pt x="16596" y="892"/>
                      <a:pt x="33124" y="3155"/>
                      <a:pt x="49446" y="6104"/>
                    </a:cubicBezTo>
                    <a:cubicBezTo>
                      <a:pt x="65768" y="9190"/>
                      <a:pt x="81953" y="12756"/>
                      <a:pt x="98001" y="17076"/>
                    </a:cubicBezTo>
                    <a:cubicBezTo>
                      <a:pt x="114049" y="21397"/>
                      <a:pt x="129891" y="26198"/>
                      <a:pt x="145595" y="31615"/>
                    </a:cubicBezTo>
                    <a:cubicBezTo>
                      <a:pt x="161300" y="37033"/>
                      <a:pt x="176868" y="42863"/>
                      <a:pt x="191955" y="4978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F08FD0B0-576D-66F3-6188-D19C7704FB5A}"/>
                  </a:ext>
                </a:extLst>
              </p:cNvPr>
              <p:cNvSpPr/>
              <p:nvPr/>
            </p:nvSpPr>
            <p:spPr>
              <a:xfrm>
                <a:off x="1067609" y="2285960"/>
                <a:ext cx="274388" cy="44996"/>
              </a:xfrm>
              <a:custGeom>
                <a:avLst/>
                <a:gdLst>
                  <a:gd name="connsiteX0" fmla="*/ 274389 w 274388"/>
                  <a:gd name="connsiteY0" fmla="*/ 44996 h 44996"/>
                  <a:gd name="connsiteX1" fmla="*/ 205740 w 274388"/>
                  <a:gd name="connsiteY1" fmla="*/ 33406 h 44996"/>
                  <a:gd name="connsiteX2" fmla="*/ 171519 w 274388"/>
                  <a:gd name="connsiteY2" fmla="*/ 27440 h 44996"/>
                  <a:gd name="connsiteX3" fmla="*/ 154442 w 274388"/>
                  <a:gd name="connsiteY3" fmla="*/ 24422 h 44996"/>
                  <a:gd name="connsiteX4" fmla="*/ 137297 w 274388"/>
                  <a:gd name="connsiteY4" fmla="*/ 21474 h 44996"/>
                  <a:gd name="connsiteX5" fmla="*/ 103076 w 274388"/>
                  <a:gd name="connsiteY5" fmla="*/ 15713 h 44996"/>
                  <a:gd name="connsiteX6" fmla="*/ 85931 w 274388"/>
                  <a:gd name="connsiteY6" fmla="*/ 12832 h 44996"/>
                  <a:gd name="connsiteX7" fmla="*/ 68786 w 274388"/>
                  <a:gd name="connsiteY7" fmla="*/ 10089 h 44996"/>
                  <a:gd name="connsiteX8" fmla="*/ 0 w 274388"/>
                  <a:gd name="connsiteY8" fmla="*/ 8 h 44996"/>
                  <a:gd name="connsiteX9" fmla="*/ 69609 w 274388"/>
                  <a:gd name="connsiteY9" fmla="*/ 3917 h 44996"/>
                  <a:gd name="connsiteX10" fmla="*/ 104173 w 274388"/>
                  <a:gd name="connsiteY10" fmla="*/ 8237 h 44996"/>
                  <a:gd name="connsiteX11" fmla="*/ 121387 w 274388"/>
                  <a:gd name="connsiteY11" fmla="*/ 10844 h 44996"/>
                  <a:gd name="connsiteX12" fmla="*/ 138600 w 274388"/>
                  <a:gd name="connsiteY12" fmla="*/ 13655 h 44996"/>
                  <a:gd name="connsiteX13" fmla="*/ 172822 w 274388"/>
                  <a:gd name="connsiteY13" fmla="*/ 20033 h 44996"/>
                  <a:gd name="connsiteX14" fmla="*/ 189898 w 274388"/>
                  <a:gd name="connsiteY14" fmla="*/ 23600 h 44996"/>
                  <a:gd name="connsiteX15" fmla="*/ 206906 w 274388"/>
                  <a:gd name="connsiteY15" fmla="*/ 27371 h 44996"/>
                  <a:gd name="connsiteX16" fmla="*/ 274389 w 274388"/>
                  <a:gd name="connsiteY16" fmla="*/ 44996 h 4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388" h="44996">
                    <a:moveTo>
                      <a:pt x="274389" y="44996"/>
                    </a:moveTo>
                    <a:cubicBezTo>
                      <a:pt x="251414" y="41362"/>
                      <a:pt x="228577" y="37453"/>
                      <a:pt x="205740" y="33406"/>
                    </a:cubicBezTo>
                    <a:lnTo>
                      <a:pt x="171519" y="27440"/>
                    </a:lnTo>
                    <a:lnTo>
                      <a:pt x="154442" y="24422"/>
                    </a:lnTo>
                    <a:lnTo>
                      <a:pt x="137297" y="21474"/>
                    </a:lnTo>
                    <a:cubicBezTo>
                      <a:pt x="125913" y="19485"/>
                      <a:pt x="114460" y="17496"/>
                      <a:pt x="103076" y="15713"/>
                    </a:cubicBezTo>
                    <a:cubicBezTo>
                      <a:pt x="97384" y="14753"/>
                      <a:pt x="91691" y="13724"/>
                      <a:pt x="85931" y="12832"/>
                    </a:cubicBezTo>
                    <a:cubicBezTo>
                      <a:pt x="80239" y="11941"/>
                      <a:pt x="74478" y="11049"/>
                      <a:pt x="68786" y="10089"/>
                    </a:cubicBezTo>
                    <a:cubicBezTo>
                      <a:pt x="45880" y="6523"/>
                      <a:pt x="23043" y="3163"/>
                      <a:pt x="0" y="8"/>
                    </a:cubicBezTo>
                    <a:cubicBezTo>
                      <a:pt x="23249" y="-129"/>
                      <a:pt x="46497" y="1517"/>
                      <a:pt x="69609" y="3917"/>
                    </a:cubicBezTo>
                    <a:cubicBezTo>
                      <a:pt x="81199" y="5151"/>
                      <a:pt x="92720" y="6660"/>
                      <a:pt x="104173" y="8237"/>
                    </a:cubicBezTo>
                    <a:cubicBezTo>
                      <a:pt x="109934" y="8992"/>
                      <a:pt x="115694" y="9952"/>
                      <a:pt x="121387" y="10844"/>
                    </a:cubicBezTo>
                    <a:lnTo>
                      <a:pt x="138600" y="13655"/>
                    </a:lnTo>
                    <a:cubicBezTo>
                      <a:pt x="150053" y="15713"/>
                      <a:pt x="161437" y="17770"/>
                      <a:pt x="172822" y="20033"/>
                    </a:cubicBezTo>
                    <a:cubicBezTo>
                      <a:pt x="178514" y="21199"/>
                      <a:pt x="184206" y="22365"/>
                      <a:pt x="189898" y="23600"/>
                    </a:cubicBezTo>
                    <a:cubicBezTo>
                      <a:pt x="195590" y="24765"/>
                      <a:pt x="201282" y="26000"/>
                      <a:pt x="206906" y="27371"/>
                    </a:cubicBezTo>
                    <a:cubicBezTo>
                      <a:pt x="229606" y="32515"/>
                      <a:pt x="252100" y="38207"/>
                      <a:pt x="274389" y="4499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3" name="图形 1">
            <a:extLst>
              <a:ext uri="{FF2B5EF4-FFF2-40B4-BE49-F238E27FC236}">
                <a16:creationId xmlns:a16="http://schemas.microsoft.com/office/drawing/2014/main" id="{CE505F44-33B7-FA51-B26B-D15F401F590B}"/>
              </a:ext>
            </a:extLst>
          </p:cNvPr>
          <p:cNvGrpSpPr/>
          <p:nvPr/>
        </p:nvGrpSpPr>
        <p:grpSpPr>
          <a:xfrm>
            <a:off x="8815608" y="4207030"/>
            <a:ext cx="1249307" cy="1119362"/>
            <a:chOff x="8098313" y="4559286"/>
            <a:chExt cx="1249307" cy="1119362"/>
          </a:xfrm>
          <a:solidFill>
            <a:srgbClr val="466EB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56B5B007-1E90-0FFC-8A03-0DB7623AF148}"/>
                </a:ext>
              </a:extLst>
            </p:cNvPr>
            <p:cNvSpPr/>
            <p:nvPr/>
          </p:nvSpPr>
          <p:spPr>
            <a:xfrm>
              <a:off x="8814923" y="4824896"/>
              <a:ext cx="532697" cy="851763"/>
            </a:xfrm>
            <a:custGeom>
              <a:avLst/>
              <a:gdLst>
                <a:gd name="connsiteX0" fmla="*/ 234801 w 532697"/>
                <a:gd name="connsiteY0" fmla="*/ 851764 h 851763"/>
                <a:gd name="connsiteX1" fmla="*/ 219713 w 532697"/>
                <a:gd name="connsiteY1" fmla="*/ 834893 h 851763"/>
                <a:gd name="connsiteX2" fmla="*/ 398775 w 532697"/>
                <a:gd name="connsiteY2" fmla="*/ 601995 h 851763"/>
                <a:gd name="connsiteX3" fmla="*/ 489987 w 532697"/>
                <a:gd name="connsiteY3" fmla="*/ 28324 h 851763"/>
                <a:gd name="connsiteX4" fmla="*/ 243099 w 532697"/>
                <a:gd name="connsiteY4" fmla="*/ 181874 h 851763"/>
                <a:gd name="connsiteX5" fmla="*/ 26523 w 532697"/>
                <a:gd name="connsiteY5" fmla="*/ 842437 h 851763"/>
                <a:gd name="connsiteX6" fmla="*/ 3960 w 532697"/>
                <a:gd name="connsiteY6" fmla="*/ 844288 h 851763"/>
                <a:gd name="connsiteX7" fmla="*/ 56972 w 532697"/>
                <a:gd name="connsiteY7" fmla="*/ 422042 h 851763"/>
                <a:gd name="connsiteX8" fmla="*/ 228217 w 532697"/>
                <a:gd name="connsiteY8" fmla="*/ 164798 h 851763"/>
                <a:gd name="connsiteX9" fmla="*/ 495062 w 532697"/>
                <a:gd name="connsiteY9" fmla="*/ 3018 h 851763"/>
                <a:gd name="connsiteX10" fmla="*/ 506171 w 532697"/>
                <a:gd name="connsiteY10" fmla="*/ 0 h 851763"/>
                <a:gd name="connsiteX11" fmla="*/ 508983 w 532697"/>
                <a:gd name="connsiteY11" fmla="*/ 11179 h 851763"/>
                <a:gd name="connsiteX12" fmla="*/ 518104 w 532697"/>
                <a:gd name="connsiteY12" fmla="*/ 347769 h 851763"/>
                <a:gd name="connsiteX13" fmla="*/ 418046 w 532697"/>
                <a:gd name="connsiteY13" fmla="*/ 613791 h 851763"/>
                <a:gd name="connsiteX14" fmla="*/ 234801 w 532697"/>
                <a:gd name="connsiteY14" fmla="*/ 851764 h 85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2697" h="851763">
                  <a:moveTo>
                    <a:pt x="234801" y="851764"/>
                  </a:moveTo>
                  <a:lnTo>
                    <a:pt x="219713" y="834893"/>
                  </a:lnTo>
                  <a:cubicBezTo>
                    <a:pt x="220673" y="834001"/>
                    <a:pt x="317782" y="746356"/>
                    <a:pt x="398775" y="601995"/>
                  </a:cubicBezTo>
                  <a:cubicBezTo>
                    <a:pt x="472019" y="471488"/>
                    <a:pt x="546565" y="266776"/>
                    <a:pt x="489987" y="28324"/>
                  </a:cubicBezTo>
                  <a:cubicBezTo>
                    <a:pt x="455491" y="40051"/>
                    <a:pt x="346380" y="82707"/>
                    <a:pt x="243099" y="181874"/>
                  </a:cubicBezTo>
                  <a:cubicBezTo>
                    <a:pt x="128844" y="291602"/>
                    <a:pt x="-1458" y="495285"/>
                    <a:pt x="26523" y="842437"/>
                  </a:cubicBezTo>
                  <a:lnTo>
                    <a:pt x="3960" y="844288"/>
                  </a:lnTo>
                  <a:cubicBezTo>
                    <a:pt x="-8727" y="687034"/>
                    <a:pt x="9104" y="545006"/>
                    <a:pt x="56972" y="422042"/>
                  </a:cubicBezTo>
                  <a:cubicBezTo>
                    <a:pt x="95309" y="323424"/>
                    <a:pt x="152984" y="236876"/>
                    <a:pt x="228217" y="164798"/>
                  </a:cubicBezTo>
                  <a:cubicBezTo>
                    <a:pt x="356393" y="42108"/>
                    <a:pt x="489438" y="4527"/>
                    <a:pt x="495062" y="3018"/>
                  </a:cubicBezTo>
                  <a:lnTo>
                    <a:pt x="506171" y="0"/>
                  </a:lnTo>
                  <a:lnTo>
                    <a:pt x="508983" y="11179"/>
                  </a:lnTo>
                  <a:cubicBezTo>
                    <a:pt x="537170" y="122072"/>
                    <a:pt x="540256" y="235298"/>
                    <a:pt x="518104" y="347769"/>
                  </a:cubicBezTo>
                  <a:cubicBezTo>
                    <a:pt x="500479" y="437609"/>
                    <a:pt x="466807" y="527106"/>
                    <a:pt x="418046" y="613791"/>
                  </a:cubicBezTo>
                  <a:cubicBezTo>
                    <a:pt x="335270" y="761169"/>
                    <a:pt x="238847" y="848129"/>
                    <a:pt x="234801" y="851764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D243048E-E005-5B16-8745-2C1ACA6995CE}"/>
                </a:ext>
              </a:extLst>
            </p:cNvPr>
            <p:cNvSpPr/>
            <p:nvPr/>
          </p:nvSpPr>
          <p:spPr>
            <a:xfrm>
              <a:off x="8933138" y="4950055"/>
              <a:ext cx="322531" cy="720981"/>
            </a:xfrm>
            <a:custGeom>
              <a:avLst/>
              <a:gdLst>
                <a:gd name="connsiteX0" fmla="*/ 21877 w 322531"/>
                <a:gd name="connsiteY0" fmla="*/ 720982 h 720981"/>
                <a:gd name="connsiteX1" fmla="*/ 0 w 322531"/>
                <a:gd name="connsiteY1" fmla="*/ 715358 h 720981"/>
                <a:gd name="connsiteX2" fmla="*/ 80787 w 322531"/>
                <a:gd name="connsiteY2" fmla="*/ 460035 h 720981"/>
                <a:gd name="connsiteX3" fmla="*/ 303946 w 322531"/>
                <a:gd name="connsiteY3" fmla="*/ 0 h 720981"/>
                <a:gd name="connsiteX4" fmla="*/ 322532 w 322531"/>
                <a:gd name="connsiteY4" fmla="*/ 12893 h 720981"/>
                <a:gd name="connsiteX5" fmla="*/ 102184 w 322531"/>
                <a:gd name="connsiteY5" fmla="*/ 467442 h 720981"/>
                <a:gd name="connsiteX6" fmla="*/ 21877 w 322531"/>
                <a:gd name="connsiteY6" fmla="*/ 720982 h 72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531" h="720981">
                  <a:moveTo>
                    <a:pt x="21877" y="720982"/>
                  </a:moveTo>
                  <a:lnTo>
                    <a:pt x="0" y="715358"/>
                  </a:lnTo>
                  <a:cubicBezTo>
                    <a:pt x="274" y="714261"/>
                    <a:pt x="29215" y="602955"/>
                    <a:pt x="80787" y="460035"/>
                  </a:cubicBezTo>
                  <a:cubicBezTo>
                    <a:pt x="128450" y="327950"/>
                    <a:pt x="205877" y="140932"/>
                    <a:pt x="303946" y="0"/>
                  </a:cubicBezTo>
                  <a:lnTo>
                    <a:pt x="322532" y="12893"/>
                  </a:lnTo>
                  <a:cubicBezTo>
                    <a:pt x="225971" y="151699"/>
                    <a:pt x="149436" y="336728"/>
                    <a:pt x="102184" y="467442"/>
                  </a:cubicBezTo>
                  <a:cubicBezTo>
                    <a:pt x="50818" y="609470"/>
                    <a:pt x="22151" y="719885"/>
                    <a:pt x="21877" y="720982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DD4D4A1-3A5F-91C0-04C5-423EEB0792AF}"/>
                </a:ext>
              </a:extLst>
            </p:cNvPr>
            <p:cNvSpPr/>
            <p:nvPr/>
          </p:nvSpPr>
          <p:spPr>
            <a:xfrm rot="-1454880">
              <a:off x="8928051" y="5431433"/>
              <a:ext cx="22631" cy="151767"/>
            </a:xfrm>
            <a:custGeom>
              <a:avLst/>
              <a:gdLst>
                <a:gd name="connsiteX0" fmla="*/ 0 w 22631"/>
                <a:gd name="connsiteY0" fmla="*/ 0 h 151767"/>
                <a:gd name="connsiteX1" fmla="*/ 22631 w 22631"/>
                <a:gd name="connsiteY1" fmla="*/ 0 h 151767"/>
                <a:gd name="connsiteX2" fmla="*/ 22631 w 22631"/>
                <a:gd name="connsiteY2" fmla="*/ 151768 h 151767"/>
                <a:gd name="connsiteX3" fmla="*/ 0 w 22631"/>
                <a:gd name="connsiteY3" fmla="*/ 151768 h 15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1767">
                  <a:moveTo>
                    <a:pt x="0" y="0"/>
                  </a:moveTo>
                  <a:lnTo>
                    <a:pt x="22631" y="0"/>
                  </a:lnTo>
                  <a:lnTo>
                    <a:pt x="22631" y="151768"/>
                  </a:lnTo>
                  <a:lnTo>
                    <a:pt x="0" y="15176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994806D5-DAE1-23D3-EB6E-CDA315220223}"/>
                </a:ext>
              </a:extLst>
            </p:cNvPr>
            <p:cNvSpPr/>
            <p:nvPr/>
          </p:nvSpPr>
          <p:spPr>
            <a:xfrm rot="-1587182">
              <a:off x="9000426" y="5410474"/>
              <a:ext cx="163563" cy="22631"/>
            </a:xfrm>
            <a:custGeom>
              <a:avLst/>
              <a:gdLst>
                <a:gd name="connsiteX0" fmla="*/ 0 w 163563"/>
                <a:gd name="connsiteY0" fmla="*/ 0 h 22631"/>
                <a:gd name="connsiteX1" fmla="*/ 163563 w 163563"/>
                <a:gd name="connsiteY1" fmla="*/ 0 h 22631"/>
                <a:gd name="connsiteX2" fmla="*/ 163563 w 163563"/>
                <a:gd name="connsiteY2" fmla="*/ 22631 h 22631"/>
                <a:gd name="connsiteX3" fmla="*/ 0 w 163563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63" h="22631">
                  <a:moveTo>
                    <a:pt x="0" y="0"/>
                  </a:moveTo>
                  <a:lnTo>
                    <a:pt x="163563" y="0"/>
                  </a:lnTo>
                  <a:lnTo>
                    <a:pt x="1635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86FF6AA9-36A9-8979-2A3B-C317A0C2021B}"/>
                </a:ext>
              </a:extLst>
            </p:cNvPr>
            <p:cNvSpPr/>
            <p:nvPr/>
          </p:nvSpPr>
          <p:spPr>
            <a:xfrm rot="-1118879">
              <a:off x="9021884" y="5181063"/>
              <a:ext cx="22631" cy="150533"/>
            </a:xfrm>
            <a:custGeom>
              <a:avLst/>
              <a:gdLst>
                <a:gd name="connsiteX0" fmla="*/ 0 w 22631"/>
                <a:gd name="connsiteY0" fmla="*/ 0 h 150533"/>
                <a:gd name="connsiteX1" fmla="*/ 22631 w 22631"/>
                <a:gd name="connsiteY1" fmla="*/ 0 h 150533"/>
                <a:gd name="connsiteX2" fmla="*/ 22631 w 22631"/>
                <a:gd name="connsiteY2" fmla="*/ 150533 h 150533"/>
                <a:gd name="connsiteX3" fmla="*/ 0 w 22631"/>
                <a:gd name="connsiteY3" fmla="*/ 150533 h 15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0533">
                  <a:moveTo>
                    <a:pt x="0" y="0"/>
                  </a:moveTo>
                  <a:lnTo>
                    <a:pt x="22631" y="0"/>
                  </a:lnTo>
                  <a:lnTo>
                    <a:pt x="22631" y="150533"/>
                  </a:lnTo>
                  <a:lnTo>
                    <a:pt x="0" y="15053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C0C8FCBE-783B-8D77-F019-2DB116AF471A}"/>
                </a:ext>
              </a:extLst>
            </p:cNvPr>
            <p:cNvSpPr/>
            <p:nvPr/>
          </p:nvSpPr>
          <p:spPr>
            <a:xfrm rot="-1792621">
              <a:off x="9108400" y="5136699"/>
              <a:ext cx="147789" cy="22631"/>
            </a:xfrm>
            <a:custGeom>
              <a:avLst/>
              <a:gdLst>
                <a:gd name="connsiteX0" fmla="*/ 0 w 147789"/>
                <a:gd name="connsiteY0" fmla="*/ 0 h 22631"/>
                <a:gd name="connsiteX1" fmla="*/ 147790 w 147789"/>
                <a:gd name="connsiteY1" fmla="*/ 0 h 22631"/>
                <a:gd name="connsiteX2" fmla="*/ 147790 w 147789"/>
                <a:gd name="connsiteY2" fmla="*/ 22631 h 22631"/>
                <a:gd name="connsiteX3" fmla="*/ 0 w 147789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89" h="22631">
                  <a:moveTo>
                    <a:pt x="0" y="0"/>
                  </a:moveTo>
                  <a:lnTo>
                    <a:pt x="147790" y="0"/>
                  </a:lnTo>
                  <a:lnTo>
                    <a:pt x="147790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5D7C964D-786D-AC50-25EC-8EE2F73F3BA4}"/>
                </a:ext>
              </a:extLst>
            </p:cNvPr>
            <p:cNvSpPr/>
            <p:nvPr/>
          </p:nvSpPr>
          <p:spPr>
            <a:xfrm rot="-1123801">
              <a:off x="9125256" y="4996719"/>
              <a:ext cx="22631" cy="115831"/>
            </a:xfrm>
            <a:custGeom>
              <a:avLst/>
              <a:gdLst>
                <a:gd name="connsiteX0" fmla="*/ 0 w 22631"/>
                <a:gd name="connsiteY0" fmla="*/ 0 h 115831"/>
                <a:gd name="connsiteX1" fmla="*/ 22631 w 22631"/>
                <a:gd name="connsiteY1" fmla="*/ 0 h 115831"/>
                <a:gd name="connsiteX2" fmla="*/ 22631 w 22631"/>
                <a:gd name="connsiteY2" fmla="*/ 115832 h 115831"/>
                <a:gd name="connsiteX3" fmla="*/ 0 w 22631"/>
                <a:gd name="connsiteY3" fmla="*/ 115832 h 11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5831">
                  <a:moveTo>
                    <a:pt x="0" y="0"/>
                  </a:moveTo>
                  <a:lnTo>
                    <a:pt x="22631" y="0"/>
                  </a:lnTo>
                  <a:lnTo>
                    <a:pt x="22631" y="115832"/>
                  </a:lnTo>
                  <a:lnTo>
                    <a:pt x="0" y="1158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E1299C50-62E7-1EBF-ED6F-DD31C2B4FBC2}"/>
                </a:ext>
              </a:extLst>
            </p:cNvPr>
            <p:cNvSpPr/>
            <p:nvPr/>
          </p:nvSpPr>
          <p:spPr>
            <a:xfrm rot="-3355021">
              <a:off x="8428084" y="5325222"/>
              <a:ext cx="22631" cy="439872"/>
            </a:xfrm>
            <a:custGeom>
              <a:avLst/>
              <a:gdLst>
                <a:gd name="connsiteX0" fmla="*/ 0 w 22631"/>
                <a:gd name="connsiteY0" fmla="*/ 0 h 439872"/>
                <a:gd name="connsiteX1" fmla="*/ 22631 w 22631"/>
                <a:gd name="connsiteY1" fmla="*/ 0 h 439872"/>
                <a:gd name="connsiteX2" fmla="*/ 22631 w 22631"/>
                <a:gd name="connsiteY2" fmla="*/ 439872 h 439872"/>
                <a:gd name="connsiteX3" fmla="*/ 0 w 22631"/>
                <a:gd name="connsiteY3" fmla="*/ 439872 h 43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439872">
                  <a:moveTo>
                    <a:pt x="0" y="0"/>
                  </a:moveTo>
                  <a:lnTo>
                    <a:pt x="22631" y="0"/>
                  </a:lnTo>
                  <a:lnTo>
                    <a:pt x="22631" y="439872"/>
                  </a:lnTo>
                  <a:lnTo>
                    <a:pt x="0" y="43987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FE31A74B-C41E-6F73-BEC8-A401332500A0}"/>
                </a:ext>
              </a:extLst>
            </p:cNvPr>
            <p:cNvSpPr/>
            <p:nvPr/>
          </p:nvSpPr>
          <p:spPr>
            <a:xfrm>
              <a:off x="8443444" y="4559286"/>
              <a:ext cx="492025" cy="1114287"/>
            </a:xfrm>
            <a:custGeom>
              <a:avLst/>
              <a:gdLst>
                <a:gd name="connsiteX0" fmla="*/ 168259 w 492025"/>
                <a:gd name="connsiteY0" fmla="*/ 1114288 h 1114287"/>
                <a:gd name="connsiteX1" fmla="*/ 48793 w 492025"/>
                <a:gd name="connsiteY1" fmla="*/ 781881 h 1114287"/>
                <a:gd name="connsiteX2" fmla="*/ 581 w 492025"/>
                <a:gd name="connsiteY2" fmla="*/ 431094 h 1114287"/>
                <a:gd name="connsiteX3" fmla="*/ 49616 w 492025"/>
                <a:gd name="connsiteY3" fmla="*/ 13785 h 1114287"/>
                <a:gd name="connsiteX4" fmla="*/ 53388 w 492025"/>
                <a:gd name="connsiteY4" fmla="*/ 0 h 1114287"/>
                <a:gd name="connsiteX5" fmla="*/ 65938 w 492025"/>
                <a:gd name="connsiteY5" fmla="*/ 6858 h 1114287"/>
                <a:gd name="connsiteX6" fmla="*/ 242051 w 492025"/>
                <a:gd name="connsiteY6" fmla="*/ 148201 h 1114287"/>
                <a:gd name="connsiteX7" fmla="*/ 383600 w 492025"/>
                <a:gd name="connsiteY7" fmla="*/ 332407 h 1114287"/>
                <a:gd name="connsiteX8" fmla="*/ 492025 w 492025"/>
                <a:gd name="connsiteY8" fmla="*/ 599595 h 1114287"/>
                <a:gd name="connsiteX9" fmla="*/ 470011 w 492025"/>
                <a:gd name="connsiteY9" fmla="*/ 604876 h 1114287"/>
                <a:gd name="connsiteX10" fmla="*/ 226415 w 492025"/>
                <a:gd name="connsiteY10" fmla="*/ 164592 h 1114287"/>
                <a:gd name="connsiteX11" fmla="*/ 67515 w 492025"/>
                <a:gd name="connsiteY11" fmla="*/ 34153 h 1114287"/>
                <a:gd name="connsiteX12" fmla="*/ 70533 w 492025"/>
                <a:gd name="connsiteY12" fmla="*/ 775846 h 1114287"/>
                <a:gd name="connsiteX13" fmla="*/ 188147 w 492025"/>
                <a:gd name="connsiteY13" fmla="*/ 1103589 h 1114287"/>
                <a:gd name="connsiteX14" fmla="*/ 168259 w 492025"/>
                <a:gd name="connsiteY14" fmla="*/ 1114288 h 11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2025" h="1114287">
                  <a:moveTo>
                    <a:pt x="168259" y="1114288"/>
                  </a:moveTo>
                  <a:cubicBezTo>
                    <a:pt x="167573" y="1112985"/>
                    <a:pt x="97827" y="981928"/>
                    <a:pt x="48793" y="781881"/>
                  </a:cubicBezTo>
                  <a:cubicBezTo>
                    <a:pt x="19989" y="664472"/>
                    <a:pt x="3736" y="546445"/>
                    <a:pt x="581" y="431094"/>
                  </a:cubicBezTo>
                  <a:cubicBezTo>
                    <a:pt x="-3397" y="286802"/>
                    <a:pt x="13062" y="146418"/>
                    <a:pt x="49616" y="13785"/>
                  </a:cubicBezTo>
                  <a:lnTo>
                    <a:pt x="53388" y="0"/>
                  </a:lnTo>
                  <a:lnTo>
                    <a:pt x="65938" y="6858"/>
                  </a:lnTo>
                  <a:cubicBezTo>
                    <a:pt x="69298" y="8710"/>
                    <a:pt x="149057" y="52875"/>
                    <a:pt x="242051" y="148201"/>
                  </a:cubicBezTo>
                  <a:cubicBezTo>
                    <a:pt x="296572" y="204163"/>
                    <a:pt x="344235" y="266090"/>
                    <a:pt x="383600" y="332407"/>
                  </a:cubicBezTo>
                  <a:cubicBezTo>
                    <a:pt x="432841" y="415320"/>
                    <a:pt x="469325" y="505229"/>
                    <a:pt x="492025" y="599595"/>
                  </a:cubicBezTo>
                  <a:lnTo>
                    <a:pt x="470011" y="604876"/>
                  </a:lnTo>
                  <a:cubicBezTo>
                    <a:pt x="419948" y="396392"/>
                    <a:pt x="309945" y="250386"/>
                    <a:pt x="226415" y="164592"/>
                  </a:cubicBezTo>
                  <a:cubicBezTo>
                    <a:pt x="156738" y="93063"/>
                    <a:pt x="93438" y="50269"/>
                    <a:pt x="67515" y="34153"/>
                  </a:cubicBezTo>
                  <a:cubicBezTo>
                    <a:pt x="-8815" y="324178"/>
                    <a:pt x="26710" y="596920"/>
                    <a:pt x="70533" y="775846"/>
                  </a:cubicBezTo>
                  <a:cubicBezTo>
                    <a:pt x="118881" y="973287"/>
                    <a:pt x="187461" y="1102355"/>
                    <a:pt x="188147" y="1103589"/>
                  </a:cubicBezTo>
                  <a:lnTo>
                    <a:pt x="168259" y="111428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F410D1FD-0842-A7D2-E0A3-A8475FD9D920}"/>
                </a:ext>
              </a:extLst>
            </p:cNvPr>
            <p:cNvSpPr/>
            <p:nvPr/>
          </p:nvSpPr>
          <p:spPr>
            <a:xfrm>
              <a:off x="8556908" y="4700218"/>
              <a:ext cx="265198" cy="968692"/>
            </a:xfrm>
            <a:custGeom>
              <a:avLst/>
              <a:gdLst>
                <a:gd name="connsiteX0" fmla="*/ 242705 w 265198"/>
                <a:gd name="connsiteY0" fmla="*/ 968693 h 968692"/>
                <a:gd name="connsiteX1" fmla="*/ 201694 w 265198"/>
                <a:gd name="connsiteY1" fmla="*/ 666598 h 968692"/>
                <a:gd name="connsiteX2" fmla="*/ 0 w 265198"/>
                <a:gd name="connsiteY2" fmla="*/ 9327 h 968692"/>
                <a:gd name="connsiteX3" fmla="*/ 20574 w 265198"/>
                <a:gd name="connsiteY3" fmla="*/ 0 h 968692"/>
                <a:gd name="connsiteX4" fmla="*/ 223914 w 265198"/>
                <a:gd name="connsiteY4" fmla="*/ 662826 h 968692"/>
                <a:gd name="connsiteX5" fmla="*/ 265199 w 265198"/>
                <a:gd name="connsiteY5" fmla="*/ 967321 h 968692"/>
                <a:gd name="connsiteX6" fmla="*/ 242705 w 265198"/>
                <a:gd name="connsiteY6" fmla="*/ 968693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198" h="968692">
                  <a:moveTo>
                    <a:pt x="242705" y="968693"/>
                  </a:moveTo>
                  <a:cubicBezTo>
                    <a:pt x="242636" y="967458"/>
                    <a:pt x="235229" y="845249"/>
                    <a:pt x="201694" y="666598"/>
                  </a:cubicBezTo>
                  <a:cubicBezTo>
                    <a:pt x="170764" y="501868"/>
                    <a:pt x="110688" y="254157"/>
                    <a:pt x="0" y="9327"/>
                  </a:cubicBezTo>
                  <a:lnTo>
                    <a:pt x="20574" y="0"/>
                  </a:lnTo>
                  <a:cubicBezTo>
                    <a:pt x="132222" y="247025"/>
                    <a:pt x="192778" y="496794"/>
                    <a:pt x="223914" y="662826"/>
                  </a:cubicBezTo>
                  <a:cubicBezTo>
                    <a:pt x="257655" y="842780"/>
                    <a:pt x="265130" y="966155"/>
                    <a:pt x="265199" y="967321"/>
                  </a:cubicBezTo>
                  <a:lnTo>
                    <a:pt x="242705" y="96869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A1B589C6-837E-5BFC-6C99-0FDC1FA4119C}"/>
                </a:ext>
              </a:extLst>
            </p:cNvPr>
            <p:cNvSpPr/>
            <p:nvPr/>
          </p:nvSpPr>
          <p:spPr>
            <a:xfrm rot="-2965260">
              <a:off x="8580367" y="4778528"/>
              <a:ext cx="22631" cy="120769"/>
            </a:xfrm>
            <a:custGeom>
              <a:avLst/>
              <a:gdLst>
                <a:gd name="connsiteX0" fmla="*/ 0 w 22631"/>
                <a:gd name="connsiteY0" fmla="*/ 0 h 120769"/>
                <a:gd name="connsiteX1" fmla="*/ 22631 w 22631"/>
                <a:gd name="connsiteY1" fmla="*/ 0 h 120769"/>
                <a:gd name="connsiteX2" fmla="*/ 22631 w 22631"/>
                <a:gd name="connsiteY2" fmla="*/ 120769 h 120769"/>
                <a:gd name="connsiteX3" fmla="*/ 0 w 22631"/>
                <a:gd name="connsiteY3" fmla="*/ 120769 h 12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0769">
                  <a:moveTo>
                    <a:pt x="0" y="0"/>
                  </a:moveTo>
                  <a:lnTo>
                    <a:pt x="22631" y="0"/>
                  </a:lnTo>
                  <a:lnTo>
                    <a:pt x="22631" y="120769"/>
                  </a:lnTo>
                  <a:lnTo>
                    <a:pt x="0" y="12076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BFF8F520-CA53-2A8E-1DEA-6E583C62817E}"/>
                </a:ext>
              </a:extLst>
            </p:cNvPr>
            <p:cNvSpPr/>
            <p:nvPr/>
          </p:nvSpPr>
          <p:spPr>
            <a:xfrm rot="-4799459">
              <a:off x="8607833" y="4876825"/>
              <a:ext cx="138462" cy="22631"/>
            </a:xfrm>
            <a:custGeom>
              <a:avLst/>
              <a:gdLst>
                <a:gd name="connsiteX0" fmla="*/ 0 w 138462"/>
                <a:gd name="connsiteY0" fmla="*/ 0 h 22631"/>
                <a:gd name="connsiteX1" fmla="*/ 138463 w 138462"/>
                <a:gd name="connsiteY1" fmla="*/ 0 h 22631"/>
                <a:gd name="connsiteX2" fmla="*/ 138463 w 138462"/>
                <a:gd name="connsiteY2" fmla="*/ 22631 h 22631"/>
                <a:gd name="connsiteX3" fmla="*/ 0 w 13846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62" h="22631">
                  <a:moveTo>
                    <a:pt x="0" y="0"/>
                  </a:moveTo>
                  <a:lnTo>
                    <a:pt x="138463" y="0"/>
                  </a:lnTo>
                  <a:lnTo>
                    <a:pt x="1384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30C5B96A-9CAF-E76E-361D-1478F49294DA}"/>
                </a:ext>
              </a:extLst>
            </p:cNvPr>
            <p:cNvSpPr/>
            <p:nvPr/>
          </p:nvSpPr>
          <p:spPr>
            <a:xfrm rot="-3649439">
              <a:off x="8623848" y="4965864"/>
              <a:ext cx="22631" cy="155950"/>
            </a:xfrm>
            <a:custGeom>
              <a:avLst/>
              <a:gdLst>
                <a:gd name="connsiteX0" fmla="*/ 0 w 22631"/>
                <a:gd name="connsiteY0" fmla="*/ 0 h 155950"/>
                <a:gd name="connsiteX1" fmla="*/ 22631 w 22631"/>
                <a:gd name="connsiteY1" fmla="*/ 0 h 155950"/>
                <a:gd name="connsiteX2" fmla="*/ 22631 w 22631"/>
                <a:gd name="connsiteY2" fmla="*/ 155951 h 155950"/>
                <a:gd name="connsiteX3" fmla="*/ 0 w 22631"/>
                <a:gd name="connsiteY3" fmla="*/ 155951 h 15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5950">
                  <a:moveTo>
                    <a:pt x="0" y="0"/>
                  </a:moveTo>
                  <a:lnTo>
                    <a:pt x="22631" y="0"/>
                  </a:lnTo>
                  <a:lnTo>
                    <a:pt x="22631" y="155951"/>
                  </a:lnTo>
                  <a:lnTo>
                    <a:pt x="0" y="15595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F6226EC1-DF5B-BEAD-F46E-CF11BA896B51}"/>
                </a:ext>
              </a:extLst>
            </p:cNvPr>
            <p:cNvSpPr/>
            <p:nvPr/>
          </p:nvSpPr>
          <p:spPr>
            <a:xfrm rot="-4395662">
              <a:off x="8658557" y="5062709"/>
              <a:ext cx="187292" cy="22631"/>
            </a:xfrm>
            <a:custGeom>
              <a:avLst/>
              <a:gdLst>
                <a:gd name="connsiteX0" fmla="*/ 0 w 187292"/>
                <a:gd name="connsiteY0" fmla="*/ 0 h 22631"/>
                <a:gd name="connsiteX1" fmla="*/ 187292 w 187292"/>
                <a:gd name="connsiteY1" fmla="*/ 0 h 22631"/>
                <a:gd name="connsiteX2" fmla="*/ 187292 w 187292"/>
                <a:gd name="connsiteY2" fmla="*/ 22631 h 22631"/>
                <a:gd name="connsiteX3" fmla="*/ 0 w 18729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92" h="22631">
                  <a:moveTo>
                    <a:pt x="0" y="0"/>
                  </a:moveTo>
                  <a:lnTo>
                    <a:pt x="187292" y="0"/>
                  </a:lnTo>
                  <a:lnTo>
                    <a:pt x="18729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4F9BBDC0-7E68-E1B9-2F66-E83C57962C7D}"/>
                </a:ext>
              </a:extLst>
            </p:cNvPr>
            <p:cNvSpPr/>
            <p:nvPr/>
          </p:nvSpPr>
          <p:spPr>
            <a:xfrm rot="-3786901">
              <a:off x="8662166" y="5159393"/>
              <a:ext cx="22631" cy="183382"/>
            </a:xfrm>
            <a:custGeom>
              <a:avLst/>
              <a:gdLst>
                <a:gd name="connsiteX0" fmla="*/ 0 w 22631"/>
                <a:gd name="connsiteY0" fmla="*/ 0 h 183382"/>
                <a:gd name="connsiteX1" fmla="*/ 22631 w 22631"/>
                <a:gd name="connsiteY1" fmla="*/ 0 h 183382"/>
                <a:gd name="connsiteX2" fmla="*/ 22631 w 22631"/>
                <a:gd name="connsiteY2" fmla="*/ 183383 h 183382"/>
                <a:gd name="connsiteX3" fmla="*/ 0 w 22631"/>
                <a:gd name="connsiteY3" fmla="*/ 183383 h 18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3382">
                  <a:moveTo>
                    <a:pt x="0" y="0"/>
                  </a:moveTo>
                  <a:lnTo>
                    <a:pt x="22631" y="0"/>
                  </a:lnTo>
                  <a:lnTo>
                    <a:pt x="22631" y="183383"/>
                  </a:lnTo>
                  <a:lnTo>
                    <a:pt x="0" y="18338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48E1E458-2BAB-B494-D3B8-5C2B85843C5F}"/>
                </a:ext>
              </a:extLst>
            </p:cNvPr>
            <p:cNvSpPr/>
            <p:nvPr/>
          </p:nvSpPr>
          <p:spPr>
            <a:xfrm rot="-3983760">
              <a:off x="8710731" y="5266400"/>
              <a:ext cx="198539" cy="22631"/>
            </a:xfrm>
            <a:custGeom>
              <a:avLst/>
              <a:gdLst>
                <a:gd name="connsiteX0" fmla="*/ 0 w 198539"/>
                <a:gd name="connsiteY0" fmla="*/ 0 h 22631"/>
                <a:gd name="connsiteX1" fmla="*/ 198539 w 198539"/>
                <a:gd name="connsiteY1" fmla="*/ 0 h 22631"/>
                <a:gd name="connsiteX2" fmla="*/ 198539 w 198539"/>
                <a:gd name="connsiteY2" fmla="*/ 22632 h 22631"/>
                <a:gd name="connsiteX3" fmla="*/ 0 w 198539"/>
                <a:gd name="connsiteY3" fmla="*/ 22632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539" h="22631">
                  <a:moveTo>
                    <a:pt x="0" y="0"/>
                  </a:moveTo>
                  <a:lnTo>
                    <a:pt x="198539" y="0"/>
                  </a:lnTo>
                  <a:lnTo>
                    <a:pt x="198539" y="22632"/>
                  </a:lnTo>
                  <a:lnTo>
                    <a:pt x="0" y="226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DE13568D-18D3-18A5-E7C5-07F16BB6BA62}"/>
                </a:ext>
              </a:extLst>
            </p:cNvPr>
            <p:cNvSpPr/>
            <p:nvPr/>
          </p:nvSpPr>
          <p:spPr>
            <a:xfrm rot="-3751080">
              <a:off x="8704078" y="5389540"/>
              <a:ext cx="22631" cy="180228"/>
            </a:xfrm>
            <a:custGeom>
              <a:avLst/>
              <a:gdLst>
                <a:gd name="connsiteX0" fmla="*/ 0 w 22631"/>
                <a:gd name="connsiteY0" fmla="*/ 0 h 180228"/>
                <a:gd name="connsiteX1" fmla="*/ 22631 w 22631"/>
                <a:gd name="connsiteY1" fmla="*/ 0 h 180228"/>
                <a:gd name="connsiteX2" fmla="*/ 22631 w 22631"/>
                <a:gd name="connsiteY2" fmla="*/ 180228 h 180228"/>
                <a:gd name="connsiteX3" fmla="*/ 0 w 22631"/>
                <a:gd name="connsiteY3" fmla="*/ 180228 h 18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0228">
                  <a:moveTo>
                    <a:pt x="0" y="0"/>
                  </a:moveTo>
                  <a:lnTo>
                    <a:pt x="22631" y="0"/>
                  </a:lnTo>
                  <a:lnTo>
                    <a:pt x="22631" y="180228"/>
                  </a:lnTo>
                  <a:lnTo>
                    <a:pt x="0" y="18022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45ECB849-E628-460F-8C93-DF6373707B48}"/>
                </a:ext>
              </a:extLst>
            </p:cNvPr>
            <p:cNvSpPr/>
            <p:nvPr/>
          </p:nvSpPr>
          <p:spPr>
            <a:xfrm rot="-3920820">
              <a:off x="8784291" y="5537994"/>
              <a:ext cx="60761" cy="22631"/>
            </a:xfrm>
            <a:custGeom>
              <a:avLst/>
              <a:gdLst>
                <a:gd name="connsiteX0" fmla="*/ 0 w 60761"/>
                <a:gd name="connsiteY0" fmla="*/ 0 h 22631"/>
                <a:gd name="connsiteX1" fmla="*/ 60762 w 60761"/>
                <a:gd name="connsiteY1" fmla="*/ 0 h 22631"/>
                <a:gd name="connsiteX2" fmla="*/ 60762 w 60761"/>
                <a:gd name="connsiteY2" fmla="*/ 22631 h 22631"/>
                <a:gd name="connsiteX3" fmla="*/ 0 w 60761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61" h="22631">
                  <a:moveTo>
                    <a:pt x="0" y="0"/>
                  </a:moveTo>
                  <a:lnTo>
                    <a:pt x="60762" y="0"/>
                  </a:lnTo>
                  <a:lnTo>
                    <a:pt x="6076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D5816D0D-98F5-6C5C-C731-DA10484085BF}"/>
                </a:ext>
              </a:extLst>
            </p:cNvPr>
            <p:cNvSpPr/>
            <p:nvPr/>
          </p:nvSpPr>
          <p:spPr>
            <a:xfrm>
              <a:off x="8098313" y="5301000"/>
              <a:ext cx="454822" cy="377648"/>
            </a:xfrm>
            <a:custGeom>
              <a:avLst/>
              <a:gdLst>
                <a:gd name="connsiteX0" fmla="*/ 322463 w 454822"/>
                <a:gd name="connsiteY0" fmla="*/ 377649 h 377648"/>
                <a:gd name="connsiteX1" fmla="*/ 142166 w 454822"/>
                <a:gd name="connsiteY1" fmla="*/ 265520 h 377648"/>
                <a:gd name="connsiteX2" fmla="*/ 45811 w 454822"/>
                <a:gd name="connsiteY2" fmla="*/ 146397 h 377648"/>
                <a:gd name="connsiteX3" fmla="*/ 617 w 454822"/>
                <a:gd name="connsiteY3" fmla="*/ 11980 h 377648"/>
                <a:gd name="connsiteX4" fmla="*/ 0 w 454822"/>
                <a:gd name="connsiteY4" fmla="*/ 322 h 377648"/>
                <a:gd name="connsiteX5" fmla="*/ 11727 w 454822"/>
                <a:gd name="connsiteY5" fmla="*/ 116 h 377648"/>
                <a:gd name="connsiteX6" fmla="*/ 345163 w 454822"/>
                <a:gd name="connsiteY6" fmla="*/ 83509 h 377648"/>
                <a:gd name="connsiteX7" fmla="*/ 454823 w 454822"/>
                <a:gd name="connsiteY7" fmla="*/ 171840 h 377648"/>
                <a:gd name="connsiteX8" fmla="*/ 437266 w 454822"/>
                <a:gd name="connsiteY8" fmla="*/ 186036 h 377648"/>
                <a:gd name="connsiteX9" fmla="*/ 332682 w 454822"/>
                <a:gd name="connsiteY9" fmla="*/ 102369 h 377648"/>
                <a:gd name="connsiteX10" fmla="*/ 24757 w 454822"/>
                <a:gd name="connsiteY10" fmla="*/ 22610 h 377648"/>
                <a:gd name="connsiteX11" fmla="*/ 24689 w 454822"/>
                <a:gd name="connsiteY11" fmla="*/ 22610 h 377648"/>
                <a:gd name="connsiteX12" fmla="*/ 66248 w 454822"/>
                <a:gd name="connsiteY12" fmla="*/ 136521 h 377648"/>
                <a:gd name="connsiteX13" fmla="*/ 331379 w 454822"/>
                <a:gd name="connsiteY13" fmla="*/ 356869 h 377648"/>
                <a:gd name="connsiteX14" fmla="*/ 322463 w 454822"/>
                <a:gd name="connsiteY14" fmla="*/ 377649 h 3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822" h="377648">
                  <a:moveTo>
                    <a:pt x="322463" y="377649"/>
                  </a:moveTo>
                  <a:cubicBezTo>
                    <a:pt x="252169" y="347679"/>
                    <a:pt x="191475" y="309960"/>
                    <a:pt x="142166" y="265520"/>
                  </a:cubicBezTo>
                  <a:cubicBezTo>
                    <a:pt x="102527" y="229790"/>
                    <a:pt x="70089" y="189740"/>
                    <a:pt x="45811" y="146397"/>
                  </a:cubicBezTo>
                  <a:cubicBezTo>
                    <a:pt x="4115" y="72125"/>
                    <a:pt x="686" y="14449"/>
                    <a:pt x="617" y="11980"/>
                  </a:cubicBezTo>
                  <a:lnTo>
                    <a:pt x="0" y="322"/>
                  </a:lnTo>
                  <a:lnTo>
                    <a:pt x="11727" y="116"/>
                  </a:lnTo>
                  <a:cubicBezTo>
                    <a:pt x="166444" y="-2627"/>
                    <a:pt x="278435" y="43938"/>
                    <a:pt x="345163" y="83509"/>
                  </a:cubicBezTo>
                  <a:cubicBezTo>
                    <a:pt x="417789" y="126577"/>
                    <a:pt x="453314" y="169988"/>
                    <a:pt x="454823" y="171840"/>
                  </a:cubicBezTo>
                  <a:lnTo>
                    <a:pt x="437266" y="186036"/>
                  </a:lnTo>
                  <a:cubicBezTo>
                    <a:pt x="436923" y="185625"/>
                    <a:pt x="402222" y="143379"/>
                    <a:pt x="332682" y="102369"/>
                  </a:cubicBezTo>
                  <a:cubicBezTo>
                    <a:pt x="270480" y="65678"/>
                    <a:pt x="167129" y="22610"/>
                    <a:pt x="24757" y="22610"/>
                  </a:cubicBezTo>
                  <a:cubicBezTo>
                    <a:pt x="24757" y="22610"/>
                    <a:pt x="24689" y="22610"/>
                    <a:pt x="24689" y="22610"/>
                  </a:cubicBezTo>
                  <a:cubicBezTo>
                    <a:pt x="27843" y="42498"/>
                    <a:pt x="37513" y="85635"/>
                    <a:pt x="66248" y="136521"/>
                  </a:cubicBezTo>
                  <a:cubicBezTo>
                    <a:pt x="102733" y="201055"/>
                    <a:pt x="178377" y="291649"/>
                    <a:pt x="331379" y="356869"/>
                  </a:cubicBezTo>
                  <a:lnTo>
                    <a:pt x="322463" y="37764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457D4E50-3793-8041-DC31-7E63F6DE57B5}"/>
                </a:ext>
              </a:extLst>
            </p:cNvPr>
            <p:cNvSpPr/>
            <p:nvPr/>
          </p:nvSpPr>
          <p:spPr>
            <a:xfrm rot="-1637700">
              <a:off x="8320352" y="5378675"/>
              <a:ext cx="22631" cy="118094"/>
            </a:xfrm>
            <a:custGeom>
              <a:avLst/>
              <a:gdLst>
                <a:gd name="connsiteX0" fmla="*/ 0 w 22631"/>
                <a:gd name="connsiteY0" fmla="*/ 0 h 118094"/>
                <a:gd name="connsiteX1" fmla="*/ 22631 w 22631"/>
                <a:gd name="connsiteY1" fmla="*/ 0 h 118094"/>
                <a:gd name="connsiteX2" fmla="*/ 22631 w 22631"/>
                <a:gd name="connsiteY2" fmla="*/ 118095 h 118094"/>
                <a:gd name="connsiteX3" fmla="*/ 0 w 22631"/>
                <a:gd name="connsiteY3" fmla="*/ 118095 h 11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8094">
                  <a:moveTo>
                    <a:pt x="0" y="0"/>
                  </a:moveTo>
                  <a:lnTo>
                    <a:pt x="22631" y="0"/>
                  </a:lnTo>
                  <a:lnTo>
                    <a:pt x="22631" y="118095"/>
                  </a:lnTo>
                  <a:lnTo>
                    <a:pt x="0" y="11809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751C128-A95C-2BD5-89B0-C6EAF72FA2CB}"/>
                </a:ext>
              </a:extLst>
            </p:cNvPr>
            <p:cNvSpPr/>
            <p:nvPr/>
          </p:nvSpPr>
          <p:spPr>
            <a:xfrm rot="-5196720">
              <a:off x="8354888" y="5471333"/>
              <a:ext cx="22631" cy="123306"/>
            </a:xfrm>
            <a:custGeom>
              <a:avLst/>
              <a:gdLst>
                <a:gd name="connsiteX0" fmla="*/ 0 w 22631"/>
                <a:gd name="connsiteY0" fmla="*/ 0 h 123306"/>
                <a:gd name="connsiteX1" fmla="*/ 22631 w 22631"/>
                <a:gd name="connsiteY1" fmla="*/ 0 h 123306"/>
                <a:gd name="connsiteX2" fmla="*/ 22631 w 22631"/>
                <a:gd name="connsiteY2" fmla="*/ 123306 h 123306"/>
                <a:gd name="connsiteX3" fmla="*/ 0 w 22631"/>
                <a:gd name="connsiteY3" fmla="*/ 123306 h 12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3306">
                  <a:moveTo>
                    <a:pt x="0" y="0"/>
                  </a:moveTo>
                  <a:lnTo>
                    <a:pt x="22631" y="0"/>
                  </a:lnTo>
                  <a:lnTo>
                    <a:pt x="22631" y="123306"/>
                  </a:lnTo>
                  <a:lnTo>
                    <a:pt x="0" y="123306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B838A92-5A01-E4EA-2A69-6B2CB22DAF15}"/>
                </a:ext>
              </a:extLst>
            </p:cNvPr>
            <p:cNvSpPr/>
            <p:nvPr/>
          </p:nvSpPr>
          <p:spPr>
            <a:xfrm rot="-1263661">
              <a:off x="8466131" y="5476206"/>
              <a:ext cx="22631" cy="111785"/>
            </a:xfrm>
            <a:custGeom>
              <a:avLst/>
              <a:gdLst>
                <a:gd name="connsiteX0" fmla="*/ 0 w 22631"/>
                <a:gd name="connsiteY0" fmla="*/ 0 h 111785"/>
                <a:gd name="connsiteX1" fmla="*/ 22631 w 22631"/>
                <a:gd name="connsiteY1" fmla="*/ 0 h 111785"/>
                <a:gd name="connsiteX2" fmla="*/ 22631 w 22631"/>
                <a:gd name="connsiteY2" fmla="*/ 111785 h 111785"/>
                <a:gd name="connsiteX3" fmla="*/ 0 w 22631"/>
                <a:gd name="connsiteY3" fmla="*/ 111785 h 1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1785">
                  <a:moveTo>
                    <a:pt x="0" y="0"/>
                  </a:moveTo>
                  <a:lnTo>
                    <a:pt x="22631" y="0"/>
                  </a:lnTo>
                  <a:lnTo>
                    <a:pt x="22631" y="111785"/>
                  </a:lnTo>
                  <a:lnTo>
                    <a:pt x="0" y="11178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5471625F-D07D-51B7-D75A-98A906EF3BE3}"/>
                </a:ext>
              </a:extLst>
            </p:cNvPr>
            <p:cNvSpPr/>
            <p:nvPr/>
          </p:nvSpPr>
          <p:spPr>
            <a:xfrm rot="-858000">
              <a:off x="8456030" y="5616745"/>
              <a:ext cx="91417" cy="22631"/>
            </a:xfrm>
            <a:custGeom>
              <a:avLst/>
              <a:gdLst>
                <a:gd name="connsiteX0" fmla="*/ 0 w 91417"/>
                <a:gd name="connsiteY0" fmla="*/ 0 h 22631"/>
                <a:gd name="connsiteX1" fmla="*/ 91417 w 91417"/>
                <a:gd name="connsiteY1" fmla="*/ 0 h 22631"/>
                <a:gd name="connsiteX2" fmla="*/ 91417 w 91417"/>
                <a:gd name="connsiteY2" fmla="*/ 22631 h 22631"/>
                <a:gd name="connsiteX3" fmla="*/ 0 w 91417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17" h="22631">
                  <a:moveTo>
                    <a:pt x="0" y="0"/>
                  </a:moveTo>
                  <a:lnTo>
                    <a:pt x="91417" y="0"/>
                  </a:lnTo>
                  <a:lnTo>
                    <a:pt x="91417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4359F35-E95C-1DA4-E109-D15A05C574EC}"/>
              </a:ext>
            </a:extLst>
          </p:cNvPr>
          <p:cNvSpPr txBox="1"/>
          <p:nvPr/>
        </p:nvSpPr>
        <p:spPr>
          <a:xfrm>
            <a:off x="1874266" y="1554366"/>
            <a:ext cx="382989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9900" dirty="0">
              <a:solidFill>
                <a:srgbClr val="466EB6"/>
              </a:solidFill>
              <a:effectLst>
                <a:outerShdw dist="63500" dir="2700000" algn="tl" rotWithShape="0">
                  <a:schemeClr val="bg1"/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67" name="矩形: 圆角 566">
            <a:extLst>
              <a:ext uri="{FF2B5EF4-FFF2-40B4-BE49-F238E27FC236}">
                <a16:creationId xmlns:a16="http://schemas.microsoft.com/office/drawing/2014/main" id="{763AEE42-5831-8F43-A4F3-3DE9AB6378A1}"/>
              </a:ext>
            </a:extLst>
          </p:cNvPr>
          <p:cNvSpPr/>
          <p:nvPr/>
        </p:nvSpPr>
        <p:spPr>
          <a:xfrm>
            <a:off x="5850030" y="2357635"/>
            <a:ext cx="3852551" cy="561674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文本框 565">
            <a:extLst>
              <a:ext uri="{FF2B5EF4-FFF2-40B4-BE49-F238E27FC236}">
                <a16:creationId xmlns:a16="http://schemas.microsoft.com/office/drawing/2014/main" id="{349B614F-750C-430A-8865-82170D03DA79}"/>
              </a:ext>
            </a:extLst>
          </p:cNvPr>
          <p:cNvSpPr txBox="1"/>
          <p:nvPr/>
        </p:nvSpPr>
        <p:spPr>
          <a:xfrm>
            <a:off x="6691464" y="2456069"/>
            <a:ext cx="2169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79BB8A-1E6F-A30D-42C4-014EFA9C29C3}"/>
              </a:ext>
            </a:extLst>
          </p:cNvPr>
          <p:cNvSpPr txBox="1"/>
          <p:nvPr/>
        </p:nvSpPr>
        <p:spPr>
          <a:xfrm>
            <a:off x="5877385" y="3240546"/>
            <a:ext cx="39812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81315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4" name="等腰三角形 21">
            <a:extLst>
              <a:ext uri="{FF2B5EF4-FFF2-40B4-BE49-F238E27FC236}">
                <a16:creationId xmlns:a16="http://schemas.microsoft.com/office/drawing/2014/main" id="{D7C1158F-DFD1-DEAF-DA1D-4727FE654B4C}"/>
              </a:ext>
            </a:extLst>
          </p:cNvPr>
          <p:cNvSpPr/>
          <p:nvPr/>
        </p:nvSpPr>
        <p:spPr bwMode="auto">
          <a:xfrm rot="16200000" flipH="1">
            <a:off x="6105931" y="2005740"/>
            <a:ext cx="2169619" cy="2219504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E8E8E6"/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anchor="ctr"/>
          <a:lstStyle/>
          <a:p>
            <a:pPr>
              <a:defRPr/>
            </a:pPr>
            <a:endParaRPr lang="zh-CN" altLang="en-US" sz="10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" name="等腰三角形 21">
            <a:extLst>
              <a:ext uri="{FF2B5EF4-FFF2-40B4-BE49-F238E27FC236}">
                <a16:creationId xmlns:a16="http://schemas.microsoft.com/office/drawing/2014/main" id="{A11C558A-3D76-BF32-7366-64AB26AA7DD3}"/>
              </a:ext>
            </a:extLst>
          </p:cNvPr>
          <p:cNvSpPr/>
          <p:nvPr/>
        </p:nvSpPr>
        <p:spPr bwMode="auto">
          <a:xfrm rot="5400000">
            <a:off x="3956762" y="2005740"/>
            <a:ext cx="2169619" cy="2219504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E8E8E6"/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anchor="ctr"/>
          <a:lstStyle/>
          <a:p>
            <a:pPr>
              <a:defRPr/>
            </a:pPr>
            <a:endParaRPr lang="zh-CN" altLang="en-US" sz="105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1A5C5FC-5C9A-4221-5891-7541E356C882}"/>
              </a:ext>
            </a:extLst>
          </p:cNvPr>
          <p:cNvSpPr/>
          <p:nvPr/>
        </p:nvSpPr>
        <p:spPr bwMode="auto">
          <a:xfrm>
            <a:off x="3933190" y="1849706"/>
            <a:ext cx="2736056" cy="2736056"/>
          </a:xfrm>
          <a:prstGeom prst="ellipse">
            <a:avLst/>
          </a:prstGeom>
          <a:noFill/>
          <a:ln w="25400" cap="flat" cmpd="sng" algn="ctr">
            <a:solidFill>
              <a:srgbClr val="414455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15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ED662F4-6B9B-057B-BD32-69A4BC075B3F}"/>
              </a:ext>
            </a:extLst>
          </p:cNvPr>
          <p:cNvSpPr/>
          <p:nvPr/>
        </p:nvSpPr>
        <p:spPr bwMode="auto">
          <a:xfrm>
            <a:off x="5570299" y="1849706"/>
            <a:ext cx="2737247" cy="2736056"/>
          </a:xfrm>
          <a:prstGeom prst="ellipse">
            <a:avLst/>
          </a:prstGeom>
          <a:noFill/>
          <a:ln w="25400" cap="flat" cmpd="sng" algn="ctr">
            <a:solidFill>
              <a:srgbClr val="414455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15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3C5F842-39EF-79E0-0C25-F1D7B1E0F68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84474" y="2517647"/>
            <a:ext cx="428625" cy="201215"/>
          </a:xfrm>
          <a:prstGeom prst="line">
            <a:avLst/>
          </a:prstGeom>
          <a:noFill/>
          <a:ln w="28575" algn="ctr">
            <a:solidFill>
              <a:srgbClr val="41445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0384721-F142-7EE0-AA4D-9908418D7D0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5873" y="3135581"/>
            <a:ext cx="442913" cy="0"/>
          </a:xfrm>
          <a:prstGeom prst="line">
            <a:avLst/>
          </a:prstGeom>
          <a:noFill/>
          <a:ln w="28575" algn="ctr">
            <a:solidFill>
              <a:srgbClr val="41445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DFF7DCF-33DD-8B12-9852-D69D57E1DFA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84473" y="3535631"/>
            <a:ext cx="442913" cy="234554"/>
          </a:xfrm>
          <a:prstGeom prst="line">
            <a:avLst/>
          </a:prstGeom>
          <a:noFill/>
          <a:ln w="28575" algn="ctr">
            <a:solidFill>
              <a:srgbClr val="41445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DDABB5-70CD-7382-3A5B-0A30322AA93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183596" y="3526106"/>
            <a:ext cx="442913" cy="234554"/>
          </a:xfrm>
          <a:prstGeom prst="line">
            <a:avLst/>
          </a:prstGeom>
          <a:noFill/>
          <a:ln w="28575" algn="ctr">
            <a:solidFill>
              <a:srgbClr val="41445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E1C62F1-A2FD-53CA-33C0-C8EA43C2F84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05052" y="3133200"/>
            <a:ext cx="442913" cy="0"/>
          </a:xfrm>
          <a:prstGeom prst="line">
            <a:avLst/>
          </a:prstGeom>
          <a:noFill/>
          <a:ln w="28575" algn="ctr">
            <a:solidFill>
              <a:srgbClr val="41445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5668897-508C-2F61-7C39-079CF5C88DF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197883" y="2517647"/>
            <a:ext cx="428625" cy="201215"/>
          </a:xfrm>
          <a:prstGeom prst="line">
            <a:avLst/>
          </a:prstGeom>
          <a:noFill/>
          <a:ln w="28575" algn="ctr">
            <a:solidFill>
              <a:srgbClr val="414455"/>
            </a:solidFill>
            <a:round/>
            <a:headEnd type="none" w="med" len="med"/>
            <a:tailEnd type="arrow" w="med" len="med"/>
          </a:ln>
        </p:spPr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2B3EA4-8E77-6644-6F46-799FB79A3E62}"/>
              </a:ext>
            </a:extLst>
          </p:cNvPr>
          <p:cNvGrpSpPr/>
          <p:nvPr/>
        </p:nvGrpSpPr>
        <p:grpSpPr>
          <a:xfrm>
            <a:off x="5332174" y="2350959"/>
            <a:ext cx="1578769" cy="1578769"/>
            <a:chOff x="5014912" y="2584450"/>
            <a:chExt cx="2105025" cy="2105025"/>
          </a:xfrm>
        </p:grpSpPr>
        <p:sp>
          <p:nvSpPr>
            <p:cNvPr id="15" name="Oval 19">
              <a:extLst>
                <a:ext uri="{FF2B5EF4-FFF2-40B4-BE49-F238E27FC236}">
                  <a16:creationId xmlns:a16="http://schemas.microsoft.com/office/drawing/2014/main" id="{DB022148-31C6-D7FF-1395-94C4DE265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6" name="Oval 19">
              <a:extLst>
                <a:ext uri="{FF2B5EF4-FFF2-40B4-BE49-F238E27FC236}">
                  <a16:creationId xmlns:a16="http://schemas.microsoft.com/office/drawing/2014/main" id="{FE8CEC3B-2B3B-1CCB-5DE7-40818942C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Oval 19">
            <a:extLst>
              <a:ext uri="{FF2B5EF4-FFF2-40B4-BE49-F238E27FC236}">
                <a16:creationId xmlns:a16="http://schemas.microsoft.com/office/drawing/2014/main" id="{91AEE17D-F67F-5CE8-947C-8E9DF26FA4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6286" y="1914000"/>
            <a:ext cx="744141" cy="74414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添加文本</a:t>
            </a:r>
          </a:p>
        </p:txBody>
      </p:sp>
      <p:sp>
        <p:nvSpPr>
          <p:cNvPr id="18" name="Oval 19">
            <a:extLst>
              <a:ext uri="{FF2B5EF4-FFF2-40B4-BE49-F238E27FC236}">
                <a16:creationId xmlns:a16="http://schemas.microsoft.com/office/drawing/2014/main" id="{8961FE95-5434-DFED-7D2B-76B6FF2C4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8409" y="1925906"/>
            <a:ext cx="744140" cy="74533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添加文本</a:t>
            </a:r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522FA604-1846-1F30-4A66-0F79CE68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6546" y="2790300"/>
            <a:ext cx="745331" cy="74533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添加文本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CAEE1F3-92A1-E9C5-87EA-746AE2D69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5318" y="3645169"/>
            <a:ext cx="745331" cy="74533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添加文本</a:t>
            </a:r>
          </a:p>
        </p:txBody>
      </p:sp>
      <p:sp>
        <p:nvSpPr>
          <p:cNvPr id="21" name="Oval 19">
            <a:extLst>
              <a:ext uri="{FF2B5EF4-FFF2-40B4-BE49-F238E27FC236}">
                <a16:creationId xmlns:a16="http://schemas.microsoft.com/office/drawing/2014/main" id="{9D1154FC-8966-F7AA-790C-87354E86F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2912" y="2761725"/>
            <a:ext cx="745331" cy="74533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添加文本</a:t>
            </a:r>
          </a:p>
        </p:txBody>
      </p:sp>
      <p:sp>
        <p:nvSpPr>
          <p:cNvPr id="22" name="Oval 19">
            <a:extLst>
              <a:ext uri="{FF2B5EF4-FFF2-40B4-BE49-F238E27FC236}">
                <a16:creationId xmlns:a16="http://schemas.microsoft.com/office/drawing/2014/main" id="{2157BEAC-EEBA-B07E-7686-9709AC328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7712" y="3640406"/>
            <a:ext cx="745331" cy="74533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+mn-lt"/>
              </a:rPr>
              <a:t>添加文本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43B97EA-1CE7-40F0-91E1-8CE102087CD2}"/>
              </a:ext>
            </a:extLst>
          </p:cNvPr>
          <p:cNvGrpSpPr/>
          <p:nvPr/>
        </p:nvGrpSpPr>
        <p:grpSpPr>
          <a:xfrm>
            <a:off x="8457327" y="1682941"/>
            <a:ext cx="2737248" cy="822114"/>
            <a:chOff x="7607073" y="1958721"/>
            <a:chExt cx="2737248" cy="82211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77F67AC-2FCA-C111-8F1C-FE7113E83BDE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90D235F-BD6A-1B6C-1CE8-68F4D92669EB}"/>
                </a:ext>
              </a:extLst>
            </p:cNvPr>
            <p:cNvSpPr txBox="1"/>
            <p:nvPr/>
          </p:nvSpPr>
          <p:spPr>
            <a:xfrm>
              <a:off x="7607073" y="2225105"/>
              <a:ext cx="27372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756CCF8-3361-FD9E-0BD1-BD80FED3EF4F}"/>
              </a:ext>
            </a:extLst>
          </p:cNvPr>
          <p:cNvGrpSpPr/>
          <p:nvPr/>
        </p:nvGrpSpPr>
        <p:grpSpPr>
          <a:xfrm>
            <a:off x="1104421" y="1682941"/>
            <a:ext cx="2752508" cy="822114"/>
            <a:chOff x="7961293" y="1958721"/>
            <a:chExt cx="2752508" cy="82211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5A8B63F-76EA-B995-2A1B-23F3E1916EA2}"/>
                </a:ext>
              </a:extLst>
            </p:cNvPr>
            <p:cNvSpPr txBox="1"/>
            <p:nvPr/>
          </p:nvSpPr>
          <p:spPr>
            <a:xfrm>
              <a:off x="8747849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74266B3-1843-65EE-BB09-5EF3F4F76A6E}"/>
                </a:ext>
              </a:extLst>
            </p:cNvPr>
            <p:cNvSpPr txBox="1"/>
            <p:nvPr/>
          </p:nvSpPr>
          <p:spPr>
            <a:xfrm>
              <a:off x="7961293" y="2225105"/>
              <a:ext cx="275250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4C0DB55-A904-B651-39AF-C369C191BF3B}"/>
              </a:ext>
            </a:extLst>
          </p:cNvPr>
          <p:cNvGrpSpPr/>
          <p:nvPr/>
        </p:nvGrpSpPr>
        <p:grpSpPr>
          <a:xfrm>
            <a:off x="8801655" y="2784955"/>
            <a:ext cx="2737248" cy="822114"/>
            <a:chOff x="7607073" y="1958721"/>
            <a:chExt cx="2737248" cy="82211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7421062-3ED0-30AB-4D14-5EC4AB9DAEE0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BCEBBB1-839D-3AA7-86A1-1E6A9D3AE1E1}"/>
                </a:ext>
              </a:extLst>
            </p:cNvPr>
            <p:cNvSpPr txBox="1"/>
            <p:nvPr/>
          </p:nvSpPr>
          <p:spPr>
            <a:xfrm>
              <a:off x="7607073" y="2225105"/>
              <a:ext cx="27372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8FA3FFF-1B18-63F1-C15E-693995758B84}"/>
              </a:ext>
            </a:extLst>
          </p:cNvPr>
          <p:cNvGrpSpPr/>
          <p:nvPr/>
        </p:nvGrpSpPr>
        <p:grpSpPr>
          <a:xfrm>
            <a:off x="762774" y="2784955"/>
            <a:ext cx="2752508" cy="822114"/>
            <a:chOff x="7961293" y="1958721"/>
            <a:chExt cx="2752508" cy="82211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7092D5B-9B00-126C-4E0B-BE69F069E9F1}"/>
                </a:ext>
              </a:extLst>
            </p:cNvPr>
            <p:cNvSpPr txBox="1"/>
            <p:nvPr/>
          </p:nvSpPr>
          <p:spPr>
            <a:xfrm>
              <a:off x="8747849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3917AFE-65D1-B770-CC4F-D9399806ADA9}"/>
                </a:ext>
              </a:extLst>
            </p:cNvPr>
            <p:cNvSpPr txBox="1"/>
            <p:nvPr/>
          </p:nvSpPr>
          <p:spPr>
            <a:xfrm>
              <a:off x="7961293" y="2225105"/>
              <a:ext cx="275250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CEDCAB9-9326-C7CF-7ABB-413052739925}"/>
              </a:ext>
            </a:extLst>
          </p:cNvPr>
          <p:cNvGrpSpPr/>
          <p:nvPr/>
        </p:nvGrpSpPr>
        <p:grpSpPr>
          <a:xfrm>
            <a:off x="8457327" y="4039537"/>
            <a:ext cx="2737248" cy="822114"/>
            <a:chOff x="7607073" y="1958721"/>
            <a:chExt cx="2737248" cy="82211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671D504-6537-7474-D3D7-E7911E2210B9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6775485-7C4A-9C15-4D86-64F791F74B95}"/>
                </a:ext>
              </a:extLst>
            </p:cNvPr>
            <p:cNvSpPr txBox="1"/>
            <p:nvPr/>
          </p:nvSpPr>
          <p:spPr>
            <a:xfrm>
              <a:off x="7607073" y="2225105"/>
              <a:ext cx="27372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D3DF323-A18C-A2B5-DA95-3B9EA7876182}"/>
              </a:ext>
            </a:extLst>
          </p:cNvPr>
          <p:cNvGrpSpPr/>
          <p:nvPr/>
        </p:nvGrpSpPr>
        <p:grpSpPr>
          <a:xfrm>
            <a:off x="1104421" y="4039537"/>
            <a:ext cx="2752508" cy="822114"/>
            <a:chOff x="7961293" y="1958721"/>
            <a:chExt cx="2752508" cy="82211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CC45C97-ADCF-D9CA-80CA-DE8D8789C973}"/>
                </a:ext>
              </a:extLst>
            </p:cNvPr>
            <p:cNvSpPr txBox="1"/>
            <p:nvPr/>
          </p:nvSpPr>
          <p:spPr>
            <a:xfrm>
              <a:off x="8747849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4839296-3C98-4F4E-3C45-4E81220D0DD9}"/>
                </a:ext>
              </a:extLst>
            </p:cNvPr>
            <p:cNvSpPr txBox="1"/>
            <p:nvPr/>
          </p:nvSpPr>
          <p:spPr>
            <a:xfrm>
              <a:off x="7961293" y="2225105"/>
              <a:ext cx="275250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7565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任意多边形: 形状 316">
            <a:extLst>
              <a:ext uri="{FF2B5EF4-FFF2-40B4-BE49-F238E27FC236}">
                <a16:creationId xmlns:a16="http://schemas.microsoft.com/office/drawing/2014/main" id="{3775F04A-5CAC-0B30-2F83-13CEB51C4389}"/>
              </a:ext>
            </a:extLst>
          </p:cNvPr>
          <p:cNvSpPr/>
          <p:nvPr/>
        </p:nvSpPr>
        <p:spPr>
          <a:xfrm>
            <a:off x="10949294" y="1377276"/>
            <a:ext cx="615054" cy="516417"/>
          </a:xfrm>
          <a:custGeom>
            <a:avLst/>
            <a:gdLst>
              <a:gd name="connsiteX0" fmla="*/ 0 w 354078"/>
              <a:gd name="connsiteY0" fmla="*/ 177074 h 297294"/>
              <a:gd name="connsiteX1" fmla="*/ 0 w 354078"/>
              <a:gd name="connsiteY1" fmla="*/ 297294 h 297294"/>
              <a:gd name="connsiteX2" fmla="*/ 69 w 354078"/>
              <a:gd name="connsiteY2" fmla="*/ 297294 h 297294"/>
              <a:gd name="connsiteX3" fmla="*/ 354079 w 354078"/>
              <a:gd name="connsiteY3" fmla="*/ 297294 h 297294"/>
              <a:gd name="connsiteX4" fmla="*/ 354079 w 354078"/>
              <a:gd name="connsiteY4" fmla="*/ 177005 h 297294"/>
              <a:gd name="connsiteX5" fmla="*/ 177074 w 354078"/>
              <a:gd name="connsiteY5" fmla="*/ 0 h 297294"/>
              <a:gd name="connsiteX6" fmla="*/ 176594 w 354078"/>
              <a:gd name="connsiteY6" fmla="*/ 0 h 297294"/>
              <a:gd name="connsiteX7" fmla="*/ 176388 w 354078"/>
              <a:gd name="connsiteY7" fmla="*/ 0 h 297294"/>
              <a:gd name="connsiteX8" fmla="*/ 70432 w 354078"/>
              <a:gd name="connsiteY8" fmla="*/ 35662 h 297294"/>
              <a:gd name="connsiteX9" fmla="*/ 69 w 354078"/>
              <a:gd name="connsiteY9" fmla="*/ 172479 h 297294"/>
              <a:gd name="connsiteX10" fmla="*/ 0 w 354078"/>
              <a:gd name="connsiteY10" fmla="*/ 172479 h 297294"/>
              <a:gd name="connsiteX11" fmla="*/ 0 w 354078"/>
              <a:gd name="connsiteY11" fmla="*/ 177074 h 29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4078" h="297294">
                <a:moveTo>
                  <a:pt x="0" y="177074"/>
                </a:moveTo>
                <a:lnTo>
                  <a:pt x="0" y="297294"/>
                </a:lnTo>
                <a:lnTo>
                  <a:pt x="69" y="297294"/>
                </a:lnTo>
                <a:lnTo>
                  <a:pt x="354079" y="297294"/>
                </a:lnTo>
                <a:lnTo>
                  <a:pt x="354079" y="177005"/>
                </a:lnTo>
                <a:cubicBezTo>
                  <a:pt x="354079" y="79210"/>
                  <a:pt x="274800" y="0"/>
                  <a:pt x="177074" y="0"/>
                </a:cubicBezTo>
                <a:cubicBezTo>
                  <a:pt x="176937" y="0"/>
                  <a:pt x="176731" y="0"/>
                  <a:pt x="176594" y="0"/>
                </a:cubicBezTo>
                <a:cubicBezTo>
                  <a:pt x="176525" y="0"/>
                  <a:pt x="176456" y="0"/>
                  <a:pt x="176388" y="0"/>
                </a:cubicBezTo>
                <a:cubicBezTo>
                  <a:pt x="169941" y="411"/>
                  <a:pt x="116723" y="4458"/>
                  <a:pt x="70432" y="35662"/>
                </a:cubicBezTo>
                <a:cubicBezTo>
                  <a:pt x="28735" y="67071"/>
                  <a:pt x="1440" y="116586"/>
                  <a:pt x="69" y="172479"/>
                </a:cubicBezTo>
                <a:lnTo>
                  <a:pt x="0" y="172479"/>
                </a:lnTo>
                <a:cubicBezTo>
                  <a:pt x="0" y="173987"/>
                  <a:pt x="0" y="175496"/>
                  <a:pt x="0" y="177074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81787DF-329F-BB61-7DB8-221658E64F80}"/>
              </a:ext>
            </a:extLst>
          </p:cNvPr>
          <p:cNvGrpSpPr/>
          <p:nvPr/>
        </p:nvGrpSpPr>
        <p:grpSpPr>
          <a:xfrm>
            <a:off x="1271248" y="1377156"/>
            <a:ext cx="10059595" cy="4409962"/>
            <a:chOff x="1271248" y="1377156"/>
            <a:chExt cx="10059595" cy="440996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BD6D8CD-CF98-3257-9999-F411EC5F0FA9}"/>
                </a:ext>
              </a:extLst>
            </p:cNvPr>
            <p:cNvSpPr/>
            <p:nvPr/>
          </p:nvSpPr>
          <p:spPr>
            <a:xfrm>
              <a:off x="1271248" y="1377156"/>
              <a:ext cx="10059595" cy="2005450"/>
            </a:xfrm>
            <a:custGeom>
              <a:avLst/>
              <a:gdLst>
                <a:gd name="connsiteX0" fmla="*/ 307589 w 10059595"/>
                <a:gd name="connsiteY0" fmla="*/ 0 h 2005450"/>
                <a:gd name="connsiteX1" fmla="*/ 1984188 w 10059595"/>
                <a:gd name="connsiteY1" fmla="*/ 0 h 2005450"/>
                <a:gd name="connsiteX2" fmla="*/ 3353200 w 10059595"/>
                <a:gd name="connsiteY2" fmla="*/ 0 h 2005450"/>
                <a:gd name="connsiteX3" fmla="*/ 3660787 w 10059595"/>
                <a:gd name="connsiteY3" fmla="*/ 0 h 2005450"/>
                <a:gd name="connsiteX4" fmla="*/ 5029799 w 10059595"/>
                <a:gd name="connsiteY4" fmla="*/ 0 h 2005450"/>
                <a:gd name="connsiteX5" fmla="*/ 5337386 w 10059595"/>
                <a:gd name="connsiteY5" fmla="*/ 0 h 2005450"/>
                <a:gd name="connsiteX6" fmla="*/ 6706398 w 10059595"/>
                <a:gd name="connsiteY6" fmla="*/ 0 h 2005450"/>
                <a:gd name="connsiteX7" fmla="*/ 7013985 w 10059595"/>
                <a:gd name="connsiteY7" fmla="*/ 0 h 2005450"/>
                <a:gd name="connsiteX8" fmla="*/ 8382997 w 10059595"/>
                <a:gd name="connsiteY8" fmla="*/ 0 h 2005450"/>
                <a:gd name="connsiteX9" fmla="*/ 10059595 w 10059595"/>
                <a:gd name="connsiteY9" fmla="*/ 0 h 2005450"/>
                <a:gd name="connsiteX10" fmla="*/ 10058762 w 10059595"/>
                <a:gd name="connsiteY10" fmla="*/ 119 h 2005450"/>
                <a:gd name="connsiteX11" fmla="*/ 10058403 w 10059595"/>
                <a:gd name="connsiteY11" fmla="*/ 119 h 2005450"/>
                <a:gd name="connsiteX12" fmla="*/ 9874352 w 10059595"/>
                <a:gd name="connsiteY12" fmla="*/ 62066 h 2005450"/>
                <a:gd name="connsiteX13" fmla="*/ 9752008 w 10059595"/>
                <a:gd name="connsiteY13" fmla="*/ 299724 h 2005450"/>
                <a:gd name="connsiteX14" fmla="*/ 9751890 w 10059595"/>
                <a:gd name="connsiteY14" fmla="*/ 307706 h 2005450"/>
                <a:gd name="connsiteX15" fmla="*/ 9751890 w 10059595"/>
                <a:gd name="connsiteY15" fmla="*/ 516537 h 2005450"/>
                <a:gd name="connsiteX16" fmla="*/ 9751890 w 10059595"/>
                <a:gd name="connsiteY16" fmla="*/ 2005450 h 2005450"/>
                <a:gd name="connsiteX17" fmla="*/ 0 w 10059595"/>
                <a:gd name="connsiteY17" fmla="*/ 2005450 h 2005450"/>
                <a:gd name="connsiteX18" fmla="*/ 0 w 10059595"/>
                <a:gd name="connsiteY18" fmla="*/ 307706 h 2005450"/>
                <a:gd name="connsiteX19" fmla="*/ 307589 w 10059595"/>
                <a:gd name="connsiteY19" fmla="*/ 0 h 200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59595" h="2005450">
                  <a:moveTo>
                    <a:pt x="307589" y="0"/>
                  </a:moveTo>
                  <a:lnTo>
                    <a:pt x="1984188" y="0"/>
                  </a:lnTo>
                  <a:lnTo>
                    <a:pt x="3353200" y="0"/>
                  </a:lnTo>
                  <a:lnTo>
                    <a:pt x="3660787" y="0"/>
                  </a:lnTo>
                  <a:lnTo>
                    <a:pt x="5029799" y="0"/>
                  </a:lnTo>
                  <a:lnTo>
                    <a:pt x="5337386" y="0"/>
                  </a:lnTo>
                  <a:lnTo>
                    <a:pt x="6706398" y="0"/>
                  </a:lnTo>
                  <a:lnTo>
                    <a:pt x="7013985" y="0"/>
                  </a:lnTo>
                  <a:lnTo>
                    <a:pt x="8382997" y="0"/>
                  </a:lnTo>
                  <a:lnTo>
                    <a:pt x="10059595" y="0"/>
                  </a:lnTo>
                  <a:cubicBezTo>
                    <a:pt x="10059595" y="0"/>
                    <a:pt x="10059358" y="0"/>
                    <a:pt x="10058762" y="119"/>
                  </a:cubicBezTo>
                  <a:cubicBezTo>
                    <a:pt x="10058643" y="119"/>
                    <a:pt x="10058524" y="119"/>
                    <a:pt x="10058403" y="119"/>
                  </a:cubicBezTo>
                  <a:cubicBezTo>
                    <a:pt x="9989311" y="358"/>
                    <a:pt x="9925576" y="23350"/>
                    <a:pt x="9874352" y="62066"/>
                  </a:cubicBezTo>
                  <a:cubicBezTo>
                    <a:pt x="9810500" y="104952"/>
                    <a:pt x="9754271" y="177499"/>
                    <a:pt x="9752008" y="299724"/>
                  </a:cubicBezTo>
                  <a:cubicBezTo>
                    <a:pt x="9751890" y="302346"/>
                    <a:pt x="9751890" y="304967"/>
                    <a:pt x="9751890" y="307706"/>
                  </a:cubicBezTo>
                  <a:lnTo>
                    <a:pt x="9751890" y="516537"/>
                  </a:lnTo>
                  <a:lnTo>
                    <a:pt x="9751890" y="2005450"/>
                  </a:lnTo>
                  <a:lnTo>
                    <a:pt x="0" y="2005450"/>
                  </a:lnTo>
                  <a:lnTo>
                    <a:pt x="0" y="307706"/>
                  </a:lnTo>
                  <a:cubicBezTo>
                    <a:pt x="0" y="137592"/>
                    <a:pt x="137831" y="119"/>
                    <a:pt x="307589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7D7A595-342F-02FE-5043-0405C71CC517}"/>
                </a:ext>
              </a:extLst>
            </p:cNvPr>
            <p:cNvSpPr/>
            <p:nvPr/>
          </p:nvSpPr>
          <p:spPr>
            <a:xfrm>
              <a:off x="1271248" y="3781667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F63569-81FC-E204-C6B7-11DB43370AD2}"/>
                </a:ext>
              </a:extLst>
            </p:cNvPr>
            <p:cNvSpPr/>
            <p:nvPr/>
          </p:nvSpPr>
          <p:spPr>
            <a:xfrm>
              <a:off x="1271248" y="2886595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E8F2F11-5919-B12B-A797-337A75FD705E}"/>
              </a:ext>
            </a:extLst>
          </p:cNvPr>
          <p:cNvSpPr/>
          <p:nvPr/>
        </p:nvSpPr>
        <p:spPr>
          <a:xfrm>
            <a:off x="2458104" y="2401753"/>
            <a:ext cx="3461448" cy="665886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D094B15B-602D-8F8D-9E5B-A9C32652F282}"/>
              </a:ext>
            </a:extLst>
          </p:cNvPr>
          <p:cNvSpPr/>
          <p:nvPr/>
        </p:nvSpPr>
        <p:spPr>
          <a:xfrm>
            <a:off x="6541832" y="2401753"/>
            <a:ext cx="3461448" cy="665886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B63988F-195C-8A86-F71E-28491B3D2B28}"/>
              </a:ext>
            </a:extLst>
          </p:cNvPr>
          <p:cNvSpPr/>
          <p:nvPr/>
        </p:nvSpPr>
        <p:spPr>
          <a:xfrm>
            <a:off x="2458104" y="3360166"/>
            <a:ext cx="3461448" cy="665886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DE15EF19-728A-D9AD-7006-0C66B06A6F36}"/>
              </a:ext>
            </a:extLst>
          </p:cNvPr>
          <p:cNvSpPr/>
          <p:nvPr/>
        </p:nvSpPr>
        <p:spPr>
          <a:xfrm>
            <a:off x="6541832" y="3360166"/>
            <a:ext cx="3461448" cy="665886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任意多边形: 形状 355">
            <a:extLst>
              <a:ext uri="{FF2B5EF4-FFF2-40B4-BE49-F238E27FC236}">
                <a16:creationId xmlns:a16="http://schemas.microsoft.com/office/drawing/2014/main" id="{5D4701FF-DB01-377E-C5DE-FB45E7573A84}"/>
              </a:ext>
            </a:extLst>
          </p:cNvPr>
          <p:cNvSpPr/>
          <p:nvPr/>
        </p:nvSpPr>
        <p:spPr>
          <a:xfrm>
            <a:off x="627651" y="5479721"/>
            <a:ext cx="10095245" cy="307588"/>
          </a:xfrm>
          <a:custGeom>
            <a:avLst/>
            <a:gdLst>
              <a:gd name="connsiteX0" fmla="*/ 0 w 8946015"/>
              <a:gd name="connsiteY0" fmla="*/ 0 h 272573"/>
              <a:gd name="connsiteX1" fmla="*/ 544933 w 8946015"/>
              <a:gd name="connsiteY1" fmla="*/ 0 h 272573"/>
              <a:gd name="connsiteX2" fmla="*/ 1517962 w 8946015"/>
              <a:gd name="connsiteY2" fmla="*/ 0 h 272573"/>
              <a:gd name="connsiteX3" fmla="*/ 2062895 w 8946015"/>
              <a:gd name="connsiteY3" fmla="*/ 0 h 272573"/>
              <a:gd name="connsiteX4" fmla="*/ 2698588 w 8946015"/>
              <a:gd name="connsiteY4" fmla="*/ 0 h 272573"/>
              <a:gd name="connsiteX5" fmla="*/ 3035924 w 8946015"/>
              <a:gd name="connsiteY5" fmla="*/ 0 h 272573"/>
              <a:gd name="connsiteX6" fmla="*/ 3580856 w 8946015"/>
              <a:gd name="connsiteY6" fmla="*/ 0 h 272573"/>
              <a:gd name="connsiteX7" fmla="*/ 4216549 w 8946015"/>
              <a:gd name="connsiteY7" fmla="*/ 0 h 272573"/>
              <a:gd name="connsiteX8" fmla="*/ 4553886 w 8946015"/>
              <a:gd name="connsiteY8" fmla="*/ 0 h 272573"/>
              <a:gd name="connsiteX9" fmla="*/ 5098818 w 8946015"/>
              <a:gd name="connsiteY9" fmla="*/ 0 h 272573"/>
              <a:gd name="connsiteX10" fmla="*/ 5734511 w 8946015"/>
              <a:gd name="connsiteY10" fmla="*/ 0 h 272573"/>
              <a:gd name="connsiteX11" fmla="*/ 5974857 w 8946015"/>
              <a:gd name="connsiteY11" fmla="*/ 0 h 272573"/>
              <a:gd name="connsiteX12" fmla="*/ 6519790 w 8946015"/>
              <a:gd name="connsiteY12" fmla="*/ 0 h 272573"/>
              <a:gd name="connsiteX13" fmla="*/ 7252473 w 8946015"/>
              <a:gd name="connsiteY13" fmla="*/ 0 h 272573"/>
              <a:gd name="connsiteX14" fmla="*/ 8673444 w 8946015"/>
              <a:gd name="connsiteY14" fmla="*/ 0 h 272573"/>
              <a:gd name="connsiteX15" fmla="*/ 8946015 w 8946015"/>
              <a:gd name="connsiteY15" fmla="*/ 272573 h 272573"/>
              <a:gd name="connsiteX16" fmla="*/ 7525044 w 8946015"/>
              <a:gd name="connsiteY16" fmla="*/ 272573 h 272573"/>
              <a:gd name="connsiteX17" fmla="*/ 6247217 w 8946015"/>
              <a:gd name="connsiteY17" fmla="*/ 272573 h 272573"/>
              <a:gd name="connsiteX18" fmla="*/ 6007082 w 8946015"/>
              <a:gd name="connsiteY18" fmla="*/ 272573 h 272573"/>
              <a:gd name="connsiteX19" fmla="*/ 4826246 w 8946015"/>
              <a:gd name="connsiteY19" fmla="*/ 272573 h 272573"/>
              <a:gd name="connsiteX20" fmla="*/ 4489120 w 8946015"/>
              <a:gd name="connsiteY20" fmla="*/ 272573 h 272573"/>
              <a:gd name="connsiteX21" fmla="*/ 3308284 w 8946015"/>
              <a:gd name="connsiteY21" fmla="*/ 272573 h 272573"/>
              <a:gd name="connsiteX22" fmla="*/ 2971159 w 8946015"/>
              <a:gd name="connsiteY22" fmla="*/ 272573 h 272573"/>
              <a:gd name="connsiteX23" fmla="*/ 1790323 w 8946015"/>
              <a:gd name="connsiteY23" fmla="*/ 272573 h 272573"/>
              <a:gd name="connsiteX24" fmla="*/ 272360 w 8946015"/>
              <a:gd name="connsiteY24" fmla="*/ 272573 h 272573"/>
              <a:gd name="connsiteX25" fmla="*/ 0 w 8946015"/>
              <a:gd name="connsiteY25" fmla="*/ 0 h 27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946015" h="272573">
                <a:moveTo>
                  <a:pt x="0" y="0"/>
                </a:moveTo>
                <a:lnTo>
                  <a:pt x="544933" y="0"/>
                </a:lnTo>
                <a:lnTo>
                  <a:pt x="1517962" y="0"/>
                </a:lnTo>
                <a:lnTo>
                  <a:pt x="2062895" y="0"/>
                </a:lnTo>
                <a:lnTo>
                  <a:pt x="2698588" y="0"/>
                </a:lnTo>
                <a:lnTo>
                  <a:pt x="3035924" y="0"/>
                </a:lnTo>
                <a:lnTo>
                  <a:pt x="3580856" y="0"/>
                </a:lnTo>
                <a:lnTo>
                  <a:pt x="4216549" y="0"/>
                </a:lnTo>
                <a:lnTo>
                  <a:pt x="4553886" y="0"/>
                </a:lnTo>
                <a:lnTo>
                  <a:pt x="5098818" y="0"/>
                </a:lnTo>
                <a:lnTo>
                  <a:pt x="5734511" y="0"/>
                </a:lnTo>
                <a:lnTo>
                  <a:pt x="5974857" y="0"/>
                </a:lnTo>
                <a:lnTo>
                  <a:pt x="6519790" y="0"/>
                </a:lnTo>
                <a:lnTo>
                  <a:pt x="7252473" y="0"/>
                </a:lnTo>
                <a:lnTo>
                  <a:pt x="8673444" y="0"/>
                </a:lnTo>
                <a:cubicBezTo>
                  <a:pt x="8673444" y="150644"/>
                  <a:pt x="8795584" y="272573"/>
                  <a:pt x="8946015" y="272573"/>
                </a:cubicBezTo>
                <a:lnTo>
                  <a:pt x="7525044" y="272573"/>
                </a:lnTo>
                <a:lnTo>
                  <a:pt x="6247217" y="272573"/>
                </a:lnTo>
                <a:lnTo>
                  <a:pt x="6007082" y="272573"/>
                </a:lnTo>
                <a:lnTo>
                  <a:pt x="4826246" y="272573"/>
                </a:lnTo>
                <a:lnTo>
                  <a:pt x="4489120" y="272573"/>
                </a:lnTo>
                <a:lnTo>
                  <a:pt x="3308284" y="272573"/>
                </a:lnTo>
                <a:lnTo>
                  <a:pt x="2971159" y="272573"/>
                </a:lnTo>
                <a:lnTo>
                  <a:pt x="1790323" y="272573"/>
                </a:lnTo>
                <a:lnTo>
                  <a:pt x="272360" y="272573"/>
                </a:lnTo>
                <a:cubicBezTo>
                  <a:pt x="121929" y="272573"/>
                  <a:pt x="0" y="150644"/>
                  <a:pt x="0" y="0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82667BB-1BE4-DF13-6221-A959A104591B}"/>
              </a:ext>
            </a:extLst>
          </p:cNvPr>
          <p:cNvSpPr/>
          <p:nvPr/>
        </p:nvSpPr>
        <p:spPr>
          <a:xfrm>
            <a:off x="7963828" y="5579356"/>
            <a:ext cx="3946000" cy="1278644"/>
          </a:xfrm>
          <a:custGeom>
            <a:avLst/>
            <a:gdLst>
              <a:gd name="connsiteX0" fmla="*/ 3318525 w 3946000"/>
              <a:gd name="connsiteY0" fmla="*/ 244 h 1278644"/>
              <a:gd name="connsiteX1" fmla="*/ 3348466 w 3946000"/>
              <a:gd name="connsiteY1" fmla="*/ 7947 h 1278644"/>
              <a:gd name="connsiteX2" fmla="*/ 3929009 w 3946000"/>
              <a:gd name="connsiteY2" fmla="*/ 1192748 h 1278644"/>
              <a:gd name="connsiteX3" fmla="*/ 3946000 w 3946000"/>
              <a:gd name="connsiteY3" fmla="*/ 1278644 h 1278644"/>
              <a:gd name="connsiteX4" fmla="*/ 0 w 3946000"/>
              <a:gd name="connsiteY4" fmla="*/ 1278644 h 1278644"/>
              <a:gd name="connsiteX5" fmla="*/ 100504 w 3946000"/>
              <a:gd name="connsiteY5" fmla="*/ 1192374 h 1278644"/>
              <a:gd name="connsiteX6" fmla="*/ 2356495 w 3946000"/>
              <a:gd name="connsiteY6" fmla="*/ 524974 h 1278644"/>
              <a:gd name="connsiteX7" fmla="*/ 3318525 w 3946000"/>
              <a:gd name="connsiteY7" fmla="*/ 244 h 127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6000" h="1278644">
                <a:moveTo>
                  <a:pt x="3318525" y="244"/>
                </a:moveTo>
                <a:cubicBezTo>
                  <a:pt x="3328354" y="-818"/>
                  <a:pt x="3338277" y="1568"/>
                  <a:pt x="3348466" y="7947"/>
                </a:cubicBezTo>
                <a:cubicBezTo>
                  <a:pt x="3460546" y="78112"/>
                  <a:pt x="3815811" y="720909"/>
                  <a:pt x="3929009" y="1192748"/>
                </a:cubicBezTo>
                <a:lnTo>
                  <a:pt x="3946000" y="1278644"/>
                </a:lnTo>
                <a:lnTo>
                  <a:pt x="0" y="1278644"/>
                </a:lnTo>
                <a:lnTo>
                  <a:pt x="100504" y="1192374"/>
                </a:lnTo>
                <a:cubicBezTo>
                  <a:pt x="594645" y="777830"/>
                  <a:pt x="1549401" y="113475"/>
                  <a:pt x="2356495" y="524974"/>
                </a:cubicBezTo>
                <a:cubicBezTo>
                  <a:pt x="3044741" y="807346"/>
                  <a:pt x="3171089" y="16152"/>
                  <a:pt x="3318525" y="244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19CFA20-956A-CB0D-2A24-A0800B31075B}"/>
              </a:ext>
            </a:extLst>
          </p:cNvPr>
          <p:cNvSpPr/>
          <p:nvPr/>
        </p:nvSpPr>
        <p:spPr>
          <a:xfrm rot="1502984">
            <a:off x="389688" y="5884371"/>
            <a:ext cx="2927320" cy="1671982"/>
          </a:xfrm>
          <a:custGeom>
            <a:avLst/>
            <a:gdLst>
              <a:gd name="connsiteX0" fmla="*/ 1414173 w 2927320"/>
              <a:gd name="connsiteY0" fmla="*/ 160012 h 1671982"/>
              <a:gd name="connsiteX1" fmla="*/ 2891897 w 2927320"/>
              <a:gd name="connsiteY1" fmla="*/ 205753 h 1671982"/>
              <a:gd name="connsiteX2" fmla="*/ 2919576 w 2927320"/>
              <a:gd name="connsiteY2" fmla="*/ 270011 h 1671982"/>
              <a:gd name="connsiteX3" fmla="*/ 2927320 w 2927320"/>
              <a:gd name="connsiteY3" fmla="*/ 303856 h 1671982"/>
              <a:gd name="connsiteX4" fmla="*/ 0 w 2927320"/>
              <a:gd name="connsiteY4" fmla="*/ 1671982 h 1671982"/>
              <a:gd name="connsiteX5" fmla="*/ 40115 w 2927320"/>
              <a:gd name="connsiteY5" fmla="*/ 1620166 h 1671982"/>
              <a:gd name="connsiteX6" fmla="*/ 1317097 w 2927320"/>
              <a:gd name="connsiteY6" fmla="*/ 205753 h 1671982"/>
              <a:gd name="connsiteX7" fmla="*/ 1414173 w 2927320"/>
              <a:gd name="connsiteY7" fmla="*/ 160012 h 167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320" h="1671982">
                <a:moveTo>
                  <a:pt x="1414173" y="160012"/>
                </a:moveTo>
                <a:cubicBezTo>
                  <a:pt x="1921165" y="-55192"/>
                  <a:pt x="2731163" y="-66107"/>
                  <a:pt x="2891897" y="205753"/>
                </a:cubicBezTo>
                <a:cubicBezTo>
                  <a:pt x="2902613" y="223877"/>
                  <a:pt x="2911832" y="245441"/>
                  <a:pt x="2919576" y="270011"/>
                </a:cubicBezTo>
                <a:lnTo>
                  <a:pt x="2927320" y="303856"/>
                </a:lnTo>
                <a:lnTo>
                  <a:pt x="0" y="1671982"/>
                </a:lnTo>
                <a:lnTo>
                  <a:pt x="40115" y="1620166"/>
                </a:lnTo>
                <a:cubicBezTo>
                  <a:pt x="330863" y="1237826"/>
                  <a:pt x="885562" y="431707"/>
                  <a:pt x="1317097" y="205753"/>
                </a:cubicBezTo>
                <a:cubicBezTo>
                  <a:pt x="1347921" y="189613"/>
                  <a:pt x="1380374" y="174358"/>
                  <a:pt x="1414173" y="160012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1" name="任意多边形: 形状 440">
            <a:extLst>
              <a:ext uri="{FF2B5EF4-FFF2-40B4-BE49-F238E27FC236}">
                <a16:creationId xmlns:a16="http://schemas.microsoft.com/office/drawing/2014/main" id="{A58BE05C-CC6C-F038-DB65-07B09B859A9E}"/>
              </a:ext>
            </a:extLst>
          </p:cNvPr>
          <p:cNvSpPr/>
          <p:nvPr/>
        </p:nvSpPr>
        <p:spPr>
          <a:xfrm>
            <a:off x="-101600" y="4804740"/>
            <a:ext cx="12395200" cy="2244826"/>
          </a:xfrm>
          <a:custGeom>
            <a:avLst/>
            <a:gdLst>
              <a:gd name="connsiteX0" fmla="*/ 12192000 w 12192000"/>
              <a:gd name="connsiteY0" fmla="*/ 0 h 2244826"/>
              <a:gd name="connsiteX1" fmla="*/ 12192000 w 12192000"/>
              <a:gd name="connsiteY1" fmla="*/ 2244826 h 2244826"/>
              <a:gd name="connsiteX2" fmla="*/ 0 w 12192000"/>
              <a:gd name="connsiteY2" fmla="*/ 2244826 h 2244826"/>
              <a:gd name="connsiteX3" fmla="*/ 0 w 12192000"/>
              <a:gd name="connsiteY3" fmla="*/ 1815300 h 2244826"/>
              <a:gd name="connsiteX4" fmla="*/ 56555 w 12192000"/>
              <a:gd name="connsiteY4" fmla="*/ 1766691 h 2244826"/>
              <a:gd name="connsiteX5" fmla="*/ 952500 w 12192000"/>
              <a:gd name="connsiteY5" fmla="*/ 1228826 h 2244826"/>
              <a:gd name="connsiteX6" fmla="*/ 2235200 w 12192000"/>
              <a:gd name="connsiteY6" fmla="*/ 1838426 h 2244826"/>
              <a:gd name="connsiteX7" fmla="*/ 4241800 w 12192000"/>
              <a:gd name="connsiteY7" fmla="*/ 1559026 h 2244826"/>
              <a:gd name="connsiteX8" fmla="*/ 6388100 w 12192000"/>
              <a:gd name="connsiteY8" fmla="*/ 1749526 h 2244826"/>
              <a:gd name="connsiteX9" fmla="*/ 7632700 w 12192000"/>
              <a:gd name="connsiteY9" fmla="*/ 1127226 h 2244826"/>
              <a:gd name="connsiteX10" fmla="*/ 9601200 w 12192000"/>
              <a:gd name="connsiteY10" fmla="*/ 1800326 h 2244826"/>
              <a:gd name="connsiteX11" fmla="*/ 10896600 w 12192000"/>
              <a:gd name="connsiteY11" fmla="*/ 1038326 h 2244826"/>
              <a:gd name="connsiteX12" fmla="*/ 11823700 w 12192000"/>
              <a:gd name="connsiteY12" fmla="*/ 771626 h 2244826"/>
              <a:gd name="connsiteX13" fmla="*/ 12121431 w 12192000"/>
              <a:gd name="connsiteY13" fmla="*/ 188704 h 224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244826">
                <a:moveTo>
                  <a:pt x="12192000" y="0"/>
                </a:moveTo>
                <a:lnTo>
                  <a:pt x="12192000" y="2244826"/>
                </a:lnTo>
                <a:lnTo>
                  <a:pt x="0" y="2244826"/>
                </a:lnTo>
                <a:lnTo>
                  <a:pt x="0" y="1815300"/>
                </a:lnTo>
                <a:lnTo>
                  <a:pt x="56555" y="1766691"/>
                </a:lnTo>
                <a:cubicBezTo>
                  <a:pt x="298053" y="1555851"/>
                  <a:pt x="655637" y="1239939"/>
                  <a:pt x="952500" y="1228826"/>
                </a:cubicBezTo>
                <a:cubicBezTo>
                  <a:pt x="1348317" y="1214009"/>
                  <a:pt x="1686983" y="1783393"/>
                  <a:pt x="2235200" y="1838426"/>
                </a:cubicBezTo>
                <a:cubicBezTo>
                  <a:pt x="2783417" y="1893459"/>
                  <a:pt x="3549650" y="1573843"/>
                  <a:pt x="4241800" y="1559026"/>
                </a:cubicBezTo>
                <a:cubicBezTo>
                  <a:pt x="4933950" y="1544209"/>
                  <a:pt x="5822950" y="1821493"/>
                  <a:pt x="6388100" y="1749526"/>
                </a:cubicBezTo>
                <a:cubicBezTo>
                  <a:pt x="6953250" y="1677559"/>
                  <a:pt x="7097183" y="1118759"/>
                  <a:pt x="7632700" y="1127226"/>
                </a:cubicBezTo>
                <a:cubicBezTo>
                  <a:pt x="8168217" y="1135693"/>
                  <a:pt x="9057217" y="1815143"/>
                  <a:pt x="9601200" y="1800326"/>
                </a:cubicBezTo>
                <a:cubicBezTo>
                  <a:pt x="10145183" y="1785509"/>
                  <a:pt x="10526183" y="1209776"/>
                  <a:pt x="10896600" y="1038326"/>
                </a:cubicBezTo>
                <a:cubicBezTo>
                  <a:pt x="11267017" y="866876"/>
                  <a:pt x="11554883" y="1078543"/>
                  <a:pt x="11823700" y="771626"/>
                </a:cubicBezTo>
                <a:cubicBezTo>
                  <a:pt x="11924506" y="656532"/>
                  <a:pt x="12026206" y="433092"/>
                  <a:pt x="12121431" y="188704"/>
                </a:cubicBezTo>
                <a:close/>
              </a:path>
            </a:pathLst>
          </a:custGeom>
          <a:noFill/>
          <a:ln w="9525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1" name="图形 2">
            <a:extLst>
              <a:ext uri="{FF2B5EF4-FFF2-40B4-BE49-F238E27FC236}">
                <a16:creationId xmlns:a16="http://schemas.microsoft.com/office/drawing/2014/main" id="{A0B09BB8-4BF3-55AF-7D4D-2BE2AF9918E6}"/>
              </a:ext>
            </a:extLst>
          </p:cNvPr>
          <p:cNvGrpSpPr/>
          <p:nvPr/>
        </p:nvGrpSpPr>
        <p:grpSpPr>
          <a:xfrm>
            <a:off x="1492942" y="4735081"/>
            <a:ext cx="1318685" cy="1919355"/>
            <a:chOff x="777298" y="3275643"/>
            <a:chExt cx="1114710" cy="1622468"/>
          </a:xfrm>
        </p:grpSpPr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6829495-9D1D-FDE1-7B79-44CA9F0E9423}"/>
                </a:ext>
              </a:extLst>
            </p:cNvPr>
            <p:cNvSpPr/>
            <p:nvPr/>
          </p:nvSpPr>
          <p:spPr>
            <a:xfrm>
              <a:off x="979278" y="4009177"/>
              <a:ext cx="257312" cy="776599"/>
            </a:xfrm>
            <a:custGeom>
              <a:avLst/>
              <a:gdLst>
                <a:gd name="connsiteX0" fmla="*/ 167610 w 257312"/>
                <a:gd name="connsiteY0" fmla="*/ 0 h 776599"/>
                <a:gd name="connsiteX1" fmla="*/ 107122 w 257312"/>
                <a:gd name="connsiteY1" fmla="*/ 0 h 776599"/>
                <a:gd name="connsiteX2" fmla="*/ 39845 w 257312"/>
                <a:gd name="connsiteY2" fmla="*/ 81953 h 776599"/>
                <a:gd name="connsiteX3" fmla="*/ 23523 w 257312"/>
                <a:gd name="connsiteY3" fmla="*/ 83530 h 776599"/>
                <a:gd name="connsiteX4" fmla="*/ 20985 w 257312"/>
                <a:gd name="connsiteY4" fmla="*/ 83462 h 776599"/>
                <a:gd name="connsiteX5" fmla="*/ 411 w 257312"/>
                <a:gd name="connsiteY5" fmla="*/ 762609 h 776599"/>
                <a:gd name="connsiteX6" fmla="*/ 0 w 257312"/>
                <a:gd name="connsiteY6" fmla="*/ 776600 h 776599"/>
                <a:gd name="connsiteX7" fmla="*/ 9053 w 257312"/>
                <a:gd name="connsiteY7" fmla="*/ 776600 h 776599"/>
                <a:gd name="connsiteX8" fmla="*/ 20094 w 257312"/>
                <a:gd name="connsiteY8" fmla="*/ 776600 h 776599"/>
                <a:gd name="connsiteX9" fmla="*/ 154031 w 257312"/>
                <a:gd name="connsiteY9" fmla="*/ 776600 h 776599"/>
                <a:gd name="connsiteX10" fmla="*/ 164935 w 257312"/>
                <a:gd name="connsiteY10" fmla="*/ 776600 h 776599"/>
                <a:gd name="connsiteX11" fmla="*/ 166581 w 257312"/>
                <a:gd name="connsiteY11" fmla="*/ 762678 h 776599"/>
                <a:gd name="connsiteX12" fmla="*/ 225491 w 257312"/>
                <a:gd name="connsiteY12" fmla="*/ 267530 h 776599"/>
                <a:gd name="connsiteX13" fmla="*/ 257312 w 257312"/>
                <a:gd name="connsiteY13" fmla="*/ 68 h 776599"/>
                <a:gd name="connsiteX14" fmla="*/ 167610 w 257312"/>
                <a:gd name="connsiteY14" fmla="*/ 68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7312" h="776599">
                  <a:moveTo>
                    <a:pt x="167610" y="0"/>
                  </a:moveTo>
                  <a:lnTo>
                    <a:pt x="107122" y="0"/>
                  </a:lnTo>
                  <a:cubicBezTo>
                    <a:pt x="107122" y="40531"/>
                    <a:pt x="78250" y="74409"/>
                    <a:pt x="39845" y="81953"/>
                  </a:cubicBezTo>
                  <a:cubicBezTo>
                    <a:pt x="34564" y="83050"/>
                    <a:pt x="29147" y="83530"/>
                    <a:pt x="23523" y="83530"/>
                  </a:cubicBezTo>
                  <a:lnTo>
                    <a:pt x="20985" y="83462"/>
                  </a:lnTo>
                  <a:lnTo>
                    <a:pt x="411" y="762609"/>
                  </a:lnTo>
                  <a:lnTo>
                    <a:pt x="0" y="776600"/>
                  </a:lnTo>
                  <a:lnTo>
                    <a:pt x="9053" y="776600"/>
                  </a:lnTo>
                  <a:lnTo>
                    <a:pt x="20094" y="776600"/>
                  </a:lnTo>
                  <a:lnTo>
                    <a:pt x="154031" y="776600"/>
                  </a:lnTo>
                  <a:lnTo>
                    <a:pt x="164935" y="776600"/>
                  </a:lnTo>
                  <a:lnTo>
                    <a:pt x="166581" y="762678"/>
                  </a:lnTo>
                  <a:lnTo>
                    <a:pt x="225491" y="267530"/>
                  </a:lnTo>
                  <a:lnTo>
                    <a:pt x="257312" y="68"/>
                  </a:lnTo>
                  <a:lnTo>
                    <a:pt x="167610" y="68"/>
                  </a:lnTo>
                  <a:close/>
                </a:path>
              </a:pathLst>
            </a:custGeom>
            <a:solidFill>
              <a:srgbClr val="A3BF5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F88D86F1-BBC8-6837-626F-83D15DB0DD32}"/>
                </a:ext>
              </a:extLst>
            </p:cNvPr>
            <p:cNvSpPr/>
            <p:nvPr/>
          </p:nvSpPr>
          <p:spPr>
            <a:xfrm>
              <a:off x="1204906" y="4009177"/>
              <a:ext cx="278297" cy="776599"/>
            </a:xfrm>
            <a:custGeom>
              <a:avLst/>
              <a:gdLst>
                <a:gd name="connsiteX0" fmla="*/ 31752 w 278297"/>
                <a:gd name="connsiteY0" fmla="*/ 0 h 776599"/>
                <a:gd name="connsiteX1" fmla="*/ 92240 w 278297"/>
                <a:gd name="connsiteY1" fmla="*/ 0 h 776599"/>
                <a:gd name="connsiteX2" fmla="*/ 160066 w 278297"/>
                <a:gd name="connsiteY2" fmla="*/ 80856 h 776599"/>
                <a:gd name="connsiteX3" fmla="*/ 186881 w 278297"/>
                <a:gd name="connsiteY3" fmla="*/ 83599 h 776599"/>
                <a:gd name="connsiteX4" fmla="*/ 276446 w 278297"/>
                <a:gd name="connsiteY4" fmla="*/ 762609 h 776599"/>
                <a:gd name="connsiteX5" fmla="*/ 278298 w 278297"/>
                <a:gd name="connsiteY5" fmla="*/ 776600 h 776599"/>
                <a:gd name="connsiteX6" fmla="*/ 267393 w 278297"/>
                <a:gd name="connsiteY6" fmla="*/ 776600 h 776599"/>
                <a:gd name="connsiteX7" fmla="*/ 260741 w 278297"/>
                <a:gd name="connsiteY7" fmla="*/ 776600 h 776599"/>
                <a:gd name="connsiteX8" fmla="*/ 122415 w 278297"/>
                <a:gd name="connsiteY8" fmla="*/ 776600 h 776599"/>
                <a:gd name="connsiteX9" fmla="*/ 110208 w 278297"/>
                <a:gd name="connsiteY9" fmla="*/ 776600 h 776599"/>
                <a:gd name="connsiteX10" fmla="*/ 107190 w 278297"/>
                <a:gd name="connsiteY10" fmla="*/ 762609 h 776599"/>
                <a:gd name="connsiteX11" fmla="*/ 0 w 278297"/>
                <a:gd name="connsiteY11" fmla="*/ 267462 h 776599"/>
                <a:gd name="connsiteX12" fmla="*/ 31752 w 278297"/>
                <a:gd name="connsiteY12" fmla="*/ 0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8297" h="776599">
                  <a:moveTo>
                    <a:pt x="31752" y="0"/>
                  </a:moveTo>
                  <a:lnTo>
                    <a:pt x="92240" y="0"/>
                  </a:lnTo>
                  <a:cubicBezTo>
                    <a:pt x="92240" y="38747"/>
                    <a:pt x="116655" y="71392"/>
                    <a:pt x="160066" y="80856"/>
                  </a:cubicBezTo>
                  <a:cubicBezTo>
                    <a:pt x="168295" y="82639"/>
                    <a:pt x="177279" y="83599"/>
                    <a:pt x="186881" y="83599"/>
                  </a:cubicBezTo>
                  <a:lnTo>
                    <a:pt x="276446" y="762609"/>
                  </a:lnTo>
                  <a:lnTo>
                    <a:pt x="278298" y="776600"/>
                  </a:lnTo>
                  <a:lnTo>
                    <a:pt x="267393" y="776600"/>
                  </a:lnTo>
                  <a:lnTo>
                    <a:pt x="260741" y="776600"/>
                  </a:lnTo>
                  <a:lnTo>
                    <a:pt x="122415" y="776600"/>
                  </a:lnTo>
                  <a:lnTo>
                    <a:pt x="110208" y="776600"/>
                  </a:lnTo>
                  <a:lnTo>
                    <a:pt x="107190" y="762609"/>
                  </a:lnTo>
                  <a:lnTo>
                    <a:pt x="0" y="267462"/>
                  </a:lnTo>
                  <a:lnTo>
                    <a:pt x="31752" y="0"/>
                  </a:lnTo>
                  <a:close/>
                </a:path>
              </a:pathLst>
            </a:custGeom>
            <a:solidFill>
              <a:srgbClr val="7A8F3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3468D53-1CB9-89D8-5D07-0A68B2736B6A}"/>
                </a:ext>
              </a:extLst>
            </p:cNvPr>
            <p:cNvSpPr/>
            <p:nvPr/>
          </p:nvSpPr>
          <p:spPr>
            <a:xfrm>
              <a:off x="1182203" y="4851820"/>
              <a:ext cx="50546" cy="33946"/>
            </a:xfrm>
            <a:custGeom>
              <a:avLst/>
              <a:gdLst>
                <a:gd name="connsiteX0" fmla="*/ 16325 w 50546"/>
                <a:gd name="connsiteY0" fmla="*/ 0 h 33946"/>
                <a:gd name="connsiteX1" fmla="*/ 1512 w 50546"/>
                <a:gd name="connsiteY1" fmla="*/ 33947 h 33946"/>
                <a:gd name="connsiteX2" fmla="*/ 50546 w 50546"/>
                <a:gd name="connsiteY2" fmla="*/ 33947 h 33946"/>
                <a:gd name="connsiteX3" fmla="*/ 36213 w 50546"/>
                <a:gd name="connsiteY3" fmla="*/ 11933 h 33946"/>
                <a:gd name="connsiteX4" fmla="*/ 16325 w 50546"/>
                <a:gd name="connsiteY4" fmla="*/ 0 h 3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6" h="33946">
                  <a:moveTo>
                    <a:pt x="16325" y="0"/>
                  </a:moveTo>
                  <a:cubicBezTo>
                    <a:pt x="16325" y="0"/>
                    <a:pt x="-5895" y="10835"/>
                    <a:pt x="1512" y="33947"/>
                  </a:cubicBezTo>
                  <a:lnTo>
                    <a:pt x="50546" y="33947"/>
                  </a:lnTo>
                  <a:cubicBezTo>
                    <a:pt x="49449" y="24826"/>
                    <a:pt x="44237" y="16665"/>
                    <a:pt x="36213" y="11933"/>
                  </a:cubicBezTo>
                  <a:cubicBezTo>
                    <a:pt x="28464" y="7338"/>
                    <a:pt x="22017" y="3498"/>
                    <a:pt x="16325" y="0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E92C065C-88CA-19AF-5627-FB2F8A87FDA6}"/>
                </a:ext>
              </a:extLst>
            </p:cNvPr>
            <p:cNvSpPr/>
            <p:nvPr/>
          </p:nvSpPr>
          <p:spPr>
            <a:xfrm>
              <a:off x="979278" y="4811152"/>
              <a:ext cx="40210" cy="43479"/>
            </a:xfrm>
            <a:custGeom>
              <a:avLst/>
              <a:gdLst>
                <a:gd name="connsiteX0" fmla="*/ 0 w 40210"/>
                <a:gd name="connsiteY0" fmla="*/ 8847 h 43479"/>
                <a:gd name="connsiteX1" fmla="*/ 0 w 40210"/>
                <a:gd name="connsiteY1" fmla="*/ 43479 h 43479"/>
                <a:gd name="connsiteX2" fmla="*/ 40051 w 40210"/>
                <a:gd name="connsiteY2" fmla="*/ 3018 h 43479"/>
                <a:gd name="connsiteX3" fmla="*/ 9396 w 40210"/>
                <a:gd name="connsiteY3" fmla="*/ 68 h 43479"/>
                <a:gd name="connsiteX4" fmla="*/ 9053 w 40210"/>
                <a:gd name="connsiteY4" fmla="*/ 0 h 43479"/>
                <a:gd name="connsiteX5" fmla="*/ 8847 w 40210"/>
                <a:gd name="connsiteY5" fmla="*/ 0 h 43479"/>
                <a:gd name="connsiteX6" fmla="*/ 0 w 40210"/>
                <a:gd name="connsiteY6" fmla="*/ 8847 h 4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0" h="43479">
                  <a:moveTo>
                    <a:pt x="0" y="8847"/>
                  </a:moveTo>
                  <a:lnTo>
                    <a:pt x="0" y="43479"/>
                  </a:lnTo>
                  <a:cubicBezTo>
                    <a:pt x="44988" y="42931"/>
                    <a:pt x="40051" y="3018"/>
                    <a:pt x="40051" y="3018"/>
                  </a:cubicBezTo>
                  <a:cubicBezTo>
                    <a:pt x="22083" y="1851"/>
                    <a:pt x="11316" y="343"/>
                    <a:pt x="9396" y="68"/>
                  </a:cubicBezTo>
                  <a:cubicBezTo>
                    <a:pt x="9190" y="68"/>
                    <a:pt x="9053" y="0"/>
                    <a:pt x="9053" y="0"/>
                  </a:cubicBezTo>
                  <a:lnTo>
                    <a:pt x="8847" y="0"/>
                  </a:lnTo>
                  <a:cubicBezTo>
                    <a:pt x="3978" y="0"/>
                    <a:pt x="0" y="3977"/>
                    <a:pt x="0" y="884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A91BD9E9-45D8-7649-3471-D913673BCAFC}"/>
                </a:ext>
              </a:extLst>
            </p:cNvPr>
            <p:cNvSpPr/>
            <p:nvPr/>
          </p:nvSpPr>
          <p:spPr>
            <a:xfrm>
              <a:off x="979278" y="4811152"/>
              <a:ext cx="219250" cy="74614"/>
            </a:xfrm>
            <a:custGeom>
              <a:avLst/>
              <a:gdLst>
                <a:gd name="connsiteX0" fmla="*/ 166444 w 219250"/>
                <a:gd name="connsiteY0" fmla="*/ 7475 h 74614"/>
                <a:gd name="connsiteX1" fmla="*/ 154511 w 219250"/>
                <a:gd name="connsiteY1" fmla="*/ 0 h 74614"/>
                <a:gd name="connsiteX2" fmla="*/ 142578 w 219250"/>
                <a:gd name="connsiteY2" fmla="*/ 1371 h 74614"/>
                <a:gd name="connsiteX3" fmla="*/ 81542 w 219250"/>
                <a:gd name="connsiteY3" fmla="*/ 4320 h 74614"/>
                <a:gd name="connsiteX4" fmla="*/ 75027 w 219250"/>
                <a:gd name="connsiteY4" fmla="*/ 4252 h 74614"/>
                <a:gd name="connsiteX5" fmla="*/ 40051 w 219250"/>
                <a:gd name="connsiteY5" fmla="*/ 3018 h 74614"/>
                <a:gd name="connsiteX6" fmla="*/ 0 w 219250"/>
                <a:gd name="connsiteY6" fmla="*/ 43479 h 74614"/>
                <a:gd name="connsiteX7" fmla="*/ 0 w 219250"/>
                <a:gd name="connsiteY7" fmla="*/ 74615 h 74614"/>
                <a:gd name="connsiteX8" fmla="*/ 204437 w 219250"/>
                <a:gd name="connsiteY8" fmla="*/ 74615 h 74614"/>
                <a:gd name="connsiteX9" fmla="*/ 219250 w 219250"/>
                <a:gd name="connsiteY9" fmla="*/ 40668 h 74614"/>
                <a:gd name="connsiteX10" fmla="*/ 186469 w 219250"/>
                <a:gd name="connsiteY10" fmla="*/ 20163 h 74614"/>
                <a:gd name="connsiteX11" fmla="*/ 166444 w 219250"/>
                <a:gd name="connsiteY11" fmla="*/ 7475 h 7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250" h="74614">
                  <a:moveTo>
                    <a:pt x="166444" y="7475"/>
                  </a:moveTo>
                  <a:cubicBezTo>
                    <a:pt x="162809" y="5144"/>
                    <a:pt x="158831" y="2674"/>
                    <a:pt x="154511" y="0"/>
                  </a:cubicBezTo>
                  <a:cubicBezTo>
                    <a:pt x="154511" y="0"/>
                    <a:pt x="150190" y="617"/>
                    <a:pt x="142578" y="1371"/>
                  </a:cubicBezTo>
                  <a:cubicBezTo>
                    <a:pt x="129891" y="2606"/>
                    <a:pt x="108014" y="4320"/>
                    <a:pt x="81542" y="4320"/>
                  </a:cubicBezTo>
                  <a:cubicBezTo>
                    <a:pt x="79347" y="4320"/>
                    <a:pt x="77153" y="4320"/>
                    <a:pt x="75027" y="4252"/>
                  </a:cubicBezTo>
                  <a:cubicBezTo>
                    <a:pt x="61448" y="4115"/>
                    <a:pt x="49721" y="3635"/>
                    <a:pt x="40051" y="3018"/>
                  </a:cubicBezTo>
                  <a:cubicBezTo>
                    <a:pt x="40051" y="3018"/>
                    <a:pt x="44988" y="42931"/>
                    <a:pt x="0" y="43479"/>
                  </a:cubicBezTo>
                  <a:lnTo>
                    <a:pt x="0" y="74615"/>
                  </a:lnTo>
                  <a:lnTo>
                    <a:pt x="204437" y="74615"/>
                  </a:lnTo>
                  <a:cubicBezTo>
                    <a:pt x="196962" y="51503"/>
                    <a:pt x="219250" y="40668"/>
                    <a:pt x="219250" y="40668"/>
                  </a:cubicBezTo>
                  <a:cubicBezTo>
                    <a:pt x="207317" y="33398"/>
                    <a:pt x="198471" y="27843"/>
                    <a:pt x="186469" y="20163"/>
                  </a:cubicBezTo>
                  <a:cubicBezTo>
                    <a:pt x="180708" y="16528"/>
                    <a:pt x="174262" y="12481"/>
                    <a:pt x="166444" y="7475"/>
                  </a:cubicBezTo>
                  <a:close/>
                </a:path>
              </a:pathLst>
            </a:custGeom>
            <a:solidFill>
              <a:srgbClr val="F4745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C0A91FA9-4FEF-9DF9-A3A3-F344CAFA4F08}"/>
                </a:ext>
              </a:extLst>
            </p:cNvPr>
            <p:cNvSpPr/>
            <p:nvPr/>
          </p:nvSpPr>
          <p:spPr>
            <a:xfrm>
              <a:off x="979278" y="4885767"/>
              <a:ext cx="253677" cy="12344"/>
            </a:xfrm>
            <a:custGeom>
              <a:avLst/>
              <a:gdLst>
                <a:gd name="connsiteX0" fmla="*/ 0 w 253677"/>
                <a:gd name="connsiteY0" fmla="*/ 0 h 12344"/>
                <a:gd name="connsiteX1" fmla="*/ 0 w 253677"/>
                <a:gd name="connsiteY1" fmla="*/ 1098 h 12344"/>
                <a:gd name="connsiteX2" fmla="*/ 11179 w 253677"/>
                <a:gd name="connsiteY2" fmla="*/ 12345 h 12344"/>
                <a:gd name="connsiteX3" fmla="*/ 244831 w 253677"/>
                <a:gd name="connsiteY3" fmla="*/ 12345 h 12344"/>
                <a:gd name="connsiteX4" fmla="*/ 251071 w 253677"/>
                <a:gd name="connsiteY4" fmla="*/ 9739 h 12344"/>
                <a:gd name="connsiteX5" fmla="*/ 253677 w 253677"/>
                <a:gd name="connsiteY5" fmla="*/ 3498 h 12344"/>
                <a:gd name="connsiteX6" fmla="*/ 253472 w 253677"/>
                <a:gd name="connsiteY6" fmla="*/ 0 h 12344"/>
                <a:gd name="connsiteX7" fmla="*/ 204437 w 253677"/>
                <a:gd name="connsiteY7" fmla="*/ 0 h 12344"/>
                <a:gd name="connsiteX8" fmla="*/ 0 w 253677"/>
                <a:gd name="connsiteY8" fmla="*/ 0 h 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677" h="12344">
                  <a:moveTo>
                    <a:pt x="0" y="0"/>
                  </a:moveTo>
                  <a:lnTo>
                    <a:pt x="0" y="1098"/>
                  </a:lnTo>
                  <a:cubicBezTo>
                    <a:pt x="0" y="7270"/>
                    <a:pt x="5006" y="12345"/>
                    <a:pt x="11179" y="12345"/>
                  </a:cubicBezTo>
                  <a:lnTo>
                    <a:pt x="244831" y="12345"/>
                  </a:lnTo>
                  <a:cubicBezTo>
                    <a:pt x="247299" y="12345"/>
                    <a:pt x="249494" y="11385"/>
                    <a:pt x="251071" y="9739"/>
                  </a:cubicBezTo>
                  <a:cubicBezTo>
                    <a:pt x="252649" y="8161"/>
                    <a:pt x="253677" y="5898"/>
                    <a:pt x="253677" y="3498"/>
                  </a:cubicBezTo>
                  <a:cubicBezTo>
                    <a:pt x="253677" y="2332"/>
                    <a:pt x="253609" y="1166"/>
                    <a:pt x="253472" y="0"/>
                  </a:cubicBezTo>
                  <a:lnTo>
                    <a:pt x="204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2A3EE32F-9280-358C-C861-C45E315AC44E}"/>
                </a:ext>
              </a:extLst>
            </p:cNvPr>
            <p:cNvSpPr/>
            <p:nvPr/>
          </p:nvSpPr>
          <p:spPr>
            <a:xfrm>
              <a:off x="988330" y="4785777"/>
              <a:ext cx="144978" cy="29694"/>
            </a:xfrm>
            <a:custGeom>
              <a:avLst/>
              <a:gdLst>
                <a:gd name="connsiteX0" fmla="*/ 0 w 144978"/>
                <a:gd name="connsiteY0" fmla="*/ 0 h 29694"/>
                <a:gd name="connsiteX1" fmla="*/ 0 w 144978"/>
                <a:gd name="connsiteY1" fmla="*/ 25375 h 29694"/>
                <a:gd name="connsiteX2" fmla="*/ 343 w 144978"/>
                <a:gd name="connsiteY2" fmla="*/ 25443 h 29694"/>
                <a:gd name="connsiteX3" fmla="*/ 65974 w 144978"/>
                <a:gd name="connsiteY3" fmla="*/ 29627 h 29694"/>
                <a:gd name="connsiteX4" fmla="*/ 72489 w 144978"/>
                <a:gd name="connsiteY4" fmla="*/ 29695 h 29694"/>
                <a:gd name="connsiteX5" fmla="*/ 133525 w 144978"/>
                <a:gd name="connsiteY5" fmla="*/ 26746 h 29694"/>
                <a:gd name="connsiteX6" fmla="*/ 144978 w 144978"/>
                <a:gd name="connsiteY6" fmla="*/ 25375 h 29694"/>
                <a:gd name="connsiteX7" fmla="*/ 144978 w 144978"/>
                <a:gd name="connsiteY7" fmla="*/ 0 h 29694"/>
                <a:gd name="connsiteX8" fmla="*/ 11041 w 144978"/>
                <a:gd name="connsiteY8" fmla="*/ 0 h 29694"/>
                <a:gd name="connsiteX9" fmla="*/ 0 w 144978"/>
                <a:gd name="connsiteY9" fmla="*/ 0 h 2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978" h="29694">
                  <a:moveTo>
                    <a:pt x="0" y="0"/>
                  </a:moveTo>
                  <a:lnTo>
                    <a:pt x="0" y="25375"/>
                  </a:lnTo>
                  <a:cubicBezTo>
                    <a:pt x="0" y="25375"/>
                    <a:pt x="137" y="25375"/>
                    <a:pt x="343" y="25443"/>
                  </a:cubicBezTo>
                  <a:cubicBezTo>
                    <a:pt x="3772" y="25786"/>
                    <a:pt x="35044" y="29215"/>
                    <a:pt x="65974" y="29627"/>
                  </a:cubicBezTo>
                  <a:cubicBezTo>
                    <a:pt x="68100" y="29695"/>
                    <a:pt x="70295" y="29695"/>
                    <a:pt x="72489" y="29695"/>
                  </a:cubicBezTo>
                  <a:cubicBezTo>
                    <a:pt x="98961" y="29695"/>
                    <a:pt x="120838" y="28049"/>
                    <a:pt x="133525" y="26746"/>
                  </a:cubicBezTo>
                  <a:cubicBezTo>
                    <a:pt x="140863" y="25992"/>
                    <a:pt x="144978" y="25375"/>
                    <a:pt x="144978" y="25375"/>
                  </a:cubicBezTo>
                  <a:lnTo>
                    <a:pt x="144978" y="0"/>
                  </a:lnTo>
                  <a:lnTo>
                    <a:pt x="110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AE29E80-461D-C635-62ED-E1F9681102EA}"/>
                </a:ext>
              </a:extLst>
            </p:cNvPr>
            <p:cNvSpPr/>
            <p:nvPr/>
          </p:nvSpPr>
          <p:spPr>
            <a:xfrm>
              <a:off x="1124256" y="4817255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4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43728DF-3264-7014-7AAA-994191B620BB}"/>
                </a:ext>
              </a:extLst>
            </p:cNvPr>
            <p:cNvSpPr/>
            <p:nvPr/>
          </p:nvSpPr>
          <p:spPr>
            <a:xfrm>
              <a:off x="1134268" y="4824113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5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C1142C6-3BEC-51C0-1C0C-C9D88B0FBF06}"/>
                </a:ext>
              </a:extLst>
            </p:cNvPr>
            <p:cNvSpPr/>
            <p:nvPr/>
          </p:nvSpPr>
          <p:spPr>
            <a:xfrm>
              <a:off x="1144350" y="4829820"/>
              <a:ext cx="22822" cy="23370"/>
            </a:xfrm>
            <a:custGeom>
              <a:avLst/>
              <a:gdLst>
                <a:gd name="connsiteX0" fmla="*/ 1372 w 22822"/>
                <a:gd name="connsiteY0" fmla="*/ 23371 h 23370"/>
                <a:gd name="connsiteX1" fmla="*/ 411 w 22822"/>
                <a:gd name="connsiteY1" fmla="*/ 22959 h 23370"/>
                <a:gd name="connsiteX2" fmla="*/ 411 w 22822"/>
                <a:gd name="connsiteY2" fmla="*/ 21039 h 23370"/>
                <a:gd name="connsiteX3" fmla="*/ 20437 w 22822"/>
                <a:gd name="connsiteY3" fmla="*/ 534 h 23370"/>
                <a:gd name="connsiteX4" fmla="*/ 22289 w 22822"/>
                <a:gd name="connsiteY4" fmla="*/ 259 h 23370"/>
                <a:gd name="connsiteX5" fmla="*/ 22563 w 22822"/>
                <a:gd name="connsiteY5" fmla="*/ 2180 h 23370"/>
                <a:gd name="connsiteX6" fmla="*/ 22494 w 22822"/>
                <a:gd name="connsiteY6" fmla="*/ 2317 h 23370"/>
                <a:gd name="connsiteX7" fmla="*/ 2400 w 22822"/>
                <a:gd name="connsiteY7" fmla="*/ 22959 h 23370"/>
                <a:gd name="connsiteX8" fmla="*/ 1372 w 22822"/>
                <a:gd name="connsiteY8" fmla="*/ 23371 h 2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22" h="23370">
                  <a:moveTo>
                    <a:pt x="1372" y="23371"/>
                  </a:moveTo>
                  <a:cubicBezTo>
                    <a:pt x="1029" y="23371"/>
                    <a:pt x="686" y="23234"/>
                    <a:pt x="411" y="22959"/>
                  </a:cubicBezTo>
                  <a:cubicBezTo>
                    <a:pt x="-137" y="22411"/>
                    <a:pt x="-137" y="21588"/>
                    <a:pt x="411" y="21039"/>
                  </a:cubicBezTo>
                  <a:lnTo>
                    <a:pt x="20437" y="534"/>
                  </a:lnTo>
                  <a:cubicBezTo>
                    <a:pt x="20917" y="-84"/>
                    <a:pt x="21740" y="-152"/>
                    <a:pt x="22289" y="259"/>
                  </a:cubicBezTo>
                  <a:cubicBezTo>
                    <a:pt x="22906" y="671"/>
                    <a:pt x="22974" y="1562"/>
                    <a:pt x="22563" y="2180"/>
                  </a:cubicBezTo>
                  <a:lnTo>
                    <a:pt x="22494" y="2317"/>
                  </a:lnTo>
                  <a:lnTo>
                    <a:pt x="2400" y="22959"/>
                  </a:lnTo>
                  <a:cubicBezTo>
                    <a:pt x="2057" y="23234"/>
                    <a:pt x="1715" y="23371"/>
                    <a:pt x="1372" y="23371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F5BE72F9-FD02-BF30-C9A0-7BA28369C1BA}"/>
                </a:ext>
              </a:extLst>
            </p:cNvPr>
            <p:cNvGrpSpPr/>
            <p:nvPr/>
          </p:nvGrpSpPr>
          <p:grpSpPr>
            <a:xfrm>
              <a:off x="1318474" y="4785777"/>
              <a:ext cx="253746" cy="112334"/>
              <a:chOff x="1318474" y="4785777"/>
              <a:chExt cx="253746" cy="112334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6D5A3A6-7EB6-8FF5-E00D-300FADFFF4C5}"/>
                  </a:ext>
                </a:extLst>
              </p:cNvPr>
              <p:cNvSpPr/>
              <p:nvPr/>
            </p:nvSpPr>
            <p:spPr>
              <a:xfrm>
                <a:off x="1521400" y="4851820"/>
                <a:ext cx="50546" cy="33946"/>
              </a:xfrm>
              <a:custGeom>
                <a:avLst/>
                <a:gdLst>
                  <a:gd name="connsiteX0" fmla="*/ 16325 w 50546"/>
                  <a:gd name="connsiteY0" fmla="*/ 0 h 33946"/>
                  <a:gd name="connsiteX1" fmla="*/ 1512 w 50546"/>
                  <a:gd name="connsiteY1" fmla="*/ 33947 h 33946"/>
                  <a:gd name="connsiteX2" fmla="*/ 50546 w 50546"/>
                  <a:gd name="connsiteY2" fmla="*/ 33947 h 33946"/>
                  <a:gd name="connsiteX3" fmla="*/ 36213 w 50546"/>
                  <a:gd name="connsiteY3" fmla="*/ 11933 h 33946"/>
                  <a:gd name="connsiteX4" fmla="*/ 16325 w 50546"/>
                  <a:gd name="connsiteY4" fmla="*/ 0 h 3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46" h="33946">
                    <a:moveTo>
                      <a:pt x="16325" y="0"/>
                    </a:moveTo>
                    <a:cubicBezTo>
                      <a:pt x="16325" y="0"/>
                      <a:pt x="-5895" y="10835"/>
                      <a:pt x="1512" y="33947"/>
                    </a:cubicBezTo>
                    <a:lnTo>
                      <a:pt x="50546" y="33947"/>
                    </a:lnTo>
                    <a:cubicBezTo>
                      <a:pt x="49449" y="24826"/>
                      <a:pt x="44237" y="16665"/>
                      <a:pt x="36213" y="11933"/>
                    </a:cubicBezTo>
                    <a:cubicBezTo>
                      <a:pt x="28463" y="7338"/>
                      <a:pt x="22017" y="3498"/>
                      <a:pt x="16325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5423F788-80E7-3355-1F54-2DF11B0E60D0}"/>
                  </a:ext>
                </a:extLst>
              </p:cNvPr>
              <p:cNvSpPr/>
              <p:nvPr/>
            </p:nvSpPr>
            <p:spPr>
              <a:xfrm>
                <a:off x="1318543" y="4811152"/>
                <a:ext cx="40210" cy="43479"/>
              </a:xfrm>
              <a:custGeom>
                <a:avLst/>
                <a:gdLst>
                  <a:gd name="connsiteX0" fmla="*/ 0 w 40210"/>
                  <a:gd name="connsiteY0" fmla="*/ 8847 h 43479"/>
                  <a:gd name="connsiteX1" fmla="*/ 0 w 40210"/>
                  <a:gd name="connsiteY1" fmla="*/ 43479 h 43479"/>
                  <a:gd name="connsiteX2" fmla="*/ 40051 w 40210"/>
                  <a:gd name="connsiteY2" fmla="*/ 3018 h 43479"/>
                  <a:gd name="connsiteX3" fmla="*/ 9395 w 40210"/>
                  <a:gd name="connsiteY3" fmla="*/ 68 h 43479"/>
                  <a:gd name="connsiteX4" fmla="*/ 9053 w 40210"/>
                  <a:gd name="connsiteY4" fmla="*/ 0 h 43479"/>
                  <a:gd name="connsiteX5" fmla="*/ 8847 w 40210"/>
                  <a:gd name="connsiteY5" fmla="*/ 0 h 43479"/>
                  <a:gd name="connsiteX6" fmla="*/ 0 w 40210"/>
                  <a:gd name="connsiteY6" fmla="*/ 8847 h 4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10" h="43479">
                    <a:moveTo>
                      <a:pt x="0" y="8847"/>
                    </a:moveTo>
                    <a:lnTo>
                      <a:pt x="0" y="43479"/>
                    </a:lnTo>
                    <a:cubicBezTo>
                      <a:pt x="44988" y="42931"/>
                      <a:pt x="40051" y="3018"/>
                      <a:pt x="40051" y="3018"/>
                    </a:cubicBezTo>
                    <a:cubicBezTo>
                      <a:pt x="22083" y="1851"/>
                      <a:pt x="11316" y="343"/>
                      <a:pt x="9395" y="68"/>
                    </a:cubicBezTo>
                    <a:cubicBezTo>
                      <a:pt x="9190" y="68"/>
                      <a:pt x="9053" y="0"/>
                      <a:pt x="9053" y="0"/>
                    </a:cubicBezTo>
                    <a:lnTo>
                      <a:pt x="8847" y="0"/>
                    </a:lnTo>
                    <a:cubicBezTo>
                      <a:pt x="3909" y="0"/>
                      <a:pt x="0" y="3977"/>
                      <a:pt x="0" y="884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A5FE7C8C-44D2-0EB6-16A3-F967C9EFA390}"/>
                  </a:ext>
                </a:extLst>
              </p:cNvPr>
              <p:cNvSpPr/>
              <p:nvPr/>
            </p:nvSpPr>
            <p:spPr>
              <a:xfrm>
                <a:off x="1318474" y="4811152"/>
                <a:ext cx="219250" cy="74614"/>
              </a:xfrm>
              <a:custGeom>
                <a:avLst/>
                <a:gdLst>
                  <a:gd name="connsiteX0" fmla="*/ 166444 w 219250"/>
                  <a:gd name="connsiteY0" fmla="*/ 7475 h 74614"/>
                  <a:gd name="connsiteX1" fmla="*/ 154511 w 219250"/>
                  <a:gd name="connsiteY1" fmla="*/ 0 h 74614"/>
                  <a:gd name="connsiteX2" fmla="*/ 142578 w 219250"/>
                  <a:gd name="connsiteY2" fmla="*/ 1371 h 74614"/>
                  <a:gd name="connsiteX3" fmla="*/ 81542 w 219250"/>
                  <a:gd name="connsiteY3" fmla="*/ 4320 h 74614"/>
                  <a:gd name="connsiteX4" fmla="*/ 75027 w 219250"/>
                  <a:gd name="connsiteY4" fmla="*/ 4252 h 74614"/>
                  <a:gd name="connsiteX5" fmla="*/ 40051 w 219250"/>
                  <a:gd name="connsiteY5" fmla="*/ 3018 h 74614"/>
                  <a:gd name="connsiteX6" fmla="*/ 0 w 219250"/>
                  <a:gd name="connsiteY6" fmla="*/ 43479 h 74614"/>
                  <a:gd name="connsiteX7" fmla="*/ 0 w 219250"/>
                  <a:gd name="connsiteY7" fmla="*/ 74615 h 74614"/>
                  <a:gd name="connsiteX8" fmla="*/ 204437 w 219250"/>
                  <a:gd name="connsiteY8" fmla="*/ 74615 h 74614"/>
                  <a:gd name="connsiteX9" fmla="*/ 219250 w 219250"/>
                  <a:gd name="connsiteY9" fmla="*/ 40668 h 74614"/>
                  <a:gd name="connsiteX10" fmla="*/ 186469 w 219250"/>
                  <a:gd name="connsiteY10" fmla="*/ 20163 h 74614"/>
                  <a:gd name="connsiteX11" fmla="*/ 166444 w 219250"/>
                  <a:gd name="connsiteY11" fmla="*/ 7475 h 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9250" h="74614">
                    <a:moveTo>
                      <a:pt x="166444" y="7475"/>
                    </a:moveTo>
                    <a:cubicBezTo>
                      <a:pt x="162809" y="5144"/>
                      <a:pt x="158831" y="2674"/>
                      <a:pt x="154511" y="0"/>
                    </a:cubicBezTo>
                    <a:cubicBezTo>
                      <a:pt x="154511" y="0"/>
                      <a:pt x="150190" y="617"/>
                      <a:pt x="142578" y="1371"/>
                    </a:cubicBezTo>
                    <a:cubicBezTo>
                      <a:pt x="129891" y="2606"/>
                      <a:pt x="108014" y="4320"/>
                      <a:pt x="81542" y="4320"/>
                    </a:cubicBezTo>
                    <a:cubicBezTo>
                      <a:pt x="79347" y="4320"/>
                      <a:pt x="77153" y="4320"/>
                      <a:pt x="75027" y="4252"/>
                    </a:cubicBezTo>
                    <a:cubicBezTo>
                      <a:pt x="61448" y="4115"/>
                      <a:pt x="49721" y="3635"/>
                      <a:pt x="40051" y="3018"/>
                    </a:cubicBezTo>
                    <a:cubicBezTo>
                      <a:pt x="40051" y="3018"/>
                      <a:pt x="44988" y="42931"/>
                      <a:pt x="0" y="43479"/>
                    </a:cubicBezTo>
                    <a:lnTo>
                      <a:pt x="0" y="74615"/>
                    </a:lnTo>
                    <a:lnTo>
                      <a:pt x="204437" y="74615"/>
                    </a:lnTo>
                    <a:cubicBezTo>
                      <a:pt x="196962" y="51503"/>
                      <a:pt x="219250" y="40668"/>
                      <a:pt x="219250" y="40668"/>
                    </a:cubicBezTo>
                    <a:cubicBezTo>
                      <a:pt x="207317" y="33398"/>
                      <a:pt x="198471" y="27843"/>
                      <a:pt x="186469" y="20163"/>
                    </a:cubicBezTo>
                    <a:cubicBezTo>
                      <a:pt x="180777" y="16528"/>
                      <a:pt x="174330" y="12481"/>
                      <a:pt x="166444" y="7475"/>
                    </a:cubicBezTo>
                    <a:close/>
                  </a:path>
                </a:pathLst>
              </a:custGeom>
              <a:solidFill>
                <a:srgbClr val="F474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ABB08596-8A86-71C9-B012-68A7D8CA2652}"/>
                  </a:ext>
                </a:extLst>
              </p:cNvPr>
              <p:cNvSpPr/>
              <p:nvPr/>
            </p:nvSpPr>
            <p:spPr>
              <a:xfrm>
                <a:off x="1318543" y="4885767"/>
                <a:ext cx="253677" cy="12344"/>
              </a:xfrm>
              <a:custGeom>
                <a:avLst/>
                <a:gdLst>
                  <a:gd name="connsiteX0" fmla="*/ 0 w 253677"/>
                  <a:gd name="connsiteY0" fmla="*/ 0 h 12344"/>
                  <a:gd name="connsiteX1" fmla="*/ 0 w 253677"/>
                  <a:gd name="connsiteY1" fmla="*/ 1098 h 12344"/>
                  <a:gd name="connsiteX2" fmla="*/ 11179 w 253677"/>
                  <a:gd name="connsiteY2" fmla="*/ 12345 h 12344"/>
                  <a:gd name="connsiteX3" fmla="*/ 244831 w 253677"/>
                  <a:gd name="connsiteY3" fmla="*/ 12345 h 12344"/>
                  <a:gd name="connsiteX4" fmla="*/ 251071 w 253677"/>
                  <a:gd name="connsiteY4" fmla="*/ 9739 h 12344"/>
                  <a:gd name="connsiteX5" fmla="*/ 253677 w 253677"/>
                  <a:gd name="connsiteY5" fmla="*/ 3498 h 12344"/>
                  <a:gd name="connsiteX6" fmla="*/ 253472 w 253677"/>
                  <a:gd name="connsiteY6" fmla="*/ 0 h 12344"/>
                  <a:gd name="connsiteX7" fmla="*/ 204437 w 253677"/>
                  <a:gd name="connsiteY7" fmla="*/ 0 h 12344"/>
                  <a:gd name="connsiteX8" fmla="*/ 0 w 253677"/>
                  <a:gd name="connsiteY8" fmla="*/ 0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677" h="12344">
                    <a:moveTo>
                      <a:pt x="0" y="0"/>
                    </a:moveTo>
                    <a:lnTo>
                      <a:pt x="0" y="1098"/>
                    </a:lnTo>
                    <a:cubicBezTo>
                      <a:pt x="0" y="7270"/>
                      <a:pt x="5006" y="12345"/>
                      <a:pt x="11179" y="12345"/>
                    </a:cubicBezTo>
                    <a:lnTo>
                      <a:pt x="244831" y="12345"/>
                    </a:lnTo>
                    <a:cubicBezTo>
                      <a:pt x="247299" y="12345"/>
                      <a:pt x="249494" y="11385"/>
                      <a:pt x="251071" y="9739"/>
                    </a:cubicBezTo>
                    <a:cubicBezTo>
                      <a:pt x="252649" y="8161"/>
                      <a:pt x="253677" y="5898"/>
                      <a:pt x="253677" y="3498"/>
                    </a:cubicBezTo>
                    <a:cubicBezTo>
                      <a:pt x="253677" y="2332"/>
                      <a:pt x="253609" y="1166"/>
                      <a:pt x="253472" y="0"/>
                    </a:cubicBezTo>
                    <a:lnTo>
                      <a:pt x="204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F2AAF349-3737-9BE9-9CF4-2D0866C6BBF4}"/>
                  </a:ext>
                </a:extLst>
              </p:cNvPr>
              <p:cNvSpPr/>
              <p:nvPr/>
            </p:nvSpPr>
            <p:spPr>
              <a:xfrm>
                <a:off x="1327595" y="4785777"/>
                <a:ext cx="144978" cy="29694"/>
              </a:xfrm>
              <a:custGeom>
                <a:avLst/>
                <a:gdLst>
                  <a:gd name="connsiteX0" fmla="*/ 0 w 144978"/>
                  <a:gd name="connsiteY0" fmla="*/ 0 h 29694"/>
                  <a:gd name="connsiteX1" fmla="*/ 0 w 144978"/>
                  <a:gd name="connsiteY1" fmla="*/ 25375 h 29694"/>
                  <a:gd name="connsiteX2" fmla="*/ 343 w 144978"/>
                  <a:gd name="connsiteY2" fmla="*/ 25443 h 29694"/>
                  <a:gd name="connsiteX3" fmla="*/ 65974 w 144978"/>
                  <a:gd name="connsiteY3" fmla="*/ 29627 h 29694"/>
                  <a:gd name="connsiteX4" fmla="*/ 72489 w 144978"/>
                  <a:gd name="connsiteY4" fmla="*/ 29695 h 29694"/>
                  <a:gd name="connsiteX5" fmla="*/ 133525 w 144978"/>
                  <a:gd name="connsiteY5" fmla="*/ 26746 h 29694"/>
                  <a:gd name="connsiteX6" fmla="*/ 144978 w 144978"/>
                  <a:gd name="connsiteY6" fmla="*/ 25375 h 29694"/>
                  <a:gd name="connsiteX7" fmla="*/ 144978 w 144978"/>
                  <a:gd name="connsiteY7" fmla="*/ 0 h 29694"/>
                  <a:gd name="connsiteX8" fmla="*/ 11041 w 144978"/>
                  <a:gd name="connsiteY8" fmla="*/ 0 h 29694"/>
                  <a:gd name="connsiteX9" fmla="*/ 0 w 144978"/>
                  <a:gd name="connsiteY9" fmla="*/ 0 h 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978" h="29694">
                    <a:moveTo>
                      <a:pt x="0" y="0"/>
                    </a:moveTo>
                    <a:lnTo>
                      <a:pt x="0" y="25375"/>
                    </a:lnTo>
                    <a:cubicBezTo>
                      <a:pt x="0" y="25375"/>
                      <a:pt x="137" y="25375"/>
                      <a:pt x="343" y="25443"/>
                    </a:cubicBezTo>
                    <a:cubicBezTo>
                      <a:pt x="3772" y="25786"/>
                      <a:pt x="35044" y="29215"/>
                      <a:pt x="65974" y="29627"/>
                    </a:cubicBezTo>
                    <a:cubicBezTo>
                      <a:pt x="68100" y="29695"/>
                      <a:pt x="70295" y="29695"/>
                      <a:pt x="72489" y="29695"/>
                    </a:cubicBezTo>
                    <a:cubicBezTo>
                      <a:pt x="98961" y="29695"/>
                      <a:pt x="120838" y="28049"/>
                      <a:pt x="133525" y="26746"/>
                    </a:cubicBezTo>
                    <a:cubicBezTo>
                      <a:pt x="140863" y="25992"/>
                      <a:pt x="144978" y="25375"/>
                      <a:pt x="144978" y="25375"/>
                    </a:cubicBezTo>
                    <a:lnTo>
                      <a:pt x="144978" y="0"/>
                    </a:lnTo>
                    <a:lnTo>
                      <a:pt x="11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910247B-38BD-6CCA-42D4-3454159126C8}"/>
                  </a:ext>
                </a:extLst>
              </p:cNvPr>
              <p:cNvSpPr/>
              <p:nvPr/>
            </p:nvSpPr>
            <p:spPr>
              <a:xfrm>
                <a:off x="1463521" y="4817255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C5452543-E121-F3BD-38F9-E1DE05F130C5}"/>
                  </a:ext>
                </a:extLst>
              </p:cNvPr>
              <p:cNvSpPr/>
              <p:nvPr/>
            </p:nvSpPr>
            <p:spPr>
              <a:xfrm>
                <a:off x="1473534" y="4824113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FDFAE46-DA48-CE9A-CFE6-1A92424A8A42}"/>
                  </a:ext>
                </a:extLst>
              </p:cNvPr>
              <p:cNvSpPr/>
              <p:nvPr/>
            </p:nvSpPr>
            <p:spPr>
              <a:xfrm>
                <a:off x="1483546" y="4829820"/>
                <a:ext cx="22822" cy="23370"/>
              </a:xfrm>
              <a:custGeom>
                <a:avLst/>
                <a:gdLst>
                  <a:gd name="connsiteX0" fmla="*/ 1372 w 22822"/>
                  <a:gd name="connsiteY0" fmla="*/ 23371 h 23370"/>
                  <a:gd name="connsiteX1" fmla="*/ 411 w 22822"/>
                  <a:gd name="connsiteY1" fmla="*/ 22959 h 23370"/>
                  <a:gd name="connsiteX2" fmla="*/ 411 w 22822"/>
                  <a:gd name="connsiteY2" fmla="*/ 21039 h 23370"/>
                  <a:gd name="connsiteX3" fmla="*/ 20437 w 22822"/>
                  <a:gd name="connsiteY3" fmla="*/ 534 h 23370"/>
                  <a:gd name="connsiteX4" fmla="*/ 22288 w 22822"/>
                  <a:gd name="connsiteY4" fmla="*/ 259 h 23370"/>
                  <a:gd name="connsiteX5" fmla="*/ 22563 w 22822"/>
                  <a:gd name="connsiteY5" fmla="*/ 2180 h 23370"/>
                  <a:gd name="connsiteX6" fmla="*/ 22494 w 22822"/>
                  <a:gd name="connsiteY6" fmla="*/ 2317 h 23370"/>
                  <a:gd name="connsiteX7" fmla="*/ 2400 w 22822"/>
                  <a:gd name="connsiteY7" fmla="*/ 22959 h 23370"/>
                  <a:gd name="connsiteX8" fmla="*/ 1372 w 22822"/>
                  <a:gd name="connsiteY8" fmla="*/ 23371 h 2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22" h="23370">
                    <a:moveTo>
                      <a:pt x="1372" y="23371"/>
                    </a:moveTo>
                    <a:cubicBezTo>
                      <a:pt x="1029" y="23371"/>
                      <a:pt x="686" y="23234"/>
                      <a:pt x="411" y="22959"/>
                    </a:cubicBezTo>
                    <a:cubicBezTo>
                      <a:pt x="-137" y="22411"/>
                      <a:pt x="-137" y="21588"/>
                      <a:pt x="411" y="21039"/>
                    </a:cubicBezTo>
                    <a:lnTo>
                      <a:pt x="20437" y="534"/>
                    </a:lnTo>
                    <a:cubicBezTo>
                      <a:pt x="20917" y="-84"/>
                      <a:pt x="21740" y="-152"/>
                      <a:pt x="22288" y="259"/>
                    </a:cubicBezTo>
                    <a:cubicBezTo>
                      <a:pt x="22906" y="671"/>
                      <a:pt x="22974" y="1562"/>
                      <a:pt x="22563" y="2180"/>
                    </a:cubicBezTo>
                    <a:lnTo>
                      <a:pt x="22494" y="2317"/>
                    </a:lnTo>
                    <a:lnTo>
                      <a:pt x="2400" y="22959"/>
                    </a:lnTo>
                    <a:cubicBezTo>
                      <a:pt x="2057" y="23234"/>
                      <a:pt x="1714" y="23371"/>
                      <a:pt x="1372" y="23371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">
              <a:extLst>
                <a:ext uri="{FF2B5EF4-FFF2-40B4-BE49-F238E27FC236}">
                  <a16:creationId xmlns:a16="http://schemas.microsoft.com/office/drawing/2014/main" id="{92A8985C-B392-4DBA-D491-E269C4C5CF6A}"/>
                </a:ext>
              </a:extLst>
            </p:cNvPr>
            <p:cNvGrpSpPr/>
            <p:nvPr/>
          </p:nvGrpSpPr>
          <p:grpSpPr>
            <a:xfrm>
              <a:off x="978386" y="4007737"/>
              <a:ext cx="503857" cy="779343"/>
              <a:chOff x="978386" y="4007737"/>
              <a:chExt cx="503857" cy="779343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EAB6C175-058E-B97A-B49A-2443B0C160F2}"/>
                  </a:ext>
                </a:extLst>
              </p:cNvPr>
              <p:cNvSpPr/>
              <p:nvPr/>
            </p:nvSpPr>
            <p:spPr>
              <a:xfrm>
                <a:off x="1204769" y="4009177"/>
                <a:ext cx="31889" cy="367108"/>
              </a:xfrm>
              <a:custGeom>
                <a:avLst/>
                <a:gdLst>
                  <a:gd name="connsiteX0" fmla="*/ 31890 w 31889"/>
                  <a:gd name="connsiteY0" fmla="*/ 0 h 367108"/>
                  <a:gd name="connsiteX1" fmla="*/ 21603 w 31889"/>
                  <a:gd name="connsiteY1" fmla="*/ 367109 h 367108"/>
                  <a:gd name="connsiteX2" fmla="*/ 0 w 31889"/>
                  <a:gd name="connsiteY2" fmla="*/ 267462 h 36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889" h="367108">
                    <a:moveTo>
                      <a:pt x="31890" y="0"/>
                    </a:moveTo>
                    <a:lnTo>
                      <a:pt x="21603" y="367109"/>
                    </a:lnTo>
                    <a:lnTo>
                      <a:pt x="0" y="267462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E2BAAFEF-FDA4-1EE6-A018-93F054506B2A}"/>
                  </a:ext>
                </a:extLst>
              </p:cNvPr>
              <p:cNvSpPr/>
              <p:nvPr/>
            </p:nvSpPr>
            <p:spPr>
              <a:xfrm>
                <a:off x="1000332" y="4009177"/>
                <a:ext cx="86136" cy="83599"/>
              </a:xfrm>
              <a:custGeom>
                <a:avLst/>
                <a:gdLst>
                  <a:gd name="connsiteX0" fmla="*/ 2537 w 86136"/>
                  <a:gd name="connsiteY0" fmla="*/ 0 h 83599"/>
                  <a:gd name="connsiteX1" fmla="*/ 0 w 86136"/>
                  <a:gd name="connsiteY1" fmla="*/ 83530 h 83599"/>
                  <a:gd name="connsiteX2" fmla="*/ 2537 w 86136"/>
                  <a:gd name="connsiteY2" fmla="*/ 83599 h 83599"/>
                  <a:gd name="connsiteX3" fmla="*/ 18860 w 86136"/>
                  <a:gd name="connsiteY3" fmla="*/ 82021 h 83599"/>
                  <a:gd name="connsiteX4" fmla="*/ 86136 w 86136"/>
                  <a:gd name="connsiteY4" fmla="*/ 68 h 83599"/>
                  <a:gd name="connsiteX5" fmla="*/ 2537 w 86136"/>
                  <a:gd name="connsiteY5" fmla="*/ 68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36" h="83599">
                    <a:moveTo>
                      <a:pt x="2537" y="0"/>
                    </a:moveTo>
                    <a:lnTo>
                      <a:pt x="0" y="83530"/>
                    </a:lnTo>
                    <a:lnTo>
                      <a:pt x="2537" y="83599"/>
                    </a:lnTo>
                    <a:cubicBezTo>
                      <a:pt x="8161" y="83599"/>
                      <a:pt x="13579" y="83050"/>
                      <a:pt x="18860" y="82021"/>
                    </a:cubicBezTo>
                    <a:cubicBezTo>
                      <a:pt x="57196" y="74409"/>
                      <a:pt x="86136" y="40599"/>
                      <a:pt x="86136" y="68"/>
                    </a:cubicBezTo>
                    <a:lnTo>
                      <a:pt x="2537" y="68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A3AF00DE-C406-4B2D-2AA1-C7C44D47E2AD}"/>
                  </a:ext>
                </a:extLst>
              </p:cNvPr>
              <p:cNvSpPr/>
              <p:nvPr/>
            </p:nvSpPr>
            <p:spPr>
              <a:xfrm>
                <a:off x="1297146" y="4009177"/>
                <a:ext cx="94640" cy="83599"/>
              </a:xfrm>
              <a:custGeom>
                <a:avLst/>
                <a:gdLst>
                  <a:gd name="connsiteX0" fmla="*/ 83530 w 94640"/>
                  <a:gd name="connsiteY0" fmla="*/ 0 h 83599"/>
                  <a:gd name="connsiteX1" fmla="*/ 0 w 94640"/>
                  <a:gd name="connsiteY1" fmla="*/ 0 h 83599"/>
                  <a:gd name="connsiteX2" fmla="*/ 67826 w 94640"/>
                  <a:gd name="connsiteY2" fmla="*/ 80856 h 83599"/>
                  <a:gd name="connsiteX3" fmla="*/ 94640 w 94640"/>
                  <a:gd name="connsiteY3" fmla="*/ 83599 h 83599"/>
                  <a:gd name="connsiteX4" fmla="*/ 83530 w 94640"/>
                  <a:gd name="connsiteY4" fmla="*/ 0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40" h="83599">
                    <a:moveTo>
                      <a:pt x="83530" y="0"/>
                    </a:moveTo>
                    <a:lnTo>
                      <a:pt x="0" y="0"/>
                    </a:lnTo>
                    <a:cubicBezTo>
                      <a:pt x="0" y="38747"/>
                      <a:pt x="24414" y="71392"/>
                      <a:pt x="67826" y="80856"/>
                    </a:cubicBezTo>
                    <a:cubicBezTo>
                      <a:pt x="76055" y="82639"/>
                      <a:pt x="85039" y="83599"/>
                      <a:pt x="94640" y="83599"/>
                    </a:cubicBezTo>
                    <a:lnTo>
                      <a:pt x="83530" y="0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48CB2346-052E-BD4E-8AFB-D33A2E7834D5}"/>
                  </a:ext>
                </a:extLst>
              </p:cNvPr>
              <p:cNvSpPr/>
              <p:nvPr/>
            </p:nvSpPr>
            <p:spPr>
              <a:xfrm>
                <a:off x="998891" y="4007737"/>
                <a:ext cx="88879" cy="86273"/>
              </a:xfrm>
              <a:custGeom>
                <a:avLst/>
                <a:gdLst>
                  <a:gd name="connsiteX0" fmla="*/ 1440 w 88879"/>
                  <a:gd name="connsiteY0" fmla="*/ 86274 h 86273"/>
                  <a:gd name="connsiteX1" fmla="*/ 20574 w 88879"/>
                  <a:gd name="connsiteY1" fmla="*/ 84696 h 86273"/>
                  <a:gd name="connsiteX2" fmla="*/ 88880 w 88879"/>
                  <a:gd name="connsiteY2" fmla="*/ 1372 h 86273"/>
                  <a:gd name="connsiteX3" fmla="*/ 87508 w 88879"/>
                  <a:gd name="connsiteY3" fmla="*/ 0 h 86273"/>
                  <a:gd name="connsiteX4" fmla="*/ 86136 w 88879"/>
                  <a:gd name="connsiteY4" fmla="*/ 1372 h 86273"/>
                  <a:gd name="connsiteX5" fmla="*/ 19957 w 88879"/>
                  <a:gd name="connsiteY5" fmla="*/ 82022 h 86273"/>
                  <a:gd name="connsiteX6" fmla="*/ 1372 w 88879"/>
                  <a:gd name="connsiteY6" fmla="*/ 83530 h 86273"/>
                  <a:gd name="connsiteX7" fmla="*/ 0 w 88879"/>
                  <a:gd name="connsiteY7" fmla="*/ 84902 h 86273"/>
                  <a:gd name="connsiteX8" fmla="*/ 1440 w 88879"/>
                  <a:gd name="connsiteY8" fmla="*/ 86274 h 86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879" h="86273">
                    <a:moveTo>
                      <a:pt x="1440" y="86274"/>
                    </a:moveTo>
                    <a:cubicBezTo>
                      <a:pt x="6721" y="86274"/>
                      <a:pt x="14950" y="85862"/>
                      <a:pt x="20574" y="84696"/>
                    </a:cubicBezTo>
                    <a:cubicBezTo>
                      <a:pt x="60145" y="76878"/>
                      <a:pt x="88880" y="41834"/>
                      <a:pt x="88880" y="1372"/>
                    </a:cubicBezTo>
                    <a:cubicBezTo>
                      <a:pt x="88880" y="617"/>
                      <a:pt x="88262" y="0"/>
                      <a:pt x="87508" y="0"/>
                    </a:cubicBezTo>
                    <a:cubicBezTo>
                      <a:pt x="86754" y="0"/>
                      <a:pt x="86136" y="617"/>
                      <a:pt x="86136" y="1372"/>
                    </a:cubicBezTo>
                    <a:cubicBezTo>
                      <a:pt x="86136" y="40531"/>
                      <a:pt x="58293" y="74478"/>
                      <a:pt x="19957" y="82022"/>
                    </a:cubicBezTo>
                    <a:cubicBezTo>
                      <a:pt x="14813" y="83050"/>
                      <a:pt x="6927" y="83530"/>
                      <a:pt x="1372" y="83530"/>
                    </a:cubicBezTo>
                    <a:cubicBezTo>
                      <a:pt x="617" y="83530"/>
                      <a:pt x="0" y="84148"/>
                      <a:pt x="0" y="84902"/>
                    </a:cubicBezTo>
                    <a:cubicBezTo>
                      <a:pt x="0" y="85656"/>
                      <a:pt x="686" y="86274"/>
                      <a:pt x="1440" y="862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8F41201-6E01-A9CF-9F9D-2C0AA30BF63D}"/>
                  </a:ext>
                </a:extLst>
              </p:cNvPr>
              <p:cNvSpPr/>
              <p:nvPr/>
            </p:nvSpPr>
            <p:spPr>
              <a:xfrm>
                <a:off x="1363662" y="4088655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2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2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4CEE49C-9B30-AC8D-EBE3-20507EE9C64C}"/>
                  </a:ext>
                </a:extLst>
              </p:cNvPr>
              <p:cNvSpPr/>
              <p:nvPr/>
            </p:nvSpPr>
            <p:spPr>
              <a:xfrm>
                <a:off x="1365293" y="4100573"/>
                <a:ext cx="99963" cy="674642"/>
              </a:xfrm>
              <a:custGeom>
                <a:avLst/>
                <a:gdLst>
                  <a:gd name="connsiteX0" fmla="*/ 97267 w 99963"/>
                  <a:gd name="connsiteY0" fmla="*/ 673477 h 674642"/>
                  <a:gd name="connsiteX1" fmla="*/ 96102 w 99963"/>
                  <a:gd name="connsiteY1" fmla="*/ 665590 h 674642"/>
                  <a:gd name="connsiteX2" fmla="*/ 97267 w 99963"/>
                  <a:gd name="connsiteY2" fmla="*/ 664081 h 674642"/>
                  <a:gd name="connsiteX3" fmla="*/ 98776 w 99963"/>
                  <a:gd name="connsiteY3" fmla="*/ 665247 h 674642"/>
                  <a:gd name="connsiteX4" fmla="*/ 99942 w 99963"/>
                  <a:gd name="connsiteY4" fmla="*/ 673134 h 674642"/>
                  <a:gd name="connsiteX5" fmla="*/ 98776 w 99963"/>
                  <a:gd name="connsiteY5" fmla="*/ 674642 h 674642"/>
                  <a:gd name="connsiteX6" fmla="*/ 98571 w 99963"/>
                  <a:gd name="connsiteY6" fmla="*/ 674642 h 674642"/>
                  <a:gd name="connsiteX7" fmla="*/ 97267 w 99963"/>
                  <a:gd name="connsiteY7" fmla="*/ 673477 h 674642"/>
                  <a:gd name="connsiteX8" fmla="*/ 94936 w 99963"/>
                  <a:gd name="connsiteY8" fmla="*/ 657703 h 674642"/>
                  <a:gd name="connsiteX9" fmla="*/ 93770 w 99963"/>
                  <a:gd name="connsiteY9" fmla="*/ 649817 h 674642"/>
                  <a:gd name="connsiteX10" fmla="*/ 94936 w 99963"/>
                  <a:gd name="connsiteY10" fmla="*/ 648308 h 674642"/>
                  <a:gd name="connsiteX11" fmla="*/ 96445 w 99963"/>
                  <a:gd name="connsiteY11" fmla="*/ 649474 h 674642"/>
                  <a:gd name="connsiteX12" fmla="*/ 97610 w 99963"/>
                  <a:gd name="connsiteY12" fmla="*/ 657361 h 674642"/>
                  <a:gd name="connsiteX13" fmla="*/ 96445 w 99963"/>
                  <a:gd name="connsiteY13" fmla="*/ 658869 h 674642"/>
                  <a:gd name="connsiteX14" fmla="*/ 96239 w 99963"/>
                  <a:gd name="connsiteY14" fmla="*/ 658869 h 674642"/>
                  <a:gd name="connsiteX15" fmla="*/ 94936 w 99963"/>
                  <a:gd name="connsiteY15" fmla="*/ 657703 h 674642"/>
                  <a:gd name="connsiteX16" fmla="*/ 92673 w 99963"/>
                  <a:gd name="connsiteY16" fmla="*/ 641861 h 674642"/>
                  <a:gd name="connsiteX17" fmla="*/ 91507 w 99963"/>
                  <a:gd name="connsiteY17" fmla="*/ 633975 h 674642"/>
                  <a:gd name="connsiteX18" fmla="*/ 92673 w 99963"/>
                  <a:gd name="connsiteY18" fmla="*/ 632466 h 674642"/>
                  <a:gd name="connsiteX19" fmla="*/ 94181 w 99963"/>
                  <a:gd name="connsiteY19" fmla="*/ 633632 h 674642"/>
                  <a:gd name="connsiteX20" fmla="*/ 95347 w 99963"/>
                  <a:gd name="connsiteY20" fmla="*/ 641519 h 674642"/>
                  <a:gd name="connsiteX21" fmla="*/ 94181 w 99963"/>
                  <a:gd name="connsiteY21" fmla="*/ 643027 h 674642"/>
                  <a:gd name="connsiteX22" fmla="*/ 93976 w 99963"/>
                  <a:gd name="connsiteY22" fmla="*/ 643027 h 674642"/>
                  <a:gd name="connsiteX23" fmla="*/ 92673 w 99963"/>
                  <a:gd name="connsiteY23" fmla="*/ 641861 h 674642"/>
                  <a:gd name="connsiteX24" fmla="*/ 90409 w 99963"/>
                  <a:gd name="connsiteY24" fmla="*/ 626088 h 674642"/>
                  <a:gd name="connsiteX25" fmla="*/ 89244 w 99963"/>
                  <a:gd name="connsiteY25" fmla="*/ 618201 h 674642"/>
                  <a:gd name="connsiteX26" fmla="*/ 90409 w 99963"/>
                  <a:gd name="connsiteY26" fmla="*/ 616693 h 674642"/>
                  <a:gd name="connsiteX27" fmla="*/ 91918 w 99963"/>
                  <a:gd name="connsiteY27" fmla="*/ 617858 h 674642"/>
                  <a:gd name="connsiteX28" fmla="*/ 93084 w 99963"/>
                  <a:gd name="connsiteY28" fmla="*/ 625745 h 674642"/>
                  <a:gd name="connsiteX29" fmla="*/ 91918 w 99963"/>
                  <a:gd name="connsiteY29" fmla="*/ 627254 h 674642"/>
                  <a:gd name="connsiteX30" fmla="*/ 91713 w 99963"/>
                  <a:gd name="connsiteY30" fmla="*/ 627254 h 674642"/>
                  <a:gd name="connsiteX31" fmla="*/ 90409 w 99963"/>
                  <a:gd name="connsiteY31" fmla="*/ 626088 h 674642"/>
                  <a:gd name="connsiteX32" fmla="*/ 88078 w 99963"/>
                  <a:gd name="connsiteY32" fmla="*/ 610246 h 674642"/>
                  <a:gd name="connsiteX33" fmla="*/ 86912 w 99963"/>
                  <a:gd name="connsiteY33" fmla="*/ 602359 h 674642"/>
                  <a:gd name="connsiteX34" fmla="*/ 88078 w 99963"/>
                  <a:gd name="connsiteY34" fmla="*/ 600851 h 674642"/>
                  <a:gd name="connsiteX35" fmla="*/ 89587 w 99963"/>
                  <a:gd name="connsiteY35" fmla="*/ 602016 h 674642"/>
                  <a:gd name="connsiteX36" fmla="*/ 90752 w 99963"/>
                  <a:gd name="connsiteY36" fmla="*/ 609903 h 674642"/>
                  <a:gd name="connsiteX37" fmla="*/ 89587 w 99963"/>
                  <a:gd name="connsiteY37" fmla="*/ 611412 h 674642"/>
                  <a:gd name="connsiteX38" fmla="*/ 89381 w 99963"/>
                  <a:gd name="connsiteY38" fmla="*/ 611412 h 674642"/>
                  <a:gd name="connsiteX39" fmla="*/ 88078 w 99963"/>
                  <a:gd name="connsiteY39" fmla="*/ 610246 h 674642"/>
                  <a:gd name="connsiteX40" fmla="*/ 85815 w 99963"/>
                  <a:gd name="connsiteY40" fmla="*/ 594404 h 674642"/>
                  <a:gd name="connsiteX41" fmla="*/ 84649 w 99963"/>
                  <a:gd name="connsiteY41" fmla="*/ 586517 h 674642"/>
                  <a:gd name="connsiteX42" fmla="*/ 85815 w 99963"/>
                  <a:gd name="connsiteY42" fmla="*/ 585009 h 674642"/>
                  <a:gd name="connsiteX43" fmla="*/ 87323 w 99963"/>
                  <a:gd name="connsiteY43" fmla="*/ 586175 h 674642"/>
                  <a:gd name="connsiteX44" fmla="*/ 88489 w 99963"/>
                  <a:gd name="connsiteY44" fmla="*/ 594061 h 674642"/>
                  <a:gd name="connsiteX45" fmla="*/ 87323 w 99963"/>
                  <a:gd name="connsiteY45" fmla="*/ 595570 h 674642"/>
                  <a:gd name="connsiteX46" fmla="*/ 87118 w 99963"/>
                  <a:gd name="connsiteY46" fmla="*/ 595570 h 674642"/>
                  <a:gd name="connsiteX47" fmla="*/ 85815 w 99963"/>
                  <a:gd name="connsiteY47" fmla="*/ 594404 h 674642"/>
                  <a:gd name="connsiteX48" fmla="*/ 83551 w 99963"/>
                  <a:gd name="connsiteY48" fmla="*/ 578630 h 674642"/>
                  <a:gd name="connsiteX49" fmla="*/ 82386 w 99963"/>
                  <a:gd name="connsiteY49" fmla="*/ 570744 h 674642"/>
                  <a:gd name="connsiteX50" fmla="*/ 83551 w 99963"/>
                  <a:gd name="connsiteY50" fmla="*/ 569235 h 674642"/>
                  <a:gd name="connsiteX51" fmla="*/ 85060 w 99963"/>
                  <a:gd name="connsiteY51" fmla="*/ 570401 h 674642"/>
                  <a:gd name="connsiteX52" fmla="*/ 86226 w 99963"/>
                  <a:gd name="connsiteY52" fmla="*/ 578288 h 674642"/>
                  <a:gd name="connsiteX53" fmla="*/ 85060 w 99963"/>
                  <a:gd name="connsiteY53" fmla="*/ 579797 h 674642"/>
                  <a:gd name="connsiteX54" fmla="*/ 84855 w 99963"/>
                  <a:gd name="connsiteY54" fmla="*/ 579797 h 674642"/>
                  <a:gd name="connsiteX55" fmla="*/ 83551 w 99963"/>
                  <a:gd name="connsiteY55" fmla="*/ 578630 h 674642"/>
                  <a:gd name="connsiteX56" fmla="*/ 81220 w 99963"/>
                  <a:gd name="connsiteY56" fmla="*/ 562789 h 674642"/>
                  <a:gd name="connsiteX57" fmla="*/ 80054 w 99963"/>
                  <a:gd name="connsiteY57" fmla="*/ 554902 h 674642"/>
                  <a:gd name="connsiteX58" fmla="*/ 81220 w 99963"/>
                  <a:gd name="connsiteY58" fmla="*/ 553393 h 674642"/>
                  <a:gd name="connsiteX59" fmla="*/ 82729 w 99963"/>
                  <a:gd name="connsiteY59" fmla="*/ 554559 h 674642"/>
                  <a:gd name="connsiteX60" fmla="*/ 83894 w 99963"/>
                  <a:gd name="connsiteY60" fmla="*/ 562446 h 674642"/>
                  <a:gd name="connsiteX61" fmla="*/ 82729 w 99963"/>
                  <a:gd name="connsiteY61" fmla="*/ 563955 h 674642"/>
                  <a:gd name="connsiteX62" fmla="*/ 82523 w 99963"/>
                  <a:gd name="connsiteY62" fmla="*/ 563955 h 674642"/>
                  <a:gd name="connsiteX63" fmla="*/ 81220 w 99963"/>
                  <a:gd name="connsiteY63" fmla="*/ 562789 h 674642"/>
                  <a:gd name="connsiteX64" fmla="*/ 78957 w 99963"/>
                  <a:gd name="connsiteY64" fmla="*/ 547015 h 674642"/>
                  <a:gd name="connsiteX65" fmla="*/ 77791 w 99963"/>
                  <a:gd name="connsiteY65" fmla="*/ 539129 h 674642"/>
                  <a:gd name="connsiteX66" fmla="*/ 78957 w 99963"/>
                  <a:gd name="connsiteY66" fmla="*/ 537620 h 674642"/>
                  <a:gd name="connsiteX67" fmla="*/ 80465 w 99963"/>
                  <a:gd name="connsiteY67" fmla="*/ 538786 h 674642"/>
                  <a:gd name="connsiteX68" fmla="*/ 81631 w 99963"/>
                  <a:gd name="connsiteY68" fmla="*/ 546672 h 674642"/>
                  <a:gd name="connsiteX69" fmla="*/ 80465 w 99963"/>
                  <a:gd name="connsiteY69" fmla="*/ 548181 h 674642"/>
                  <a:gd name="connsiteX70" fmla="*/ 80260 w 99963"/>
                  <a:gd name="connsiteY70" fmla="*/ 548181 h 674642"/>
                  <a:gd name="connsiteX71" fmla="*/ 78957 w 99963"/>
                  <a:gd name="connsiteY71" fmla="*/ 547015 h 674642"/>
                  <a:gd name="connsiteX72" fmla="*/ 76693 w 99963"/>
                  <a:gd name="connsiteY72" fmla="*/ 531173 h 674642"/>
                  <a:gd name="connsiteX73" fmla="*/ 75528 w 99963"/>
                  <a:gd name="connsiteY73" fmla="*/ 523287 h 674642"/>
                  <a:gd name="connsiteX74" fmla="*/ 76693 w 99963"/>
                  <a:gd name="connsiteY74" fmla="*/ 521778 h 674642"/>
                  <a:gd name="connsiteX75" fmla="*/ 78202 w 99963"/>
                  <a:gd name="connsiteY75" fmla="*/ 522944 h 674642"/>
                  <a:gd name="connsiteX76" fmla="*/ 79368 w 99963"/>
                  <a:gd name="connsiteY76" fmla="*/ 530830 h 674642"/>
                  <a:gd name="connsiteX77" fmla="*/ 78202 w 99963"/>
                  <a:gd name="connsiteY77" fmla="*/ 532339 h 674642"/>
                  <a:gd name="connsiteX78" fmla="*/ 77997 w 99963"/>
                  <a:gd name="connsiteY78" fmla="*/ 532339 h 674642"/>
                  <a:gd name="connsiteX79" fmla="*/ 76693 w 99963"/>
                  <a:gd name="connsiteY79" fmla="*/ 531173 h 674642"/>
                  <a:gd name="connsiteX80" fmla="*/ 74362 w 99963"/>
                  <a:gd name="connsiteY80" fmla="*/ 515400 h 674642"/>
                  <a:gd name="connsiteX81" fmla="*/ 73196 w 99963"/>
                  <a:gd name="connsiteY81" fmla="*/ 507513 h 674642"/>
                  <a:gd name="connsiteX82" fmla="*/ 74362 w 99963"/>
                  <a:gd name="connsiteY82" fmla="*/ 506004 h 674642"/>
                  <a:gd name="connsiteX83" fmla="*/ 75871 w 99963"/>
                  <a:gd name="connsiteY83" fmla="*/ 507170 h 674642"/>
                  <a:gd name="connsiteX84" fmla="*/ 77036 w 99963"/>
                  <a:gd name="connsiteY84" fmla="*/ 515057 h 674642"/>
                  <a:gd name="connsiteX85" fmla="*/ 75871 w 99963"/>
                  <a:gd name="connsiteY85" fmla="*/ 516566 h 674642"/>
                  <a:gd name="connsiteX86" fmla="*/ 75665 w 99963"/>
                  <a:gd name="connsiteY86" fmla="*/ 516566 h 674642"/>
                  <a:gd name="connsiteX87" fmla="*/ 74362 w 99963"/>
                  <a:gd name="connsiteY87" fmla="*/ 515400 h 674642"/>
                  <a:gd name="connsiteX88" fmla="*/ 72099 w 99963"/>
                  <a:gd name="connsiteY88" fmla="*/ 499558 h 674642"/>
                  <a:gd name="connsiteX89" fmla="*/ 70933 w 99963"/>
                  <a:gd name="connsiteY89" fmla="*/ 491671 h 674642"/>
                  <a:gd name="connsiteX90" fmla="*/ 72099 w 99963"/>
                  <a:gd name="connsiteY90" fmla="*/ 490163 h 674642"/>
                  <a:gd name="connsiteX91" fmla="*/ 73607 w 99963"/>
                  <a:gd name="connsiteY91" fmla="*/ 491328 h 674642"/>
                  <a:gd name="connsiteX92" fmla="*/ 74773 w 99963"/>
                  <a:gd name="connsiteY92" fmla="*/ 499215 h 674642"/>
                  <a:gd name="connsiteX93" fmla="*/ 73607 w 99963"/>
                  <a:gd name="connsiteY93" fmla="*/ 500724 h 674642"/>
                  <a:gd name="connsiteX94" fmla="*/ 73402 w 99963"/>
                  <a:gd name="connsiteY94" fmla="*/ 500724 h 674642"/>
                  <a:gd name="connsiteX95" fmla="*/ 72099 w 99963"/>
                  <a:gd name="connsiteY95" fmla="*/ 499558 h 674642"/>
                  <a:gd name="connsiteX96" fmla="*/ 69767 w 99963"/>
                  <a:gd name="connsiteY96" fmla="*/ 483785 h 674642"/>
                  <a:gd name="connsiteX97" fmla="*/ 68601 w 99963"/>
                  <a:gd name="connsiteY97" fmla="*/ 475898 h 674642"/>
                  <a:gd name="connsiteX98" fmla="*/ 69767 w 99963"/>
                  <a:gd name="connsiteY98" fmla="*/ 474389 h 674642"/>
                  <a:gd name="connsiteX99" fmla="*/ 71276 w 99963"/>
                  <a:gd name="connsiteY99" fmla="*/ 475555 h 674642"/>
                  <a:gd name="connsiteX100" fmla="*/ 72442 w 99963"/>
                  <a:gd name="connsiteY100" fmla="*/ 483441 h 674642"/>
                  <a:gd name="connsiteX101" fmla="*/ 71276 w 99963"/>
                  <a:gd name="connsiteY101" fmla="*/ 484950 h 674642"/>
                  <a:gd name="connsiteX102" fmla="*/ 71070 w 99963"/>
                  <a:gd name="connsiteY102" fmla="*/ 484950 h 674642"/>
                  <a:gd name="connsiteX103" fmla="*/ 69767 w 99963"/>
                  <a:gd name="connsiteY103" fmla="*/ 483785 h 674642"/>
                  <a:gd name="connsiteX104" fmla="*/ 67504 w 99963"/>
                  <a:gd name="connsiteY104" fmla="*/ 467943 h 674642"/>
                  <a:gd name="connsiteX105" fmla="*/ 66338 w 99963"/>
                  <a:gd name="connsiteY105" fmla="*/ 460056 h 674642"/>
                  <a:gd name="connsiteX106" fmla="*/ 67504 w 99963"/>
                  <a:gd name="connsiteY106" fmla="*/ 458547 h 674642"/>
                  <a:gd name="connsiteX107" fmla="*/ 69013 w 99963"/>
                  <a:gd name="connsiteY107" fmla="*/ 459713 h 674642"/>
                  <a:gd name="connsiteX108" fmla="*/ 70178 w 99963"/>
                  <a:gd name="connsiteY108" fmla="*/ 467599 h 674642"/>
                  <a:gd name="connsiteX109" fmla="*/ 69013 w 99963"/>
                  <a:gd name="connsiteY109" fmla="*/ 469108 h 674642"/>
                  <a:gd name="connsiteX110" fmla="*/ 68807 w 99963"/>
                  <a:gd name="connsiteY110" fmla="*/ 469108 h 674642"/>
                  <a:gd name="connsiteX111" fmla="*/ 67504 w 99963"/>
                  <a:gd name="connsiteY111" fmla="*/ 467943 h 674642"/>
                  <a:gd name="connsiteX112" fmla="*/ 65241 w 99963"/>
                  <a:gd name="connsiteY112" fmla="*/ 452101 h 674642"/>
                  <a:gd name="connsiteX113" fmla="*/ 64075 w 99963"/>
                  <a:gd name="connsiteY113" fmla="*/ 444214 h 674642"/>
                  <a:gd name="connsiteX114" fmla="*/ 65241 w 99963"/>
                  <a:gd name="connsiteY114" fmla="*/ 442705 h 674642"/>
                  <a:gd name="connsiteX115" fmla="*/ 66749 w 99963"/>
                  <a:gd name="connsiteY115" fmla="*/ 443871 h 674642"/>
                  <a:gd name="connsiteX116" fmla="*/ 67915 w 99963"/>
                  <a:gd name="connsiteY116" fmla="*/ 451757 h 674642"/>
                  <a:gd name="connsiteX117" fmla="*/ 66749 w 99963"/>
                  <a:gd name="connsiteY117" fmla="*/ 453266 h 674642"/>
                  <a:gd name="connsiteX118" fmla="*/ 66544 w 99963"/>
                  <a:gd name="connsiteY118" fmla="*/ 453266 h 674642"/>
                  <a:gd name="connsiteX119" fmla="*/ 65241 w 99963"/>
                  <a:gd name="connsiteY119" fmla="*/ 452101 h 674642"/>
                  <a:gd name="connsiteX120" fmla="*/ 62909 w 99963"/>
                  <a:gd name="connsiteY120" fmla="*/ 436327 h 674642"/>
                  <a:gd name="connsiteX121" fmla="*/ 61743 w 99963"/>
                  <a:gd name="connsiteY121" fmla="*/ 428441 h 674642"/>
                  <a:gd name="connsiteX122" fmla="*/ 62909 w 99963"/>
                  <a:gd name="connsiteY122" fmla="*/ 426932 h 674642"/>
                  <a:gd name="connsiteX123" fmla="*/ 64418 w 99963"/>
                  <a:gd name="connsiteY123" fmla="*/ 428098 h 674642"/>
                  <a:gd name="connsiteX124" fmla="*/ 65584 w 99963"/>
                  <a:gd name="connsiteY124" fmla="*/ 435984 h 674642"/>
                  <a:gd name="connsiteX125" fmla="*/ 64418 w 99963"/>
                  <a:gd name="connsiteY125" fmla="*/ 437493 h 674642"/>
                  <a:gd name="connsiteX126" fmla="*/ 64212 w 99963"/>
                  <a:gd name="connsiteY126" fmla="*/ 437493 h 674642"/>
                  <a:gd name="connsiteX127" fmla="*/ 62909 w 99963"/>
                  <a:gd name="connsiteY127" fmla="*/ 436327 h 674642"/>
                  <a:gd name="connsiteX128" fmla="*/ 60646 w 99963"/>
                  <a:gd name="connsiteY128" fmla="*/ 420485 h 674642"/>
                  <a:gd name="connsiteX129" fmla="*/ 59480 w 99963"/>
                  <a:gd name="connsiteY129" fmla="*/ 412599 h 674642"/>
                  <a:gd name="connsiteX130" fmla="*/ 60646 w 99963"/>
                  <a:gd name="connsiteY130" fmla="*/ 411090 h 674642"/>
                  <a:gd name="connsiteX131" fmla="*/ 62155 w 99963"/>
                  <a:gd name="connsiteY131" fmla="*/ 412256 h 674642"/>
                  <a:gd name="connsiteX132" fmla="*/ 63320 w 99963"/>
                  <a:gd name="connsiteY132" fmla="*/ 420142 h 674642"/>
                  <a:gd name="connsiteX133" fmla="*/ 62155 w 99963"/>
                  <a:gd name="connsiteY133" fmla="*/ 421651 h 674642"/>
                  <a:gd name="connsiteX134" fmla="*/ 61949 w 99963"/>
                  <a:gd name="connsiteY134" fmla="*/ 421651 h 674642"/>
                  <a:gd name="connsiteX135" fmla="*/ 60646 w 99963"/>
                  <a:gd name="connsiteY135" fmla="*/ 420485 h 674642"/>
                  <a:gd name="connsiteX136" fmla="*/ 58383 w 99963"/>
                  <a:gd name="connsiteY136" fmla="*/ 404712 h 674642"/>
                  <a:gd name="connsiteX137" fmla="*/ 57217 w 99963"/>
                  <a:gd name="connsiteY137" fmla="*/ 396825 h 674642"/>
                  <a:gd name="connsiteX138" fmla="*/ 58383 w 99963"/>
                  <a:gd name="connsiteY138" fmla="*/ 395316 h 674642"/>
                  <a:gd name="connsiteX139" fmla="*/ 59891 w 99963"/>
                  <a:gd name="connsiteY139" fmla="*/ 396482 h 674642"/>
                  <a:gd name="connsiteX140" fmla="*/ 61057 w 99963"/>
                  <a:gd name="connsiteY140" fmla="*/ 404369 h 674642"/>
                  <a:gd name="connsiteX141" fmla="*/ 59891 w 99963"/>
                  <a:gd name="connsiteY141" fmla="*/ 405877 h 674642"/>
                  <a:gd name="connsiteX142" fmla="*/ 59686 w 99963"/>
                  <a:gd name="connsiteY142" fmla="*/ 405877 h 674642"/>
                  <a:gd name="connsiteX143" fmla="*/ 58383 w 99963"/>
                  <a:gd name="connsiteY143" fmla="*/ 404712 h 674642"/>
                  <a:gd name="connsiteX144" fmla="*/ 56051 w 99963"/>
                  <a:gd name="connsiteY144" fmla="*/ 388870 h 674642"/>
                  <a:gd name="connsiteX145" fmla="*/ 54885 w 99963"/>
                  <a:gd name="connsiteY145" fmla="*/ 380983 h 674642"/>
                  <a:gd name="connsiteX146" fmla="*/ 56051 w 99963"/>
                  <a:gd name="connsiteY146" fmla="*/ 379474 h 674642"/>
                  <a:gd name="connsiteX147" fmla="*/ 57560 w 99963"/>
                  <a:gd name="connsiteY147" fmla="*/ 380640 h 674642"/>
                  <a:gd name="connsiteX148" fmla="*/ 58726 w 99963"/>
                  <a:gd name="connsiteY148" fmla="*/ 388527 h 674642"/>
                  <a:gd name="connsiteX149" fmla="*/ 57560 w 99963"/>
                  <a:gd name="connsiteY149" fmla="*/ 390035 h 674642"/>
                  <a:gd name="connsiteX150" fmla="*/ 57354 w 99963"/>
                  <a:gd name="connsiteY150" fmla="*/ 390035 h 674642"/>
                  <a:gd name="connsiteX151" fmla="*/ 56051 w 99963"/>
                  <a:gd name="connsiteY151" fmla="*/ 388870 h 674642"/>
                  <a:gd name="connsiteX152" fmla="*/ 53788 w 99963"/>
                  <a:gd name="connsiteY152" fmla="*/ 373096 h 674642"/>
                  <a:gd name="connsiteX153" fmla="*/ 52622 w 99963"/>
                  <a:gd name="connsiteY153" fmla="*/ 365210 h 674642"/>
                  <a:gd name="connsiteX154" fmla="*/ 53788 w 99963"/>
                  <a:gd name="connsiteY154" fmla="*/ 363701 h 674642"/>
                  <a:gd name="connsiteX155" fmla="*/ 55297 w 99963"/>
                  <a:gd name="connsiteY155" fmla="*/ 364867 h 674642"/>
                  <a:gd name="connsiteX156" fmla="*/ 56462 w 99963"/>
                  <a:gd name="connsiteY156" fmla="*/ 372754 h 674642"/>
                  <a:gd name="connsiteX157" fmla="*/ 55297 w 99963"/>
                  <a:gd name="connsiteY157" fmla="*/ 374262 h 674642"/>
                  <a:gd name="connsiteX158" fmla="*/ 55091 w 99963"/>
                  <a:gd name="connsiteY158" fmla="*/ 374262 h 674642"/>
                  <a:gd name="connsiteX159" fmla="*/ 53788 w 99963"/>
                  <a:gd name="connsiteY159" fmla="*/ 373096 h 674642"/>
                  <a:gd name="connsiteX160" fmla="*/ 51525 w 99963"/>
                  <a:gd name="connsiteY160" fmla="*/ 357254 h 674642"/>
                  <a:gd name="connsiteX161" fmla="*/ 50359 w 99963"/>
                  <a:gd name="connsiteY161" fmla="*/ 349368 h 674642"/>
                  <a:gd name="connsiteX162" fmla="*/ 51525 w 99963"/>
                  <a:gd name="connsiteY162" fmla="*/ 347859 h 674642"/>
                  <a:gd name="connsiteX163" fmla="*/ 53033 w 99963"/>
                  <a:gd name="connsiteY163" fmla="*/ 349025 h 674642"/>
                  <a:gd name="connsiteX164" fmla="*/ 54199 w 99963"/>
                  <a:gd name="connsiteY164" fmla="*/ 356912 h 674642"/>
                  <a:gd name="connsiteX165" fmla="*/ 53033 w 99963"/>
                  <a:gd name="connsiteY165" fmla="*/ 358420 h 674642"/>
                  <a:gd name="connsiteX166" fmla="*/ 52828 w 99963"/>
                  <a:gd name="connsiteY166" fmla="*/ 358420 h 674642"/>
                  <a:gd name="connsiteX167" fmla="*/ 51525 w 99963"/>
                  <a:gd name="connsiteY167" fmla="*/ 357254 h 674642"/>
                  <a:gd name="connsiteX168" fmla="*/ 49193 w 99963"/>
                  <a:gd name="connsiteY168" fmla="*/ 341412 h 674642"/>
                  <a:gd name="connsiteX169" fmla="*/ 48027 w 99963"/>
                  <a:gd name="connsiteY169" fmla="*/ 333526 h 674642"/>
                  <a:gd name="connsiteX170" fmla="*/ 49193 w 99963"/>
                  <a:gd name="connsiteY170" fmla="*/ 332017 h 674642"/>
                  <a:gd name="connsiteX171" fmla="*/ 50702 w 99963"/>
                  <a:gd name="connsiteY171" fmla="*/ 333183 h 674642"/>
                  <a:gd name="connsiteX172" fmla="*/ 51868 w 99963"/>
                  <a:gd name="connsiteY172" fmla="*/ 341070 h 674642"/>
                  <a:gd name="connsiteX173" fmla="*/ 50702 w 99963"/>
                  <a:gd name="connsiteY173" fmla="*/ 342578 h 674642"/>
                  <a:gd name="connsiteX174" fmla="*/ 50496 w 99963"/>
                  <a:gd name="connsiteY174" fmla="*/ 342578 h 674642"/>
                  <a:gd name="connsiteX175" fmla="*/ 49193 w 99963"/>
                  <a:gd name="connsiteY175" fmla="*/ 341412 h 674642"/>
                  <a:gd name="connsiteX176" fmla="*/ 46930 w 99963"/>
                  <a:gd name="connsiteY176" fmla="*/ 325639 h 674642"/>
                  <a:gd name="connsiteX177" fmla="*/ 45764 w 99963"/>
                  <a:gd name="connsiteY177" fmla="*/ 317752 h 674642"/>
                  <a:gd name="connsiteX178" fmla="*/ 46930 w 99963"/>
                  <a:gd name="connsiteY178" fmla="*/ 316244 h 674642"/>
                  <a:gd name="connsiteX179" fmla="*/ 48439 w 99963"/>
                  <a:gd name="connsiteY179" fmla="*/ 317409 h 674642"/>
                  <a:gd name="connsiteX180" fmla="*/ 49604 w 99963"/>
                  <a:gd name="connsiteY180" fmla="*/ 325296 h 674642"/>
                  <a:gd name="connsiteX181" fmla="*/ 48439 w 99963"/>
                  <a:gd name="connsiteY181" fmla="*/ 326805 h 674642"/>
                  <a:gd name="connsiteX182" fmla="*/ 48233 w 99963"/>
                  <a:gd name="connsiteY182" fmla="*/ 326805 h 674642"/>
                  <a:gd name="connsiteX183" fmla="*/ 46930 w 99963"/>
                  <a:gd name="connsiteY183" fmla="*/ 325639 h 674642"/>
                  <a:gd name="connsiteX184" fmla="*/ 44598 w 99963"/>
                  <a:gd name="connsiteY184" fmla="*/ 309797 h 674642"/>
                  <a:gd name="connsiteX185" fmla="*/ 43432 w 99963"/>
                  <a:gd name="connsiteY185" fmla="*/ 301910 h 674642"/>
                  <a:gd name="connsiteX186" fmla="*/ 44598 w 99963"/>
                  <a:gd name="connsiteY186" fmla="*/ 300402 h 674642"/>
                  <a:gd name="connsiteX187" fmla="*/ 46107 w 99963"/>
                  <a:gd name="connsiteY187" fmla="*/ 301568 h 674642"/>
                  <a:gd name="connsiteX188" fmla="*/ 47273 w 99963"/>
                  <a:gd name="connsiteY188" fmla="*/ 309454 h 674642"/>
                  <a:gd name="connsiteX189" fmla="*/ 46107 w 99963"/>
                  <a:gd name="connsiteY189" fmla="*/ 310963 h 674642"/>
                  <a:gd name="connsiteX190" fmla="*/ 45901 w 99963"/>
                  <a:gd name="connsiteY190" fmla="*/ 310963 h 674642"/>
                  <a:gd name="connsiteX191" fmla="*/ 44598 w 99963"/>
                  <a:gd name="connsiteY191" fmla="*/ 309797 h 674642"/>
                  <a:gd name="connsiteX192" fmla="*/ 42335 w 99963"/>
                  <a:gd name="connsiteY192" fmla="*/ 294023 h 674642"/>
                  <a:gd name="connsiteX193" fmla="*/ 41169 w 99963"/>
                  <a:gd name="connsiteY193" fmla="*/ 286137 h 674642"/>
                  <a:gd name="connsiteX194" fmla="*/ 42335 w 99963"/>
                  <a:gd name="connsiteY194" fmla="*/ 284628 h 674642"/>
                  <a:gd name="connsiteX195" fmla="*/ 43844 w 99963"/>
                  <a:gd name="connsiteY195" fmla="*/ 285794 h 674642"/>
                  <a:gd name="connsiteX196" fmla="*/ 45010 w 99963"/>
                  <a:gd name="connsiteY196" fmla="*/ 293681 h 674642"/>
                  <a:gd name="connsiteX197" fmla="*/ 43844 w 99963"/>
                  <a:gd name="connsiteY197" fmla="*/ 295190 h 674642"/>
                  <a:gd name="connsiteX198" fmla="*/ 43638 w 99963"/>
                  <a:gd name="connsiteY198" fmla="*/ 295190 h 674642"/>
                  <a:gd name="connsiteX199" fmla="*/ 42335 w 99963"/>
                  <a:gd name="connsiteY199" fmla="*/ 294023 h 674642"/>
                  <a:gd name="connsiteX200" fmla="*/ 40072 w 99963"/>
                  <a:gd name="connsiteY200" fmla="*/ 278181 h 674642"/>
                  <a:gd name="connsiteX201" fmla="*/ 38906 w 99963"/>
                  <a:gd name="connsiteY201" fmla="*/ 270295 h 674642"/>
                  <a:gd name="connsiteX202" fmla="*/ 40072 w 99963"/>
                  <a:gd name="connsiteY202" fmla="*/ 268786 h 674642"/>
                  <a:gd name="connsiteX203" fmla="*/ 41581 w 99963"/>
                  <a:gd name="connsiteY203" fmla="*/ 269952 h 674642"/>
                  <a:gd name="connsiteX204" fmla="*/ 42746 w 99963"/>
                  <a:gd name="connsiteY204" fmla="*/ 277839 h 674642"/>
                  <a:gd name="connsiteX205" fmla="*/ 41581 w 99963"/>
                  <a:gd name="connsiteY205" fmla="*/ 279348 h 674642"/>
                  <a:gd name="connsiteX206" fmla="*/ 41375 w 99963"/>
                  <a:gd name="connsiteY206" fmla="*/ 279348 h 674642"/>
                  <a:gd name="connsiteX207" fmla="*/ 40072 w 99963"/>
                  <a:gd name="connsiteY207" fmla="*/ 278181 h 674642"/>
                  <a:gd name="connsiteX208" fmla="*/ 37740 w 99963"/>
                  <a:gd name="connsiteY208" fmla="*/ 262408 h 674642"/>
                  <a:gd name="connsiteX209" fmla="*/ 36574 w 99963"/>
                  <a:gd name="connsiteY209" fmla="*/ 254522 h 674642"/>
                  <a:gd name="connsiteX210" fmla="*/ 37740 w 99963"/>
                  <a:gd name="connsiteY210" fmla="*/ 253013 h 674642"/>
                  <a:gd name="connsiteX211" fmla="*/ 39249 w 99963"/>
                  <a:gd name="connsiteY211" fmla="*/ 254178 h 674642"/>
                  <a:gd name="connsiteX212" fmla="*/ 40415 w 99963"/>
                  <a:gd name="connsiteY212" fmla="*/ 262065 h 674642"/>
                  <a:gd name="connsiteX213" fmla="*/ 39249 w 99963"/>
                  <a:gd name="connsiteY213" fmla="*/ 263574 h 674642"/>
                  <a:gd name="connsiteX214" fmla="*/ 39043 w 99963"/>
                  <a:gd name="connsiteY214" fmla="*/ 263574 h 674642"/>
                  <a:gd name="connsiteX215" fmla="*/ 37740 w 99963"/>
                  <a:gd name="connsiteY215" fmla="*/ 262408 h 674642"/>
                  <a:gd name="connsiteX216" fmla="*/ 35477 w 99963"/>
                  <a:gd name="connsiteY216" fmla="*/ 246566 h 674642"/>
                  <a:gd name="connsiteX217" fmla="*/ 34311 w 99963"/>
                  <a:gd name="connsiteY217" fmla="*/ 238680 h 674642"/>
                  <a:gd name="connsiteX218" fmla="*/ 35477 w 99963"/>
                  <a:gd name="connsiteY218" fmla="*/ 237171 h 674642"/>
                  <a:gd name="connsiteX219" fmla="*/ 36986 w 99963"/>
                  <a:gd name="connsiteY219" fmla="*/ 238337 h 674642"/>
                  <a:gd name="connsiteX220" fmla="*/ 38152 w 99963"/>
                  <a:gd name="connsiteY220" fmla="*/ 246223 h 674642"/>
                  <a:gd name="connsiteX221" fmla="*/ 36986 w 99963"/>
                  <a:gd name="connsiteY221" fmla="*/ 247732 h 674642"/>
                  <a:gd name="connsiteX222" fmla="*/ 36780 w 99963"/>
                  <a:gd name="connsiteY222" fmla="*/ 247732 h 674642"/>
                  <a:gd name="connsiteX223" fmla="*/ 35477 w 99963"/>
                  <a:gd name="connsiteY223" fmla="*/ 246566 h 674642"/>
                  <a:gd name="connsiteX224" fmla="*/ 33214 w 99963"/>
                  <a:gd name="connsiteY224" fmla="*/ 230793 h 674642"/>
                  <a:gd name="connsiteX225" fmla="*/ 32048 w 99963"/>
                  <a:gd name="connsiteY225" fmla="*/ 222906 h 674642"/>
                  <a:gd name="connsiteX226" fmla="*/ 33214 w 99963"/>
                  <a:gd name="connsiteY226" fmla="*/ 221397 h 674642"/>
                  <a:gd name="connsiteX227" fmla="*/ 34723 w 99963"/>
                  <a:gd name="connsiteY227" fmla="*/ 222563 h 674642"/>
                  <a:gd name="connsiteX228" fmla="*/ 35888 w 99963"/>
                  <a:gd name="connsiteY228" fmla="*/ 230450 h 674642"/>
                  <a:gd name="connsiteX229" fmla="*/ 34723 w 99963"/>
                  <a:gd name="connsiteY229" fmla="*/ 231959 h 674642"/>
                  <a:gd name="connsiteX230" fmla="*/ 34517 w 99963"/>
                  <a:gd name="connsiteY230" fmla="*/ 231959 h 674642"/>
                  <a:gd name="connsiteX231" fmla="*/ 33214 w 99963"/>
                  <a:gd name="connsiteY231" fmla="*/ 230793 h 674642"/>
                  <a:gd name="connsiteX232" fmla="*/ 30882 w 99963"/>
                  <a:gd name="connsiteY232" fmla="*/ 214951 h 674642"/>
                  <a:gd name="connsiteX233" fmla="*/ 29716 w 99963"/>
                  <a:gd name="connsiteY233" fmla="*/ 207064 h 674642"/>
                  <a:gd name="connsiteX234" fmla="*/ 30882 w 99963"/>
                  <a:gd name="connsiteY234" fmla="*/ 205555 h 674642"/>
                  <a:gd name="connsiteX235" fmla="*/ 32391 w 99963"/>
                  <a:gd name="connsiteY235" fmla="*/ 206721 h 674642"/>
                  <a:gd name="connsiteX236" fmla="*/ 33557 w 99963"/>
                  <a:gd name="connsiteY236" fmla="*/ 214608 h 674642"/>
                  <a:gd name="connsiteX237" fmla="*/ 32391 w 99963"/>
                  <a:gd name="connsiteY237" fmla="*/ 216117 h 674642"/>
                  <a:gd name="connsiteX238" fmla="*/ 32185 w 99963"/>
                  <a:gd name="connsiteY238" fmla="*/ 216117 h 674642"/>
                  <a:gd name="connsiteX239" fmla="*/ 30882 w 99963"/>
                  <a:gd name="connsiteY239" fmla="*/ 214951 h 674642"/>
                  <a:gd name="connsiteX240" fmla="*/ 28619 w 99963"/>
                  <a:gd name="connsiteY240" fmla="*/ 199109 h 674642"/>
                  <a:gd name="connsiteX241" fmla="*/ 27453 w 99963"/>
                  <a:gd name="connsiteY241" fmla="*/ 191222 h 674642"/>
                  <a:gd name="connsiteX242" fmla="*/ 28619 w 99963"/>
                  <a:gd name="connsiteY242" fmla="*/ 189714 h 674642"/>
                  <a:gd name="connsiteX243" fmla="*/ 30128 w 99963"/>
                  <a:gd name="connsiteY243" fmla="*/ 190879 h 674642"/>
                  <a:gd name="connsiteX244" fmla="*/ 31294 w 99963"/>
                  <a:gd name="connsiteY244" fmla="*/ 198766 h 674642"/>
                  <a:gd name="connsiteX245" fmla="*/ 30128 w 99963"/>
                  <a:gd name="connsiteY245" fmla="*/ 200275 h 674642"/>
                  <a:gd name="connsiteX246" fmla="*/ 29922 w 99963"/>
                  <a:gd name="connsiteY246" fmla="*/ 200275 h 674642"/>
                  <a:gd name="connsiteX247" fmla="*/ 28619 w 99963"/>
                  <a:gd name="connsiteY247" fmla="*/ 199109 h 674642"/>
                  <a:gd name="connsiteX248" fmla="*/ 26356 w 99963"/>
                  <a:gd name="connsiteY248" fmla="*/ 183336 h 674642"/>
                  <a:gd name="connsiteX249" fmla="*/ 25190 w 99963"/>
                  <a:gd name="connsiteY249" fmla="*/ 175449 h 674642"/>
                  <a:gd name="connsiteX250" fmla="*/ 26356 w 99963"/>
                  <a:gd name="connsiteY250" fmla="*/ 173940 h 674642"/>
                  <a:gd name="connsiteX251" fmla="*/ 27865 w 99963"/>
                  <a:gd name="connsiteY251" fmla="*/ 175106 h 674642"/>
                  <a:gd name="connsiteX252" fmla="*/ 29030 w 99963"/>
                  <a:gd name="connsiteY252" fmla="*/ 182992 h 674642"/>
                  <a:gd name="connsiteX253" fmla="*/ 27865 w 99963"/>
                  <a:gd name="connsiteY253" fmla="*/ 184501 h 674642"/>
                  <a:gd name="connsiteX254" fmla="*/ 27659 w 99963"/>
                  <a:gd name="connsiteY254" fmla="*/ 184501 h 674642"/>
                  <a:gd name="connsiteX255" fmla="*/ 26356 w 99963"/>
                  <a:gd name="connsiteY255" fmla="*/ 183336 h 674642"/>
                  <a:gd name="connsiteX256" fmla="*/ 24024 w 99963"/>
                  <a:gd name="connsiteY256" fmla="*/ 167494 h 674642"/>
                  <a:gd name="connsiteX257" fmla="*/ 22858 w 99963"/>
                  <a:gd name="connsiteY257" fmla="*/ 159607 h 674642"/>
                  <a:gd name="connsiteX258" fmla="*/ 24024 w 99963"/>
                  <a:gd name="connsiteY258" fmla="*/ 158098 h 674642"/>
                  <a:gd name="connsiteX259" fmla="*/ 25533 w 99963"/>
                  <a:gd name="connsiteY259" fmla="*/ 159264 h 674642"/>
                  <a:gd name="connsiteX260" fmla="*/ 26699 w 99963"/>
                  <a:gd name="connsiteY260" fmla="*/ 167150 h 674642"/>
                  <a:gd name="connsiteX261" fmla="*/ 25533 w 99963"/>
                  <a:gd name="connsiteY261" fmla="*/ 168659 h 674642"/>
                  <a:gd name="connsiteX262" fmla="*/ 25327 w 99963"/>
                  <a:gd name="connsiteY262" fmla="*/ 168659 h 674642"/>
                  <a:gd name="connsiteX263" fmla="*/ 24024 w 99963"/>
                  <a:gd name="connsiteY263" fmla="*/ 167494 h 674642"/>
                  <a:gd name="connsiteX264" fmla="*/ 21761 w 99963"/>
                  <a:gd name="connsiteY264" fmla="*/ 151720 h 674642"/>
                  <a:gd name="connsiteX265" fmla="*/ 20595 w 99963"/>
                  <a:gd name="connsiteY265" fmla="*/ 143833 h 674642"/>
                  <a:gd name="connsiteX266" fmla="*/ 21761 w 99963"/>
                  <a:gd name="connsiteY266" fmla="*/ 142325 h 674642"/>
                  <a:gd name="connsiteX267" fmla="*/ 23270 w 99963"/>
                  <a:gd name="connsiteY267" fmla="*/ 143491 h 674642"/>
                  <a:gd name="connsiteX268" fmla="*/ 24436 w 99963"/>
                  <a:gd name="connsiteY268" fmla="*/ 151377 h 674642"/>
                  <a:gd name="connsiteX269" fmla="*/ 23270 w 99963"/>
                  <a:gd name="connsiteY269" fmla="*/ 152886 h 674642"/>
                  <a:gd name="connsiteX270" fmla="*/ 23064 w 99963"/>
                  <a:gd name="connsiteY270" fmla="*/ 152886 h 674642"/>
                  <a:gd name="connsiteX271" fmla="*/ 21761 w 99963"/>
                  <a:gd name="connsiteY271" fmla="*/ 151720 h 674642"/>
                  <a:gd name="connsiteX272" fmla="*/ 19498 w 99963"/>
                  <a:gd name="connsiteY272" fmla="*/ 135878 h 674642"/>
                  <a:gd name="connsiteX273" fmla="*/ 18332 w 99963"/>
                  <a:gd name="connsiteY273" fmla="*/ 127992 h 674642"/>
                  <a:gd name="connsiteX274" fmla="*/ 19498 w 99963"/>
                  <a:gd name="connsiteY274" fmla="*/ 126483 h 674642"/>
                  <a:gd name="connsiteX275" fmla="*/ 21007 w 99963"/>
                  <a:gd name="connsiteY275" fmla="*/ 127649 h 674642"/>
                  <a:gd name="connsiteX276" fmla="*/ 22172 w 99963"/>
                  <a:gd name="connsiteY276" fmla="*/ 135535 h 674642"/>
                  <a:gd name="connsiteX277" fmla="*/ 21007 w 99963"/>
                  <a:gd name="connsiteY277" fmla="*/ 137044 h 674642"/>
                  <a:gd name="connsiteX278" fmla="*/ 20801 w 99963"/>
                  <a:gd name="connsiteY278" fmla="*/ 137044 h 674642"/>
                  <a:gd name="connsiteX279" fmla="*/ 19498 w 99963"/>
                  <a:gd name="connsiteY279" fmla="*/ 135878 h 674642"/>
                  <a:gd name="connsiteX280" fmla="*/ 17166 w 99963"/>
                  <a:gd name="connsiteY280" fmla="*/ 120105 h 674642"/>
                  <a:gd name="connsiteX281" fmla="*/ 16000 w 99963"/>
                  <a:gd name="connsiteY281" fmla="*/ 112218 h 674642"/>
                  <a:gd name="connsiteX282" fmla="*/ 17166 w 99963"/>
                  <a:gd name="connsiteY282" fmla="*/ 110709 h 674642"/>
                  <a:gd name="connsiteX283" fmla="*/ 18675 w 99963"/>
                  <a:gd name="connsiteY283" fmla="*/ 111875 h 674642"/>
                  <a:gd name="connsiteX284" fmla="*/ 19841 w 99963"/>
                  <a:gd name="connsiteY284" fmla="*/ 119762 h 674642"/>
                  <a:gd name="connsiteX285" fmla="*/ 18675 w 99963"/>
                  <a:gd name="connsiteY285" fmla="*/ 121270 h 674642"/>
                  <a:gd name="connsiteX286" fmla="*/ 18469 w 99963"/>
                  <a:gd name="connsiteY286" fmla="*/ 121270 h 674642"/>
                  <a:gd name="connsiteX287" fmla="*/ 17166 w 99963"/>
                  <a:gd name="connsiteY287" fmla="*/ 120105 h 674642"/>
                  <a:gd name="connsiteX288" fmla="*/ 14903 w 99963"/>
                  <a:gd name="connsiteY288" fmla="*/ 104263 h 674642"/>
                  <a:gd name="connsiteX289" fmla="*/ 13737 w 99963"/>
                  <a:gd name="connsiteY289" fmla="*/ 96376 h 674642"/>
                  <a:gd name="connsiteX290" fmla="*/ 14903 w 99963"/>
                  <a:gd name="connsiteY290" fmla="*/ 94867 h 674642"/>
                  <a:gd name="connsiteX291" fmla="*/ 16412 w 99963"/>
                  <a:gd name="connsiteY291" fmla="*/ 96033 h 674642"/>
                  <a:gd name="connsiteX292" fmla="*/ 17578 w 99963"/>
                  <a:gd name="connsiteY292" fmla="*/ 103920 h 674642"/>
                  <a:gd name="connsiteX293" fmla="*/ 16412 w 99963"/>
                  <a:gd name="connsiteY293" fmla="*/ 105428 h 674642"/>
                  <a:gd name="connsiteX294" fmla="*/ 16206 w 99963"/>
                  <a:gd name="connsiteY294" fmla="*/ 105428 h 674642"/>
                  <a:gd name="connsiteX295" fmla="*/ 14903 w 99963"/>
                  <a:gd name="connsiteY295" fmla="*/ 104263 h 674642"/>
                  <a:gd name="connsiteX296" fmla="*/ 12571 w 99963"/>
                  <a:gd name="connsiteY296" fmla="*/ 88489 h 674642"/>
                  <a:gd name="connsiteX297" fmla="*/ 11405 w 99963"/>
                  <a:gd name="connsiteY297" fmla="*/ 80603 h 674642"/>
                  <a:gd name="connsiteX298" fmla="*/ 12571 w 99963"/>
                  <a:gd name="connsiteY298" fmla="*/ 79094 h 674642"/>
                  <a:gd name="connsiteX299" fmla="*/ 14080 w 99963"/>
                  <a:gd name="connsiteY299" fmla="*/ 80260 h 674642"/>
                  <a:gd name="connsiteX300" fmla="*/ 15246 w 99963"/>
                  <a:gd name="connsiteY300" fmla="*/ 88147 h 674642"/>
                  <a:gd name="connsiteX301" fmla="*/ 14080 w 99963"/>
                  <a:gd name="connsiteY301" fmla="*/ 89655 h 674642"/>
                  <a:gd name="connsiteX302" fmla="*/ 13874 w 99963"/>
                  <a:gd name="connsiteY302" fmla="*/ 89655 h 674642"/>
                  <a:gd name="connsiteX303" fmla="*/ 12571 w 99963"/>
                  <a:gd name="connsiteY303" fmla="*/ 88489 h 674642"/>
                  <a:gd name="connsiteX304" fmla="*/ 10308 w 99963"/>
                  <a:gd name="connsiteY304" fmla="*/ 72647 h 674642"/>
                  <a:gd name="connsiteX305" fmla="*/ 9142 w 99963"/>
                  <a:gd name="connsiteY305" fmla="*/ 64761 h 674642"/>
                  <a:gd name="connsiteX306" fmla="*/ 10308 w 99963"/>
                  <a:gd name="connsiteY306" fmla="*/ 63252 h 674642"/>
                  <a:gd name="connsiteX307" fmla="*/ 11817 w 99963"/>
                  <a:gd name="connsiteY307" fmla="*/ 64418 h 674642"/>
                  <a:gd name="connsiteX308" fmla="*/ 12983 w 99963"/>
                  <a:gd name="connsiteY308" fmla="*/ 72305 h 674642"/>
                  <a:gd name="connsiteX309" fmla="*/ 11817 w 99963"/>
                  <a:gd name="connsiteY309" fmla="*/ 73813 h 674642"/>
                  <a:gd name="connsiteX310" fmla="*/ 11611 w 99963"/>
                  <a:gd name="connsiteY310" fmla="*/ 73813 h 674642"/>
                  <a:gd name="connsiteX311" fmla="*/ 10308 w 99963"/>
                  <a:gd name="connsiteY311" fmla="*/ 72647 h 674642"/>
                  <a:gd name="connsiteX312" fmla="*/ 8045 w 99963"/>
                  <a:gd name="connsiteY312" fmla="*/ 56805 h 674642"/>
                  <a:gd name="connsiteX313" fmla="*/ 6879 w 99963"/>
                  <a:gd name="connsiteY313" fmla="*/ 48919 h 674642"/>
                  <a:gd name="connsiteX314" fmla="*/ 8045 w 99963"/>
                  <a:gd name="connsiteY314" fmla="*/ 47410 h 674642"/>
                  <a:gd name="connsiteX315" fmla="*/ 9554 w 99963"/>
                  <a:gd name="connsiteY315" fmla="*/ 48576 h 674642"/>
                  <a:gd name="connsiteX316" fmla="*/ 10720 w 99963"/>
                  <a:gd name="connsiteY316" fmla="*/ 56463 h 674642"/>
                  <a:gd name="connsiteX317" fmla="*/ 9554 w 99963"/>
                  <a:gd name="connsiteY317" fmla="*/ 57971 h 674642"/>
                  <a:gd name="connsiteX318" fmla="*/ 9348 w 99963"/>
                  <a:gd name="connsiteY318" fmla="*/ 57971 h 674642"/>
                  <a:gd name="connsiteX319" fmla="*/ 8045 w 99963"/>
                  <a:gd name="connsiteY319" fmla="*/ 56805 h 674642"/>
                  <a:gd name="connsiteX320" fmla="*/ 5713 w 99963"/>
                  <a:gd name="connsiteY320" fmla="*/ 41032 h 674642"/>
                  <a:gd name="connsiteX321" fmla="*/ 4547 w 99963"/>
                  <a:gd name="connsiteY321" fmla="*/ 33145 h 674642"/>
                  <a:gd name="connsiteX322" fmla="*/ 5713 w 99963"/>
                  <a:gd name="connsiteY322" fmla="*/ 31637 h 674642"/>
                  <a:gd name="connsiteX323" fmla="*/ 7222 w 99963"/>
                  <a:gd name="connsiteY323" fmla="*/ 32802 h 674642"/>
                  <a:gd name="connsiteX324" fmla="*/ 8388 w 99963"/>
                  <a:gd name="connsiteY324" fmla="*/ 40689 h 674642"/>
                  <a:gd name="connsiteX325" fmla="*/ 7222 w 99963"/>
                  <a:gd name="connsiteY325" fmla="*/ 42198 h 674642"/>
                  <a:gd name="connsiteX326" fmla="*/ 7016 w 99963"/>
                  <a:gd name="connsiteY326" fmla="*/ 42198 h 674642"/>
                  <a:gd name="connsiteX327" fmla="*/ 5713 w 99963"/>
                  <a:gd name="connsiteY327" fmla="*/ 41032 h 674642"/>
                  <a:gd name="connsiteX328" fmla="*/ 3450 w 99963"/>
                  <a:gd name="connsiteY328" fmla="*/ 25190 h 674642"/>
                  <a:gd name="connsiteX329" fmla="*/ 2284 w 99963"/>
                  <a:gd name="connsiteY329" fmla="*/ 17303 h 674642"/>
                  <a:gd name="connsiteX330" fmla="*/ 3450 w 99963"/>
                  <a:gd name="connsiteY330" fmla="*/ 15795 h 674642"/>
                  <a:gd name="connsiteX331" fmla="*/ 4959 w 99963"/>
                  <a:gd name="connsiteY331" fmla="*/ 16960 h 674642"/>
                  <a:gd name="connsiteX332" fmla="*/ 6125 w 99963"/>
                  <a:gd name="connsiteY332" fmla="*/ 24847 h 674642"/>
                  <a:gd name="connsiteX333" fmla="*/ 4959 w 99963"/>
                  <a:gd name="connsiteY333" fmla="*/ 26356 h 674642"/>
                  <a:gd name="connsiteX334" fmla="*/ 4753 w 99963"/>
                  <a:gd name="connsiteY334" fmla="*/ 26356 h 674642"/>
                  <a:gd name="connsiteX335" fmla="*/ 3450 w 99963"/>
                  <a:gd name="connsiteY335" fmla="*/ 25190 h 674642"/>
                  <a:gd name="connsiteX336" fmla="*/ 1187 w 99963"/>
                  <a:gd name="connsiteY336" fmla="*/ 9416 h 674642"/>
                  <a:gd name="connsiteX337" fmla="*/ 21 w 99963"/>
                  <a:gd name="connsiteY337" fmla="*/ 1530 h 674642"/>
                  <a:gd name="connsiteX338" fmla="*/ 1187 w 99963"/>
                  <a:gd name="connsiteY338" fmla="*/ 21 h 674642"/>
                  <a:gd name="connsiteX339" fmla="*/ 2696 w 99963"/>
                  <a:gd name="connsiteY339" fmla="*/ 1187 h 674642"/>
                  <a:gd name="connsiteX340" fmla="*/ 3862 w 99963"/>
                  <a:gd name="connsiteY340" fmla="*/ 9074 h 674642"/>
                  <a:gd name="connsiteX341" fmla="*/ 2696 w 99963"/>
                  <a:gd name="connsiteY341" fmla="*/ 10583 h 674642"/>
                  <a:gd name="connsiteX342" fmla="*/ 2490 w 99963"/>
                  <a:gd name="connsiteY342" fmla="*/ 10583 h 674642"/>
                  <a:gd name="connsiteX343" fmla="*/ 1187 w 99963"/>
                  <a:gd name="connsiteY343" fmla="*/ 9416 h 67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99963" h="674642">
                    <a:moveTo>
                      <a:pt x="97267" y="673477"/>
                    </a:moveTo>
                    <a:lnTo>
                      <a:pt x="96102" y="665590"/>
                    </a:lnTo>
                    <a:cubicBezTo>
                      <a:pt x="95964" y="664836"/>
                      <a:pt x="96513" y="664150"/>
                      <a:pt x="97267" y="664081"/>
                    </a:cubicBezTo>
                    <a:cubicBezTo>
                      <a:pt x="98022" y="664013"/>
                      <a:pt x="98708" y="664493"/>
                      <a:pt x="98776" y="665247"/>
                    </a:cubicBezTo>
                    <a:lnTo>
                      <a:pt x="99942" y="673134"/>
                    </a:lnTo>
                    <a:cubicBezTo>
                      <a:pt x="100079" y="673888"/>
                      <a:pt x="99531" y="674574"/>
                      <a:pt x="98776" y="674642"/>
                    </a:cubicBezTo>
                    <a:cubicBezTo>
                      <a:pt x="98708" y="674642"/>
                      <a:pt x="98639" y="674642"/>
                      <a:pt x="98571" y="674642"/>
                    </a:cubicBezTo>
                    <a:cubicBezTo>
                      <a:pt x="97885" y="674642"/>
                      <a:pt x="97336" y="674163"/>
                      <a:pt x="97267" y="673477"/>
                    </a:cubicBezTo>
                    <a:close/>
                    <a:moveTo>
                      <a:pt x="94936" y="657703"/>
                    </a:moveTo>
                    <a:lnTo>
                      <a:pt x="93770" y="649817"/>
                    </a:lnTo>
                    <a:cubicBezTo>
                      <a:pt x="93633" y="649062"/>
                      <a:pt x="94181" y="648377"/>
                      <a:pt x="94936" y="648308"/>
                    </a:cubicBezTo>
                    <a:cubicBezTo>
                      <a:pt x="95690" y="648239"/>
                      <a:pt x="96376" y="648719"/>
                      <a:pt x="96445" y="649474"/>
                    </a:cubicBezTo>
                    <a:lnTo>
                      <a:pt x="97610" y="657361"/>
                    </a:lnTo>
                    <a:cubicBezTo>
                      <a:pt x="97748" y="658115"/>
                      <a:pt x="97199" y="658801"/>
                      <a:pt x="96445" y="658869"/>
                    </a:cubicBezTo>
                    <a:cubicBezTo>
                      <a:pt x="96376" y="658869"/>
                      <a:pt x="96307" y="658869"/>
                      <a:pt x="96239" y="658869"/>
                    </a:cubicBezTo>
                    <a:cubicBezTo>
                      <a:pt x="95622" y="658801"/>
                      <a:pt x="95073" y="658320"/>
                      <a:pt x="94936" y="657703"/>
                    </a:cubicBezTo>
                    <a:close/>
                    <a:moveTo>
                      <a:pt x="92673" y="641861"/>
                    </a:moveTo>
                    <a:lnTo>
                      <a:pt x="91507" y="633975"/>
                    </a:lnTo>
                    <a:cubicBezTo>
                      <a:pt x="91370" y="633220"/>
                      <a:pt x="91918" y="632535"/>
                      <a:pt x="92673" y="632466"/>
                    </a:cubicBezTo>
                    <a:cubicBezTo>
                      <a:pt x="93427" y="632397"/>
                      <a:pt x="94113" y="632877"/>
                      <a:pt x="94181" y="633632"/>
                    </a:cubicBezTo>
                    <a:lnTo>
                      <a:pt x="95347" y="641519"/>
                    </a:lnTo>
                    <a:cubicBezTo>
                      <a:pt x="95484" y="642273"/>
                      <a:pt x="94936" y="642959"/>
                      <a:pt x="94181" y="643027"/>
                    </a:cubicBezTo>
                    <a:cubicBezTo>
                      <a:pt x="94113" y="643027"/>
                      <a:pt x="94044" y="643027"/>
                      <a:pt x="93976" y="643027"/>
                    </a:cubicBezTo>
                    <a:cubicBezTo>
                      <a:pt x="93358" y="643027"/>
                      <a:pt x="92741" y="642547"/>
                      <a:pt x="92673" y="641861"/>
                    </a:cubicBezTo>
                    <a:close/>
                    <a:moveTo>
                      <a:pt x="90409" y="626088"/>
                    </a:moveTo>
                    <a:lnTo>
                      <a:pt x="89244" y="618201"/>
                    </a:lnTo>
                    <a:cubicBezTo>
                      <a:pt x="89106" y="617447"/>
                      <a:pt x="89655" y="616761"/>
                      <a:pt x="90409" y="616693"/>
                    </a:cubicBezTo>
                    <a:cubicBezTo>
                      <a:pt x="91164" y="616624"/>
                      <a:pt x="91850" y="617104"/>
                      <a:pt x="91918" y="617858"/>
                    </a:cubicBezTo>
                    <a:lnTo>
                      <a:pt x="93084" y="625745"/>
                    </a:lnTo>
                    <a:cubicBezTo>
                      <a:pt x="93221" y="626500"/>
                      <a:pt x="92673" y="627185"/>
                      <a:pt x="91918" y="627254"/>
                    </a:cubicBezTo>
                    <a:cubicBezTo>
                      <a:pt x="91850" y="627254"/>
                      <a:pt x="91781" y="627254"/>
                      <a:pt x="91713" y="627254"/>
                    </a:cubicBezTo>
                    <a:cubicBezTo>
                      <a:pt x="91027" y="627185"/>
                      <a:pt x="90478" y="626705"/>
                      <a:pt x="90409" y="626088"/>
                    </a:cubicBezTo>
                    <a:close/>
                    <a:moveTo>
                      <a:pt x="88078" y="610246"/>
                    </a:moveTo>
                    <a:lnTo>
                      <a:pt x="86912" y="602359"/>
                    </a:lnTo>
                    <a:cubicBezTo>
                      <a:pt x="86775" y="601605"/>
                      <a:pt x="87323" y="600919"/>
                      <a:pt x="88078" y="600851"/>
                    </a:cubicBezTo>
                    <a:cubicBezTo>
                      <a:pt x="88832" y="600782"/>
                      <a:pt x="89518" y="601262"/>
                      <a:pt x="89587" y="602016"/>
                    </a:cubicBezTo>
                    <a:lnTo>
                      <a:pt x="90752" y="609903"/>
                    </a:lnTo>
                    <a:cubicBezTo>
                      <a:pt x="90890" y="610658"/>
                      <a:pt x="90341" y="611343"/>
                      <a:pt x="89587" y="611412"/>
                    </a:cubicBezTo>
                    <a:cubicBezTo>
                      <a:pt x="89518" y="611412"/>
                      <a:pt x="89449" y="611412"/>
                      <a:pt x="89381" y="611412"/>
                    </a:cubicBezTo>
                    <a:cubicBezTo>
                      <a:pt x="88764" y="611412"/>
                      <a:pt x="88215" y="610932"/>
                      <a:pt x="88078" y="610246"/>
                    </a:cubicBezTo>
                    <a:close/>
                    <a:moveTo>
                      <a:pt x="85815" y="594404"/>
                    </a:moveTo>
                    <a:lnTo>
                      <a:pt x="84649" y="586517"/>
                    </a:lnTo>
                    <a:cubicBezTo>
                      <a:pt x="84512" y="585763"/>
                      <a:pt x="85060" y="585077"/>
                      <a:pt x="85815" y="585009"/>
                    </a:cubicBezTo>
                    <a:cubicBezTo>
                      <a:pt x="86569" y="584940"/>
                      <a:pt x="87255" y="585420"/>
                      <a:pt x="87323" y="586175"/>
                    </a:cubicBezTo>
                    <a:lnTo>
                      <a:pt x="88489" y="594061"/>
                    </a:lnTo>
                    <a:cubicBezTo>
                      <a:pt x="88626" y="594816"/>
                      <a:pt x="88078" y="595501"/>
                      <a:pt x="87323" y="595570"/>
                    </a:cubicBezTo>
                    <a:cubicBezTo>
                      <a:pt x="87255" y="595570"/>
                      <a:pt x="87186" y="595570"/>
                      <a:pt x="87118" y="595570"/>
                    </a:cubicBezTo>
                    <a:cubicBezTo>
                      <a:pt x="86500" y="595570"/>
                      <a:pt x="85883" y="595090"/>
                      <a:pt x="85815" y="594404"/>
                    </a:cubicBezTo>
                    <a:close/>
                    <a:moveTo>
                      <a:pt x="83551" y="578630"/>
                    </a:moveTo>
                    <a:lnTo>
                      <a:pt x="82386" y="570744"/>
                    </a:lnTo>
                    <a:cubicBezTo>
                      <a:pt x="82248" y="569990"/>
                      <a:pt x="82797" y="569304"/>
                      <a:pt x="83551" y="569235"/>
                    </a:cubicBezTo>
                    <a:cubicBezTo>
                      <a:pt x="84306" y="569166"/>
                      <a:pt x="84992" y="569647"/>
                      <a:pt x="85060" y="570401"/>
                    </a:cubicBezTo>
                    <a:lnTo>
                      <a:pt x="86226" y="578288"/>
                    </a:lnTo>
                    <a:cubicBezTo>
                      <a:pt x="86363" y="579042"/>
                      <a:pt x="85815" y="579728"/>
                      <a:pt x="85060" y="579797"/>
                    </a:cubicBezTo>
                    <a:cubicBezTo>
                      <a:pt x="84992" y="579797"/>
                      <a:pt x="84923" y="579797"/>
                      <a:pt x="84855" y="579797"/>
                    </a:cubicBezTo>
                    <a:cubicBezTo>
                      <a:pt x="84169" y="579797"/>
                      <a:pt x="83620" y="579317"/>
                      <a:pt x="83551" y="578630"/>
                    </a:cubicBezTo>
                    <a:close/>
                    <a:moveTo>
                      <a:pt x="81220" y="562789"/>
                    </a:moveTo>
                    <a:lnTo>
                      <a:pt x="80054" y="554902"/>
                    </a:lnTo>
                    <a:cubicBezTo>
                      <a:pt x="79917" y="554148"/>
                      <a:pt x="80465" y="553462"/>
                      <a:pt x="81220" y="553393"/>
                    </a:cubicBezTo>
                    <a:cubicBezTo>
                      <a:pt x="81974" y="553324"/>
                      <a:pt x="82660" y="553805"/>
                      <a:pt x="82729" y="554559"/>
                    </a:cubicBezTo>
                    <a:lnTo>
                      <a:pt x="83894" y="562446"/>
                    </a:lnTo>
                    <a:cubicBezTo>
                      <a:pt x="84032" y="563200"/>
                      <a:pt x="83483" y="563886"/>
                      <a:pt x="82729" y="563955"/>
                    </a:cubicBezTo>
                    <a:cubicBezTo>
                      <a:pt x="82660" y="563955"/>
                      <a:pt x="82591" y="563955"/>
                      <a:pt x="82523" y="563955"/>
                    </a:cubicBezTo>
                    <a:cubicBezTo>
                      <a:pt x="81906" y="563955"/>
                      <a:pt x="81357" y="563475"/>
                      <a:pt x="81220" y="562789"/>
                    </a:cubicBezTo>
                    <a:close/>
                    <a:moveTo>
                      <a:pt x="78957" y="547015"/>
                    </a:moveTo>
                    <a:lnTo>
                      <a:pt x="77791" y="539129"/>
                    </a:lnTo>
                    <a:cubicBezTo>
                      <a:pt x="77654" y="538374"/>
                      <a:pt x="78202" y="537688"/>
                      <a:pt x="78957" y="537620"/>
                    </a:cubicBezTo>
                    <a:cubicBezTo>
                      <a:pt x="79711" y="537551"/>
                      <a:pt x="80397" y="538031"/>
                      <a:pt x="80465" y="538786"/>
                    </a:cubicBezTo>
                    <a:lnTo>
                      <a:pt x="81631" y="546672"/>
                    </a:lnTo>
                    <a:cubicBezTo>
                      <a:pt x="81768" y="547427"/>
                      <a:pt x="81220" y="548113"/>
                      <a:pt x="80465" y="548181"/>
                    </a:cubicBezTo>
                    <a:cubicBezTo>
                      <a:pt x="80397" y="548181"/>
                      <a:pt x="80328" y="548181"/>
                      <a:pt x="80260" y="548181"/>
                    </a:cubicBezTo>
                    <a:cubicBezTo>
                      <a:pt x="79642" y="548113"/>
                      <a:pt x="79025" y="547633"/>
                      <a:pt x="78957" y="547015"/>
                    </a:cubicBezTo>
                    <a:close/>
                    <a:moveTo>
                      <a:pt x="76693" y="531173"/>
                    </a:moveTo>
                    <a:lnTo>
                      <a:pt x="75528" y="523287"/>
                    </a:lnTo>
                    <a:cubicBezTo>
                      <a:pt x="75390" y="522532"/>
                      <a:pt x="75939" y="521846"/>
                      <a:pt x="76693" y="521778"/>
                    </a:cubicBezTo>
                    <a:cubicBezTo>
                      <a:pt x="77448" y="521709"/>
                      <a:pt x="78134" y="522189"/>
                      <a:pt x="78202" y="522944"/>
                    </a:cubicBezTo>
                    <a:lnTo>
                      <a:pt x="79368" y="530830"/>
                    </a:lnTo>
                    <a:cubicBezTo>
                      <a:pt x="79505" y="531585"/>
                      <a:pt x="78957" y="532271"/>
                      <a:pt x="78202" y="532339"/>
                    </a:cubicBezTo>
                    <a:cubicBezTo>
                      <a:pt x="78134" y="532339"/>
                      <a:pt x="78065" y="532339"/>
                      <a:pt x="77997" y="532339"/>
                    </a:cubicBezTo>
                    <a:cubicBezTo>
                      <a:pt x="77311" y="532339"/>
                      <a:pt x="76762" y="531859"/>
                      <a:pt x="76693" y="531173"/>
                    </a:cubicBezTo>
                    <a:close/>
                    <a:moveTo>
                      <a:pt x="74362" y="515400"/>
                    </a:moveTo>
                    <a:lnTo>
                      <a:pt x="73196" y="507513"/>
                    </a:lnTo>
                    <a:cubicBezTo>
                      <a:pt x="73059" y="506759"/>
                      <a:pt x="73607" y="506073"/>
                      <a:pt x="74362" y="506004"/>
                    </a:cubicBezTo>
                    <a:cubicBezTo>
                      <a:pt x="75116" y="505867"/>
                      <a:pt x="75802" y="506416"/>
                      <a:pt x="75871" y="507170"/>
                    </a:cubicBezTo>
                    <a:lnTo>
                      <a:pt x="77036" y="515057"/>
                    </a:lnTo>
                    <a:cubicBezTo>
                      <a:pt x="77174" y="515811"/>
                      <a:pt x="76625" y="516497"/>
                      <a:pt x="75871" y="516566"/>
                    </a:cubicBezTo>
                    <a:cubicBezTo>
                      <a:pt x="75802" y="516566"/>
                      <a:pt x="75733" y="516566"/>
                      <a:pt x="75665" y="516566"/>
                    </a:cubicBezTo>
                    <a:cubicBezTo>
                      <a:pt x="75048" y="516497"/>
                      <a:pt x="74499" y="516017"/>
                      <a:pt x="74362" y="515400"/>
                    </a:cubicBezTo>
                    <a:close/>
                    <a:moveTo>
                      <a:pt x="72099" y="499558"/>
                    </a:moveTo>
                    <a:lnTo>
                      <a:pt x="70933" y="491671"/>
                    </a:lnTo>
                    <a:cubicBezTo>
                      <a:pt x="70796" y="490917"/>
                      <a:pt x="71344" y="490231"/>
                      <a:pt x="72099" y="490163"/>
                    </a:cubicBezTo>
                    <a:cubicBezTo>
                      <a:pt x="72853" y="490025"/>
                      <a:pt x="73539" y="490574"/>
                      <a:pt x="73607" y="491328"/>
                    </a:cubicBezTo>
                    <a:lnTo>
                      <a:pt x="74773" y="499215"/>
                    </a:lnTo>
                    <a:cubicBezTo>
                      <a:pt x="74910" y="499969"/>
                      <a:pt x="74362" y="500655"/>
                      <a:pt x="73607" y="500724"/>
                    </a:cubicBezTo>
                    <a:cubicBezTo>
                      <a:pt x="73539" y="500724"/>
                      <a:pt x="73470" y="500724"/>
                      <a:pt x="73402" y="500724"/>
                    </a:cubicBezTo>
                    <a:cubicBezTo>
                      <a:pt x="72784" y="500724"/>
                      <a:pt x="72167" y="500244"/>
                      <a:pt x="72099" y="499558"/>
                    </a:cubicBezTo>
                    <a:close/>
                    <a:moveTo>
                      <a:pt x="69767" y="483785"/>
                    </a:moveTo>
                    <a:lnTo>
                      <a:pt x="68601" y="475898"/>
                    </a:lnTo>
                    <a:cubicBezTo>
                      <a:pt x="68464" y="475143"/>
                      <a:pt x="69013" y="474457"/>
                      <a:pt x="69767" y="474389"/>
                    </a:cubicBezTo>
                    <a:cubicBezTo>
                      <a:pt x="70521" y="474252"/>
                      <a:pt x="71207" y="474801"/>
                      <a:pt x="71276" y="475555"/>
                    </a:cubicBezTo>
                    <a:lnTo>
                      <a:pt x="72442" y="483441"/>
                    </a:lnTo>
                    <a:cubicBezTo>
                      <a:pt x="72579" y="484196"/>
                      <a:pt x="72030" y="484882"/>
                      <a:pt x="71276" y="484950"/>
                    </a:cubicBezTo>
                    <a:cubicBezTo>
                      <a:pt x="71207" y="484950"/>
                      <a:pt x="71139" y="484950"/>
                      <a:pt x="71070" y="484950"/>
                    </a:cubicBezTo>
                    <a:cubicBezTo>
                      <a:pt x="70453" y="484882"/>
                      <a:pt x="69904" y="484402"/>
                      <a:pt x="69767" y="483785"/>
                    </a:cubicBezTo>
                    <a:close/>
                    <a:moveTo>
                      <a:pt x="67504" y="467943"/>
                    </a:moveTo>
                    <a:lnTo>
                      <a:pt x="66338" y="460056"/>
                    </a:lnTo>
                    <a:cubicBezTo>
                      <a:pt x="66201" y="459302"/>
                      <a:pt x="66749" y="458615"/>
                      <a:pt x="67504" y="458547"/>
                    </a:cubicBezTo>
                    <a:cubicBezTo>
                      <a:pt x="68258" y="458410"/>
                      <a:pt x="68944" y="458959"/>
                      <a:pt x="69013" y="459713"/>
                    </a:cubicBezTo>
                    <a:lnTo>
                      <a:pt x="70178" y="467599"/>
                    </a:lnTo>
                    <a:cubicBezTo>
                      <a:pt x="70316" y="468354"/>
                      <a:pt x="69767" y="469040"/>
                      <a:pt x="69013" y="469108"/>
                    </a:cubicBezTo>
                    <a:cubicBezTo>
                      <a:pt x="68944" y="469108"/>
                      <a:pt x="68875" y="469108"/>
                      <a:pt x="68807" y="469108"/>
                    </a:cubicBezTo>
                    <a:cubicBezTo>
                      <a:pt x="68190" y="469108"/>
                      <a:pt x="67572" y="468628"/>
                      <a:pt x="67504" y="467943"/>
                    </a:cubicBezTo>
                    <a:close/>
                    <a:moveTo>
                      <a:pt x="65241" y="452101"/>
                    </a:moveTo>
                    <a:lnTo>
                      <a:pt x="64075" y="444214"/>
                    </a:lnTo>
                    <a:cubicBezTo>
                      <a:pt x="63938" y="443460"/>
                      <a:pt x="64486" y="442773"/>
                      <a:pt x="65241" y="442705"/>
                    </a:cubicBezTo>
                    <a:cubicBezTo>
                      <a:pt x="65995" y="442568"/>
                      <a:pt x="66681" y="443117"/>
                      <a:pt x="66749" y="443871"/>
                    </a:cubicBezTo>
                    <a:lnTo>
                      <a:pt x="67915" y="451757"/>
                    </a:lnTo>
                    <a:cubicBezTo>
                      <a:pt x="68052" y="452512"/>
                      <a:pt x="67504" y="453198"/>
                      <a:pt x="66749" y="453266"/>
                    </a:cubicBezTo>
                    <a:cubicBezTo>
                      <a:pt x="66681" y="453266"/>
                      <a:pt x="66612" y="453266"/>
                      <a:pt x="66544" y="453266"/>
                    </a:cubicBezTo>
                    <a:cubicBezTo>
                      <a:pt x="65858" y="453266"/>
                      <a:pt x="65309" y="452786"/>
                      <a:pt x="65241" y="452101"/>
                    </a:cubicBezTo>
                    <a:close/>
                    <a:moveTo>
                      <a:pt x="62909" y="436327"/>
                    </a:moveTo>
                    <a:lnTo>
                      <a:pt x="61743" y="428441"/>
                    </a:lnTo>
                    <a:cubicBezTo>
                      <a:pt x="61606" y="427686"/>
                      <a:pt x="62155" y="427000"/>
                      <a:pt x="62909" y="426932"/>
                    </a:cubicBezTo>
                    <a:cubicBezTo>
                      <a:pt x="63663" y="426795"/>
                      <a:pt x="64349" y="427343"/>
                      <a:pt x="64418" y="428098"/>
                    </a:cubicBezTo>
                    <a:lnTo>
                      <a:pt x="65584" y="435984"/>
                    </a:lnTo>
                    <a:cubicBezTo>
                      <a:pt x="65721" y="436738"/>
                      <a:pt x="65172" y="437424"/>
                      <a:pt x="64418" y="437493"/>
                    </a:cubicBezTo>
                    <a:cubicBezTo>
                      <a:pt x="64349" y="437493"/>
                      <a:pt x="64281" y="437493"/>
                      <a:pt x="64212" y="437493"/>
                    </a:cubicBezTo>
                    <a:cubicBezTo>
                      <a:pt x="63595" y="437493"/>
                      <a:pt x="63046" y="437013"/>
                      <a:pt x="62909" y="436327"/>
                    </a:cubicBezTo>
                    <a:close/>
                    <a:moveTo>
                      <a:pt x="60646" y="420485"/>
                    </a:moveTo>
                    <a:lnTo>
                      <a:pt x="59480" y="412599"/>
                    </a:lnTo>
                    <a:cubicBezTo>
                      <a:pt x="59343" y="411844"/>
                      <a:pt x="59891" y="411158"/>
                      <a:pt x="60646" y="411090"/>
                    </a:cubicBezTo>
                    <a:cubicBezTo>
                      <a:pt x="61400" y="410953"/>
                      <a:pt x="62086" y="411501"/>
                      <a:pt x="62155" y="412256"/>
                    </a:cubicBezTo>
                    <a:lnTo>
                      <a:pt x="63320" y="420142"/>
                    </a:lnTo>
                    <a:cubicBezTo>
                      <a:pt x="63458" y="420896"/>
                      <a:pt x="62909" y="421583"/>
                      <a:pt x="62155" y="421651"/>
                    </a:cubicBezTo>
                    <a:cubicBezTo>
                      <a:pt x="62086" y="421651"/>
                      <a:pt x="62017" y="421651"/>
                      <a:pt x="61949" y="421651"/>
                    </a:cubicBezTo>
                    <a:cubicBezTo>
                      <a:pt x="61332" y="421651"/>
                      <a:pt x="60714" y="421171"/>
                      <a:pt x="60646" y="420485"/>
                    </a:cubicBezTo>
                    <a:close/>
                    <a:moveTo>
                      <a:pt x="58383" y="404712"/>
                    </a:moveTo>
                    <a:lnTo>
                      <a:pt x="57217" y="396825"/>
                    </a:lnTo>
                    <a:cubicBezTo>
                      <a:pt x="57080" y="396071"/>
                      <a:pt x="57628" y="395385"/>
                      <a:pt x="58383" y="395316"/>
                    </a:cubicBezTo>
                    <a:cubicBezTo>
                      <a:pt x="59137" y="395179"/>
                      <a:pt x="59823" y="395728"/>
                      <a:pt x="59891" y="396482"/>
                    </a:cubicBezTo>
                    <a:lnTo>
                      <a:pt x="61057" y="404369"/>
                    </a:lnTo>
                    <a:cubicBezTo>
                      <a:pt x="61194" y="405123"/>
                      <a:pt x="60646" y="405809"/>
                      <a:pt x="59891" y="405877"/>
                    </a:cubicBezTo>
                    <a:cubicBezTo>
                      <a:pt x="59823" y="405877"/>
                      <a:pt x="59754" y="405877"/>
                      <a:pt x="59686" y="405877"/>
                    </a:cubicBezTo>
                    <a:cubicBezTo>
                      <a:pt x="59000" y="405809"/>
                      <a:pt x="58451" y="405329"/>
                      <a:pt x="58383" y="404712"/>
                    </a:cubicBezTo>
                    <a:close/>
                    <a:moveTo>
                      <a:pt x="56051" y="388870"/>
                    </a:moveTo>
                    <a:lnTo>
                      <a:pt x="54885" y="380983"/>
                    </a:lnTo>
                    <a:cubicBezTo>
                      <a:pt x="54748" y="380229"/>
                      <a:pt x="55297" y="379543"/>
                      <a:pt x="56051" y="379474"/>
                    </a:cubicBezTo>
                    <a:cubicBezTo>
                      <a:pt x="56805" y="379337"/>
                      <a:pt x="57491" y="379886"/>
                      <a:pt x="57560" y="380640"/>
                    </a:cubicBezTo>
                    <a:lnTo>
                      <a:pt x="58726" y="388527"/>
                    </a:lnTo>
                    <a:cubicBezTo>
                      <a:pt x="58863" y="389281"/>
                      <a:pt x="58314" y="389967"/>
                      <a:pt x="57560" y="390035"/>
                    </a:cubicBezTo>
                    <a:cubicBezTo>
                      <a:pt x="57491" y="390035"/>
                      <a:pt x="57423" y="390035"/>
                      <a:pt x="57354" y="390035"/>
                    </a:cubicBezTo>
                    <a:cubicBezTo>
                      <a:pt x="56737" y="390035"/>
                      <a:pt x="56188" y="389556"/>
                      <a:pt x="56051" y="388870"/>
                    </a:cubicBezTo>
                    <a:close/>
                    <a:moveTo>
                      <a:pt x="53788" y="373096"/>
                    </a:moveTo>
                    <a:lnTo>
                      <a:pt x="52622" y="365210"/>
                    </a:lnTo>
                    <a:cubicBezTo>
                      <a:pt x="52485" y="364455"/>
                      <a:pt x="53033" y="363770"/>
                      <a:pt x="53788" y="363701"/>
                    </a:cubicBezTo>
                    <a:cubicBezTo>
                      <a:pt x="54542" y="363564"/>
                      <a:pt x="55228" y="364112"/>
                      <a:pt x="55297" y="364867"/>
                    </a:cubicBezTo>
                    <a:lnTo>
                      <a:pt x="56462" y="372754"/>
                    </a:lnTo>
                    <a:cubicBezTo>
                      <a:pt x="56600" y="373508"/>
                      <a:pt x="56051" y="374193"/>
                      <a:pt x="55297" y="374262"/>
                    </a:cubicBezTo>
                    <a:cubicBezTo>
                      <a:pt x="55228" y="374262"/>
                      <a:pt x="55159" y="374262"/>
                      <a:pt x="55091" y="374262"/>
                    </a:cubicBezTo>
                    <a:cubicBezTo>
                      <a:pt x="54474" y="374193"/>
                      <a:pt x="53856" y="373713"/>
                      <a:pt x="53788" y="373096"/>
                    </a:cubicBezTo>
                    <a:close/>
                    <a:moveTo>
                      <a:pt x="51525" y="357254"/>
                    </a:moveTo>
                    <a:lnTo>
                      <a:pt x="50359" y="349368"/>
                    </a:lnTo>
                    <a:cubicBezTo>
                      <a:pt x="50222" y="348613"/>
                      <a:pt x="50770" y="347928"/>
                      <a:pt x="51525" y="347859"/>
                    </a:cubicBezTo>
                    <a:cubicBezTo>
                      <a:pt x="52279" y="347722"/>
                      <a:pt x="52965" y="348270"/>
                      <a:pt x="53033" y="349025"/>
                    </a:cubicBezTo>
                    <a:lnTo>
                      <a:pt x="54199" y="356912"/>
                    </a:lnTo>
                    <a:cubicBezTo>
                      <a:pt x="54336" y="357666"/>
                      <a:pt x="53788" y="358352"/>
                      <a:pt x="53033" y="358420"/>
                    </a:cubicBezTo>
                    <a:cubicBezTo>
                      <a:pt x="52965" y="358420"/>
                      <a:pt x="52896" y="358420"/>
                      <a:pt x="52828" y="358420"/>
                    </a:cubicBezTo>
                    <a:cubicBezTo>
                      <a:pt x="52142" y="358420"/>
                      <a:pt x="51593" y="357940"/>
                      <a:pt x="51525" y="357254"/>
                    </a:cubicBezTo>
                    <a:close/>
                    <a:moveTo>
                      <a:pt x="49193" y="341412"/>
                    </a:moveTo>
                    <a:lnTo>
                      <a:pt x="48027" y="333526"/>
                    </a:lnTo>
                    <a:cubicBezTo>
                      <a:pt x="47890" y="332771"/>
                      <a:pt x="48439" y="332086"/>
                      <a:pt x="49193" y="332017"/>
                    </a:cubicBezTo>
                    <a:cubicBezTo>
                      <a:pt x="49947" y="331880"/>
                      <a:pt x="50633" y="332429"/>
                      <a:pt x="50702" y="333183"/>
                    </a:cubicBezTo>
                    <a:lnTo>
                      <a:pt x="51868" y="341070"/>
                    </a:lnTo>
                    <a:cubicBezTo>
                      <a:pt x="52005" y="341824"/>
                      <a:pt x="51456" y="342510"/>
                      <a:pt x="50702" y="342578"/>
                    </a:cubicBezTo>
                    <a:cubicBezTo>
                      <a:pt x="50633" y="342578"/>
                      <a:pt x="50565" y="342578"/>
                      <a:pt x="50496" y="342578"/>
                    </a:cubicBezTo>
                    <a:cubicBezTo>
                      <a:pt x="49879" y="342578"/>
                      <a:pt x="49330" y="342098"/>
                      <a:pt x="49193" y="341412"/>
                    </a:cubicBezTo>
                    <a:close/>
                    <a:moveTo>
                      <a:pt x="46930" y="325639"/>
                    </a:moveTo>
                    <a:lnTo>
                      <a:pt x="45764" y="317752"/>
                    </a:lnTo>
                    <a:cubicBezTo>
                      <a:pt x="45627" y="316998"/>
                      <a:pt x="46175" y="316312"/>
                      <a:pt x="46930" y="316244"/>
                    </a:cubicBezTo>
                    <a:cubicBezTo>
                      <a:pt x="47684" y="316106"/>
                      <a:pt x="48370" y="316655"/>
                      <a:pt x="48439" y="317409"/>
                    </a:cubicBezTo>
                    <a:lnTo>
                      <a:pt x="49604" y="325296"/>
                    </a:lnTo>
                    <a:cubicBezTo>
                      <a:pt x="49742" y="326051"/>
                      <a:pt x="49193" y="326736"/>
                      <a:pt x="48439" y="326805"/>
                    </a:cubicBezTo>
                    <a:cubicBezTo>
                      <a:pt x="48370" y="326805"/>
                      <a:pt x="48301" y="326805"/>
                      <a:pt x="48233" y="326805"/>
                    </a:cubicBezTo>
                    <a:cubicBezTo>
                      <a:pt x="47616" y="326805"/>
                      <a:pt x="46998" y="326325"/>
                      <a:pt x="46930" y="325639"/>
                    </a:cubicBezTo>
                    <a:close/>
                    <a:moveTo>
                      <a:pt x="44598" y="309797"/>
                    </a:moveTo>
                    <a:lnTo>
                      <a:pt x="43432" y="301910"/>
                    </a:lnTo>
                    <a:cubicBezTo>
                      <a:pt x="43295" y="301156"/>
                      <a:pt x="43844" y="300470"/>
                      <a:pt x="44598" y="300402"/>
                    </a:cubicBezTo>
                    <a:cubicBezTo>
                      <a:pt x="45352" y="300264"/>
                      <a:pt x="46038" y="300813"/>
                      <a:pt x="46107" y="301568"/>
                    </a:cubicBezTo>
                    <a:lnTo>
                      <a:pt x="47273" y="309454"/>
                    </a:lnTo>
                    <a:cubicBezTo>
                      <a:pt x="47410" y="310209"/>
                      <a:pt x="46861" y="310894"/>
                      <a:pt x="46107" y="310963"/>
                    </a:cubicBezTo>
                    <a:cubicBezTo>
                      <a:pt x="46038" y="310963"/>
                      <a:pt x="45970" y="310963"/>
                      <a:pt x="45901" y="310963"/>
                    </a:cubicBezTo>
                    <a:cubicBezTo>
                      <a:pt x="45284" y="310963"/>
                      <a:pt x="44735" y="310483"/>
                      <a:pt x="44598" y="309797"/>
                    </a:cubicBezTo>
                    <a:close/>
                    <a:moveTo>
                      <a:pt x="42335" y="294023"/>
                    </a:moveTo>
                    <a:lnTo>
                      <a:pt x="41169" y="286137"/>
                    </a:lnTo>
                    <a:cubicBezTo>
                      <a:pt x="41032" y="285383"/>
                      <a:pt x="41581" y="284697"/>
                      <a:pt x="42335" y="284628"/>
                    </a:cubicBezTo>
                    <a:cubicBezTo>
                      <a:pt x="43089" y="284491"/>
                      <a:pt x="43775" y="285039"/>
                      <a:pt x="43844" y="285794"/>
                    </a:cubicBezTo>
                    <a:lnTo>
                      <a:pt x="45010" y="293681"/>
                    </a:lnTo>
                    <a:cubicBezTo>
                      <a:pt x="45147" y="294435"/>
                      <a:pt x="44598" y="295121"/>
                      <a:pt x="43844" y="295190"/>
                    </a:cubicBezTo>
                    <a:cubicBezTo>
                      <a:pt x="43775" y="295190"/>
                      <a:pt x="43707" y="295190"/>
                      <a:pt x="43638" y="295190"/>
                    </a:cubicBezTo>
                    <a:cubicBezTo>
                      <a:pt x="43021" y="295190"/>
                      <a:pt x="42472" y="294710"/>
                      <a:pt x="42335" y="294023"/>
                    </a:cubicBezTo>
                    <a:close/>
                    <a:moveTo>
                      <a:pt x="40072" y="278181"/>
                    </a:moveTo>
                    <a:lnTo>
                      <a:pt x="38906" y="270295"/>
                    </a:lnTo>
                    <a:cubicBezTo>
                      <a:pt x="38769" y="269541"/>
                      <a:pt x="39317" y="268855"/>
                      <a:pt x="40072" y="268786"/>
                    </a:cubicBezTo>
                    <a:cubicBezTo>
                      <a:pt x="40826" y="268649"/>
                      <a:pt x="41512" y="269198"/>
                      <a:pt x="41581" y="269952"/>
                    </a:cubicBezTo>
                    <a:lnTo>
                      <a:pt x="42746" y="277839"/>
                    </a:lnTo>
                    <a:cubicBezTo>
                      <a:pt x="42884" y="278593"/>
                      <a:pt x="42335" y="279279"/>
                      <a:pt x="41581" y="279348"/>
                    </a:cubicBezTo>
                    <a:cubicBezTo>
                      <a:pt x="41512" y="279348"/>
                      <a:pt x="41443" y="279348"/>
                      <a:pt x="41375" y="279348"/>
                    </a:cubicBezTo>
                    <a:cubicBezTo>
                      <a:pt x="40689" y="279348"/>
                      <a:pt x="40140" y="278868"/>
                      <a:pt x="40072" y="278181"/>
                    </a:cubicBezTo>
                    <a:close/>
                    <a:moveTo>
                      <a:pt x="37740" y="262408"/>
                    </a:moveTo>
                    <a:lnTo>
                      <a:pt x="36574" y="254522"/>
                    </a:lnTo>
                    <a:cubicBezTo>
                      <a:pt x="36437" y="253767"/>
                      <a:pt x="36986" y="253081"/>
                      <a:pt x="37740" y="253013"/>
                    </a:cubicBezTo>
                    <a:cubicBezTo>
                      <a:pt x="38494" y="252875"/>
                      <a:pt x="39180" y="253424"/>
                      <a:pt x="39249" y="254178"/>
                    </a:cubicBezTo>
                    <a:lnTo>
                      <a:pt x="40415" y="262065"/>
                    </a:lnTo>
                    <a:cubicBezTo>
                      <a:pt x="40552" y="262820"/>
                      <a:pt x="40003" y="263506"/>
                      <a:pt x="39249" y="263574"/>
                    </a:cubicBezTo>
                    <a:cubicBezTo>
                      <a:pt x="39180" y="263574"/>
                      <a:pt x="39112" y="263574"/>
                      <a:pt x="39043" y="263574"/>
                    </a:cubicBezTo>
                    <a:cubicBezTo>
                      <a:pt x="38426" y="263506"/>
                      <a:pt x="37877" y="263026"/>
                      <a:pt x="37740" y="262408"/>
                    </a:cubicBezTo>
                    <a:close/>
                    <a:moveTo>
                      <a:pt x="35477" y="246566"/>
                    </a:moveTo>
                    <a:lnTo>
                      <a:pt x="34311" y="238680"/>
                    </a:lnTo>
                    <a:cubicBezTo>
                      <a:pt x="34174" y="237925"/>
                      <a:pt x="34723" y="237239"/>
                      <a:pt x="35477" y="237171"/>
                    </a:cubicBezTo>
                    <a:cubicBezTo>
                      <a:pt x="36231" y="237033"/>
                      <a:pt x="36917" y="237582"/>
                      <a:pt x="36986" y="238337"/>
                    </a:cubicBezTo>
                    <a:lnTo>
                      <a:pt x="38152" y="246223"/>
                    </a:lnTo>
                    <a:cubicBezTo>
                      <a:pt x="38289" y="246978"/>
                      <a:pt x="37740" y="247664"/>
                      <a:pt x="36986" y="247732"/>
                    </a:cubicBezTo>
                    <a:cubicBezTo>
                      <a:pt x="36917" y="247732"/>
                      <a:pt x="36849" y="247732"/>
                      <a:pt x="36780" y="247732"/>
                    </a:cubicBezTo>
                    <a:cubicBezTo>
                      <a:pt x="36163" y="247732"/>
                      <a:pt x="35545" y="247252"/>
                      <a:pt x="35477" y="246566"/>
                    </a:cubicBezTo>
                    <a:close/>
                    <a:moveTo>
                      <a:pt x="33214" y="230793"/>
                    </a:moveTo>
                    <a:lnTo>
                      <a:pt x="32048" y="222906"/>
                    </a:lnTo>
                    <a:cubicBezTo>
                      <a:pt x="31911" y="222152"/>
                      <a:pt x="32459" y="221466"/>
                      <a:pt x="33214" y="221397"/>
                    </a:cubicBezTo>
                    <a:cubicBezTo>
                      <a:pt x="33968" y="221260"/>
                      <a:pt x="34654" y="221809"/>
                      <a:pt x="34723" y="222563"/>
                    </a:cubicBezTo>
                    <a:lnTo>
                      <a:pt x="35888" y="230450"/>
                    </a:lnTo>
                    <a:cubicBezTo>
                      <a:pt x="36026" y="231204"/>
                      <a:pt x="35477" y="231890"/>
                      <a:pt x="34723" y="231959"/>
                    </a:cubicBezTo>
                    <a:cubicBezTo>
                      <a:pt x="34654" y="231959"/>
                      <a:pt x="34585" y="231959"/>
                      <a:pt x="34517" y="231959"/>
                    </a:cubicBezTo>
                    <a:cubicBezTo>
                      <a:pt x="33831" y="231890"/>
                      <a:pt x="33282" y="231410"/>
                      <a:pt x="33214" y="230793"/>
                    </a:cubicBezTo>
                    <a:close/>
                    <a:moveTo>
                      <a:pt x="30882" y="214951"/>
                    </a:moveTo>
                    <a:lnTo>
                      <a:pt x="29716" y="207064"/>
                    </a:lnTo>
                    <a:cubicBezTo>
                      <a:pt x="29579" y="206310"/>
                      <a:pt x="30128" y="205624"/>
                      <a:pt x="30882" y="205555"/>
                    </a:cubicBezTo>
                    <a:cubicBezTo>
                      <a:pt x="31636" y="205418"/>
                      <a:pt x="32322" y="205967"/>
                      <a:pt x="32391" y="206721"/>
                    </a:cubicBezTo>
                    <a:lnTo>
                      <a:pt x="33557" y="214608"/>
                    </a:lnTo>
                    <a:cubicBezTo>
                      <a:pt x="33694" y="215362"/>
                      <a:pt x="33145" y="216048"/>
                      <a:pt x="32391" y="216117"/>
                    </a:cubicBezTo>
                    <a:cubicBezTo>
                      <a:pt x="32322" y="216117"/>
                      <a:pt x="32254" y="216117"/>
                      <a:pt x="32185" y="216117"/>
                    </a:cubicBezTo>
                    <a:cubicBezTo>
                      <a:pt x="31568" y="216117"/>
                      <a:pt x="31019" y="215637"/>
                      <a:pt x="30882" y="214951"/>
                    </a:cubicBezTo>
                    <a:close/>
                    <a:moveTo>
                      <a:pt x="28619" y="199109"/>
                    </a:moveTo>
                    <a:lnTo>
                      <a:pt x="27453" y="191222"/>
                    </a:lnTo>
                    <a:cubicBezTo>
                      <a:pt x="27316" y="190468"/>
                      <a:pt x="27865" y="189782"/>
                      <a:pt x="28619" y="189714"/>
                    </a:cubicBezTo>
                    <a:cubicBezTo>
                      <a:pt x="29373" y="189576"/>
                      <a:pt x="30059" y="190125"/>
                      <a:pt x="30128" y="190879"/>
                    </a:cubicBezTo>
                    <a:lnTo>
                      <a:pt x="31294" y="198766"/>
                    </a:lnTo>
                    <a:cubicBezTo>
                      <a:pt x="31431" y="199520"/>
                      <a:pt x="30882" y="200206"/>
                      <a:pt x="30128" y="200275"/>
                    </a:cubicBezTo>
                    <a:cubicBezTo>
                      <a:pt x="30059" y="200275"/>
                      <a:pt x="29991" y="200275"/>
                      <a:pt x="29922" y="200275"/>
                    </a:cubicBezTo>
                    <a:cubicBezTo>
                      <a:pt x="29305" y="200275"/>
                      <a:pt x="28687" y="199795"/>
                      <a:pt x="28619" y="199109"/>
                    </a:cubicBezTo>
                    <a:close/>
                    <a:moveTo>
                      <a:pt x="26356" y="183336"/>
                    </a:moveTo>
                    <a:lnTo>
                      <a:pt x="25190" y="175449"/>
                    </a:lnTo>
                    <a:cubicBezTo>
                      <a:pt x="25053" y="174694"/>
                      <a:pt x="25601" y="174008"/>
                      <a:pt x="26356" y="173940"/>
                    </a:cubicBezTo>
                    <a:cubicBezTo>
                      <a:pt x="27110" y="173803"/>
                      <a:pt x="27796" y="174352"/>
                      <a:pt x="27865" y="175106"/>
                    </a:cubicBezTo>
                    <a:lnTo>
                      <a:pt x="29030" y="182992"/>
                    </a:lnTo>
                    <a:cubicBezTo>
                      <a:pt x="29168" y="183747"/>
                      <a:pt x="28619" y="184433"/>
                      <a:pt x="27865" y="184501"/>
                    </a:cubicBezTo>
                    <a:cubicBezTo>
                      <a:pt x="27796" y="184501"/>
                      <a:pt x="27727" y="184501"/>
                      <a:pt x="27659" y="184501"/>
                    </a:cubicBezTo>
                    <a:cubicBezTo>
                      <a:pt x="26973" y="184501"/>
                      <a:pt x="26424" y="184021"/>
                      <a:pt x="26356" y="183336"/>
                    </a:cubicBezTo>
                    <a:close/>
                    <a:moveTo>
                      <a:pt x="24024" y="167494"/>
                    </a:moveTo>
                    <a:lnTo>
                      <a:pt x="22858" y="159607"/>
                    </a:lnTo>
                    <a:cubicBezTo>
                      <a:pt x="22721" y="158853"/>
                      <a:pt x="23270" y="158166"/>
                      <a:pt x="24024" y="158098"/>
                    </a:cubicBezTo>
                    <a:cubicBezTo>
                      <a:pt x="24778" y="157961"/>
                      <a:pt x="25464" y="158510"/>
                      <a:pt x="25533" y="159264"/>
                    </a:cubicBezTo>
                    <a:lnTo>
                      <a:pt x="26699" y="167150"/>
                    </a:lnTo>
                    <a:cubicBezTo>
                      <a:pt x="26836" y="167905"/>
                      <a:pt x="26287" y="168591"/>
                      <a:pt x="25533" y="168659"/>
                    </a:cubicBezTo>
                    <a:cubicBezTo>
                      <a:pt x="25464" y="168659"/>
                      <a:pt x="25396" y="168659"/>
                      <a:pt x="25327" y="168659"/>
                    </a:cubicBezTo>
                    <a:cubicBezTo>
                      <a:pt x="24710" y="168659"/>
                      <a:pt x="24161" y="168179"/>
                      <a:pt x="24024" y="167494"/>
                    </a:cubicBezTo>
                    <a:close/>
                    <a:moveTo>
                      <a:pt x="21761" y="151720"/>
                    </a:moveTo>
                    <a:lnTo>
                      <a:pt x="20595" y="143833"/>
                    </a:lnTo>
                    <a:cubicBezTo>
                      <a:pt x="20458" y="143079"/>
                      <a:pt x="21007" y="142393"/>
                      <a:pt x="21761" y="142325"/>
                    </a:cubicBezTo>
                    <a:cubicBezTo>
                      <a:pt x="22515" y="142188"/>
                      <a:pt x="23201" y="142736"/>
                      <a:pt x="23270" y="143491"/>
                    </a:cubicBezTo>
                    <a:lnTo>
                      <a:pt x="24436" y="151377"/>
                    </a:lnTo>
                    <a:cubicBezTo>
                      <a:pt x="24573" y="152131"/>
                      <a:pt x="24024" y="152817"/>
                      <a:pt x="23270" y="152886"/>
                    </a:cubicBezTo>
                    <a:cubicBezTo>
                      <a:pt x="23201" y="152886"/>
                      <a:pt x="23133" y="152886"/>
                      <a:pt x="23064" y="152886"/>
                    </a:cubicBezTo>
                    <a:cubicBezTo>
                      <a:pt x="22447" y="152886"/>
                      <a:pt x="21829" y="152406"/>
                      <a:pt x="21761" y="151720"/>
                    </a:cubicBezTo>
                    <a:close/>
                    <a:moveTo>
                      <a:pt x="19498" y="135878"/>
                    </a:moveTo>
                    <a:lnTo>
                      <a:pt x="18332" y="127992"/>
                    </a:lnTo>
                    <a:cubicBezTo>
                      <a:pt x="18195" y="127237"/>
                      <a:pt x="18743" y="126551"/>
                      <a:pt x="19498" y="126483"/>
                    </a:cubicBezTo>
                    <a:cubicBezTo>
                      <a:pt x="20252" y="126346"/>
                      <a:pt x="20938" y="126894"/>
                      <a:pt x="21007" y="127649"/>
                    </a:cubicBezTo>
                    <a:lnTo>
                      <a:pt x="22172" y="135535"/>
                    </a:lnTo>
                    <a:cubicBezTo>
                      <a:pt x="22310" y="136289"/>
                      <a:pt x="21761" y="136975"/>
                      <a:pt x="21007" y="137044"/>
                    </a:cubicBezTo>
                    <a:cubicBezTo>
                      <a:pt x="20938" y="137044"/>
                      <a:pt x="20869" y="137044"/>
                      <a:pt x="20801" y="137044"/>
                    </a:cubicBezTo>
                    <a:cubicBezTo>
                      <a:pt x="20115" y="137044"/>
                      <a:pt x="19566" y="136564"/>
                      <a:pt x="19498" y="135878"/>
                    </a:cubicBezTo>
                    <a:close/>
                    <a:moveTo>
                      <a:pt x="17166" y="120105"/>
                    </a:moveTo>
                    <a:lnTo>
                      <a:pt x="16000" y="112218"/>
                    </a:lnTo>
                    <a:cubicBezTo>
                      <a:pt x="15863" y="111464"/>
                      <a:pt x="16412" y="110778"/>
                      <a:pt x="17166" y="110709"/>
                    </a:cubicBezTo>
                    <a:cubicBezTo>
                      <a:pt x="17920" y="110572"/>
                      <a:pt x="18606" y="111121"/>
                      <a:pt x="18675" y="111875"/>
                    </a:cubicBezTo>
                    <a:lnTo>
                      <a:pt x="19841" y="119762"/>
                    </a:lnTo>
                    <a:cubicBezTo>
                      <a:pt x="19978" y="120516"/>
                      <a:pt x="19429" y="121202"/>
                      <a:pt x="18675" y="121270"/>
                    </a:cubicBezTo>
                    <a:cubicBezTo>
                      <a:pt x="18606" y="121270"/>
                      <a:pt x="18538" y="121270"/>
                      <a:pt x="18469" y="121270"/>
                    </a:cubicBezTo>
                    <a:cubicBezTo>
                      <a:pt x="17852" y="121202"/>
                      <a:pt x="17303" y="120722"/>
                      <a:pt x="17166" y="120105"/>
                    </a:cubicBezTo>
                    <a:close/>
                    <a:moveTo>
                      <a:pt x="14903" y="104263"/>
                    </a:moveTo>
                    <a:lnTo>
                      <a:pt x="13737" y="96376"/>
                    </a:lnTo>
                    <a:cubicBezTo>
                      <a:pt x="13600" y="95622"/>
                      <a:pt x="14149" y="94936"/>
                      <a:pt x="14903" y="94867"/>
                    </a:cubicBezTo>
                    <a:cubicBezTo>
                      <a:pt x="15657" y="94730"/>
                      <a:pt x="16343" y="95279"/>
                      <a:pt x="16412" y="96033"/>
                    </a:cubicBezTo>
                    <a:lnTo>
                      <a:pt x="17578" y="103920"/>
                    </a:lnTo>
                    <a:cubicBezTo>
                      <a:pt x="17715" y="104674"/>
                      <a:pt x="17166" y="105360"/>
                      <a:pt x="16412" y="105428"/>
                    </a:cubicBezTo>
                    <a:cubicBezTo>
                      <a:pt x="16343" y="105428"/>
                      <a:pt x="16275" y="105428"/>
                      <a:pt x="16206" y="105428"/>
                    </a:cubicBezTo>
                    <a:cubicBezTo>
                      <a:pt x="15589" y="105428"/>
                      <a:pt x="14971" y="104949"/>
                      <a:pt x="14903" y="104263"/>
                    </a:cubicBezTo>
                    <a:close/>
                    <a:moveTo>
                      <a:pt x="12571" y="88489"/>
                    </a:moveTo>
                    <a:lnTo>
                      <a:pt x="11405" y="80603"/>
                    </a:lnTo>
                    <a:cubicBezTo>
                      <a:pt x="11268" y="79848"/>
                      <a:pt x="11817" y="79163"/>
                      <a:pt x="12571" y="79094"/>
                    </a:cubicBezTo>
                    <a:cubicBezTo>
                      <a:pt x="13326" y="78957"/>
                      <a:pt x="14011" y="79505"/>
                      <a:pt x="14080" y="80260"/>
                    </a:cubicBezTo>
                    <a:lnTo>
                      <a:pt x="15246" y="88147"/>
                    </a:lnTo>
                    <a:cubicBezTo>
                      <a:pt x="15383" y="88901"/>
                      <a:pt x="14834" y="89586"/>
                      <a:pt x="14080" y="89655"/>
                    </a:cubicBezTo>
                    <a:cubicBezTo>
                      <a:pt x="14011" y="89655"/>
                      <a:pt x="13943" y="89655"/>
                      <a:pt x="13874" y="89655"/>
                    </a:cubicBezTo>
                    <a:cubicBezTo>
                      <a:pt x="13257" y="89586"/>
                      <a:pt x="12708" y="89106"/>
                      <a:pt x="12571" y="88489"/>
                    </a:cubicBezTo>
                    <a:close/>
                    <a:moveTo>
                      <a:pt x="10308" y="72647"/>
                    </a:moveTo>
                    <a:lnTo>
                      <a:pt x="9142" y="64761"/>
                    </a:lnTo>
                    <a:cubicBezTo>
                      <a:pt x="9005" y="64006"/>
                      <a:pt x="9554" y="63321"/>
                      <a:pt x="10308" y="63252"/>
                    </a:cubicBezTo>
                    <a:cubicBezTo>
                      <a:pt x="11062" y="63115"/>
                      <a:pt x="11748" y="63663"/>
                      <a:pt x="11817" y="64418"/>
                    </a:cubicBezTo>
                    <a:lnTo>
                      <a:pt x="12983" y="72305"/>
                    </a:lnTo>
                    <a:cubicBezTo>
                      <a:pt x="13120" y="73059"/>
                      <a:pt x="12571" y="73745"/>
                      <a:pt x="11817" y="73813"/>
                    </a:cubicBezTo>
                    <a:cubicBezTo>
                      <a:pt x="11748" y="73813"/>
                      <a:pt x="11680" y="73813"/>
                      <a:pt x="11611" y="73813"/>
                    </a:cubicBezTo>
                    <a:cubicBezTo>
                      <a:pt x="10994" y="73813"/>
                      <a:pt x="10377" y="73333"/>
                      <a:pt x="10308" y="72647"/>
                    </a:cubicBezTo>
                    <a:close/>
                    <a:moveTo>
                      <a:pt x="8045" y="56805"/>
                    </a:moveTo>
                    <a:lnTo>
                      <a:pt x="6879" y="48919"/>
                    </a:lnTo>
                    <a:cubicBezTo>
                      <a:pt x="6742" y="48164"/>
                      <a:pt x="7291" y="47479"/>
                      <a:pt x="8045" y="47410"/>
                    </a:cubicBezTo>
                    <a:cubicBezTo>
                      <a:pt x="8799" y="47273"/>
                      <a:pt x="9485" y="47821"/>
                      <a:pt x="9554" y="48576"/>
                    </a:cubicBezTo>
                    <a:lnTo>
                      <a:pt x="10720" y="56463"/>
                    </a:lnTo>
                    <a:cubicBezTo>
                      <a:pt x="10857" y="57217"/>
                      <a:pt x="10308" y="57903"/>
                      <a:pt x="9554" y="57971"/>
                    </a:cubicBezTo>
                    <a:cubicBezTo>
                      <a:pt x="9485" y="57971"/>
                      <a:pt x="9417" y="57971"/>
                      <a:pt x="9348" y="57971"/>
                    </a:cubicBezTo>
                    <a:cubicBezTo>
                      <a:pt x="8662" y="57971"/>
                      <a:pt x="8113" y="57491"/>
                      <a:pt x="8045" y="56805"/>
                    </a:cubicBezTo>
                    <a:close/>
                    <a:moveTo>
                      <a:pt x="5713" y="41032"/>
                    </a:moveTo>
                    <a:lnTo>
                      <a:pt x="4547" y="33145"/>
                    </a:lnTo>
                    <a:cubicBezTo>
                      <a:pt x="4410" y="32391"/>
                      <a:pt x="4959" y="31705"/>
                      <a:pt x="5713" y="31637"/>
                    </a:cubicBezTo>
                    <a:cubicBezTo>
                      <a:pt x="6468" y="31499"/>
                      <a:pt x="7153" y="32048"/>
                      <a:pt x="7222" y="32802"/>
                    </a:cubicBezTo>
                    <a:lnTo>
                      <a:pt x="8388" y="40689"/>
                    </a:lnTo>
                    <a:cubicBezTo>
                      <a:pt x="8525" y="41444"/>
                      <a:pt x="7976" y="42129"/>
                      <a:pt x="7222" y="42198"/>
                    </a:cubicBezTo>
                    <a:cubicBezTo>
                      <a:pt x="7153" y="42198"/>
                      <a:pt x="7085" y="42198"/>
                      <a:pt x="7016" y="42198"/>
                    </a:cubicBezTo>
                    <a:cubicBezTo>
                      <a:pt x="6399" y="42198"/>
                      <a:pt x="5850" y="41718"/>
                      <a:pt x="5713" y="41032"/>
                    </a:cubicBezTo>
                    <a:close/>
                    <a:moveTo>
                      <a:pt x="3450" y="25190"/>
                    </a:moveTo>
                    <a:lnTo>
                      <a:pt x="2284" y="17303"/>
                    </a:lnTo>
                    <a:cubicBezTo>
                      <a:pt x="2147" y="16549"/>
                      <a:pt x="2696" y="15863"/>
                      <a:pt x="3450" y="15795"/>
                    </a:cubicBezTo>
                    <a:cubicBezTo>
                      <a:pt x="4204" y="15657"/>
                      <a:pt x="4890" y="16206"/>
                      <a:pt x="4959" y="16960"/>
                    </a:cubicBezTo>
                    <a:lnTo>
                      <a:pt x="6125" y="24847"/>
                    </a:lnTo>
                    <a:cubicBezTo>
                      <a:pt x="6262" y="25602"/>
                      <a:pt x="5713" y="26287"/>
                      <a:pt x="4959" y="26356"/>
                    </a:cubicBezTo>
                    <a:cubicBezTo>
                      <a:pt x="4890" y="26356"/>
                      <a:pt x="4822" y="26356"/>
                      <a:pt x="4753" y="26356"/>
                    </a:cubicBezTo>
                    <a:cubicBezTo>
                      <a:pt x="4136" y="26356"/>
                      <a:pt x="3519" y="25876"/>
                      <a:pt x="3450" y="25190"/>
                    </a:cubicBezTo>
                    <a:close/>
                    <a:moveTo>
                      <a:pt x="1187" y="9416"/>
                    </a:moveTo>
                    <a:lnTo>
                      <a:pt x="21" y="1530"/>
                    </a:lnTo>
                    <a:cubicBezTo>
                      <a:pt x="-116" y="776"/>
                      <a:pt x="433" y="90"/>
                      <a:pt x="1187" y="21"/>
                    </a:cubicBezTo>
                    <a:cubicBezTo>
                      <a:pt x="1941" y="-116"/>
                      <a:pt x="2627" y="432"/>
                      <a:pt x="2696" y="1187"/>
                    </a:cubicBezTo>
                    <a:lnTo>
                      <a:pt x="3862" y="9074"/>
                    </a:lnTo>
                    <a:cubicBezTo>
                      <a:pt x="3999" y="9828"/>
                      <a:pt x="3450" y="10514"/>
                      <a:pt x="2696" y="10583"/>
                    </a:cubicBezTo>
                    <a:cubicBezTo>
                      <a:pt x="2627" y="10583"/>
                      <a:pt x="2559" y="10583"/>
                      <a:pt x="2490" y="10583"/>
                    </a:cubicBezTo>
                    <a:cubicBezTo>
                      <a:pt x="1804" y="10583"/>
                      <a:pt x="1255" y="10102"/>
                      <a:pt x="1187" y="9416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F0124B4F-1273-7A88-F9D7-1DB97E2B06AE}"/>
                  </a:ext>
                </a:extLst>
              </p:cNvPr>
              <p:cNvSpPr/>
              <p:nvPr/>
            </p:nvSpPr>
            <p:spPr>
              <a:xfrm>
                <a:off x="1463720" y="4780421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3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3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2276A75B-7F90-9CC5-832B-28EDC088007F}"/>
                  </a:ext>
                </a:extLst>
              </p:cNvPr>
              <p:cNvSpPr/>
              <p:nvPr/>
            </p:nvSpPr>
            <p:spPr>
              <a:xfrm>
                <a:off x="1310656" y="4770415"/>
                <a:ext cx="171587" cy="2742"/>
              </a:xfrm>
              <a:custGeom>
                <a:avLst/>
                <a:gdLst>
                  <a:gd name="connsiteX0" fmla="*/ 0 w 171587"/>
                  <a:gd name="connsiteY0" fmla="*/ 1371 h 2742"/>
                  <a:gd name="connsiteX1" fmla="*/ 1372 w 171587"/>
                  <a:gd name="connsiteY1" fmla="*/ 0 h 2742"/>
                  <a:gd name="connsiteX2" fmla="*/ 9395 w 171587"/>
                  <a:gd name="connsiteY2" fmla="*/ 0 h 2742"/>
                  <a:gd name="connsiteX3" fmla="*/ 10767 w 171587"/>
                  <a:gd name="connsiteY3" fmla="*/ 1371 h 2742"/>
                  <a:gd name="connsiteX4" fmla="*/ 9395 w 171587"/>
                  <a:gd name="connsiteY4" fmla="*/ 2743 h 2742"/>
                  <a:gd name="connsiteX5" fmla="*/ 1372 w 171587"/>
                  <a:gd name="connsiteY5" fmla="*/ 2743 h 2742"/>
                  <a:gd name="connsiteX6" fmla="*/ 0 w 171587"/>
                  <a:gd name="connsiteY6" fmla="*/ 1371 h 2742"/>
                  <a:gd name="connsiteX7" fmla="*/ 16116 w 171587"/>
                  <a:gd name="connsiteY7" fmla="*/ 1371 h 2742"/>
                  <a:gd name="connsiteX8" fmla="*/ 17488 w 171587"/>
                  <a:gd name="connsiteY8" fmla="*/ 0 h 2742"/>
                  <a:gd name="connsiteX9" fmla="*/ 25512 w 171587"/>
                  <a:gd name="connsiteY9" fmla="*/ 0 h 2742"/>
                  <a:gd name="connsiteX10" fmla="*/ 26883 w 171587"/>
                  <a:gd name="connsiteY10" fmla="*/ 1371 h 2742"/>
                  <a:gd name="connsiteX11" fmla="*/ 25512 w 171587"/>
                  <a:gd name="connsiteY11" fmla="*/ 2743 h 2742"/>
                  <a:gd name="connsiteX12" fmla="*/ 17488 w 171587"/>
                  <a:gd name="connsiteY12" fmla="*/ 2743 h 2742"/>
                  <a:gd name="connsiteX13" fmla="*/ 16116 w 171587"/>
                  <a:gd name="connsiteY13" fmla="*/ 1371 h 2742"/>
                  <a:gd name="connsiteX14" fmla="*/ 32164 w 171587"/>
                  <a:gd name="connsiteY14" fmla="*/ 1371 h 2742"/>
                  <a:gd name="connsiteX15" fmla="*/ 33536 w 171587"/>
                  <a:gd name="connsiteY15" fmla="*/ 0 h 2742"/>
                  <a:gd name="connsiteX16" fmla="*/ 41559 w 171587"/>
                  <a:gd name="connsiteY16" fmla="*/ 0 h 2742"/>
                  <a:gd name="connsiteX17" fmla="*/ 42931 w 171587"/>
                  <a:gd name="connsiteY17" fmla="*/ 1371 h 2742"/>
                  <a:gd name="connsiteX18" fmla="*/ 41559 w 171587"/>
                  <a:gd name="connsiteY18" fmla="*/ 2743 h 2742"/>
                  <a:gd name="connsiteX19" fmla="*/ 33536 w 171587"/>
                  <a:gd name="connsiteY19" fmla="*/ 2743 h 2742"/>
                  <a:gd name="connsiteX20" fmla="*/ 32164 w 171587"/>
                  <a:gd name="connsiteY20" fmla="*/ 1371 h 2742"/>
                  <a:gd name="connsiteX21" fmla="*/ 48280 w 171587"/>
                  <a:gd name="connsiteY21" fmla="*/ 1371 h 2742"/>
                  <a:gd name="connsiteX22" fmla="*/ 49652 w 171587"/>
                  <a:gd name="connsiteY22" fmla="*/ 0 h 2742"/>
                  <a:gd name="connsiteX23" fmla="*/ 57676 w 171587"/>
                  <a:gd name="connsiteY23" fmla="*/ 0 h 2742"/>
                  <a:gd name="connsiteX24" fmla="*/ 59047 w 171587"/>
                  <a:gd name="connsiteY24" fmla="*/ 1371 h 2742"/>
                  <a:gd name="connsiteX25" fmla="*/ 57676 w 171587"/>
                  <a:gd name="connsiteY25" fmla="*/ 2743 h 2742"/>
                  <a:gd name="connsiteX26" fmla="*/ 49583 w 171587"/>
                  <a:gd name="connsiteY26" fmla="*/ 2743 h 2742"/>
                  <a:gd name="connsiteX27" fmla="*/ 48280 w 171587"/>
                  <a:gd name="connsiteY27" fmla="*/ 1371 h 2742"/>
                  <a:gd name="connsiteX28" fmla="*/ 64328 w 171587"/>
                  <a:gd name="connsiteY28" fmla="*/ 1371 h 2742"/>
                  <a:gd name="connsiteX29" fmla="*/ 65700 w 171587"/>
                  <a:gd name="connsiteY29" fmla="*/ 0 h 2742"/>
                  <a:gd name="connsiteX30" fmla="*/ 73724 w 171587"/>
                  <a:gd name="connsiteY30" fmla="*/ 0 h 2742"/>
                  <a:gd name="connsiteX31" fmla="*/ 75095 w 171587"/>
                  <a:gd name="connsiteY31" fmla="*/ 1371 h 2742"/>
                  <a:gd name="connsiteX32" fmla="*/ 73724 w 171587"/>
                  <a:gd name="connsiteY32" fmla="*/ 2743 h 2742"/>
                  <a:gd name="connsiteX33" fmla="*/ 65700 w 171587"/>
                  <a:gd name="connsiteY33" fmla="*/ 2743 h 2742"/>
                  <a:gd name="connsiteX34" fmla="*/ 64328 w 171587"/>
                  <a:gd name="connsiteY34" fmla="*/ 1371 h 2742"/>
                  <a:gd name="connsiteX35" fmla="*/ 80444 w 171587"/>
                  <a:gd name="connsiteY35" fmla="*/ 1371 h 2742"/>
                  <a:gd name="connsiteX36" fmla="*/ 81816 w 171587"/>
                  <a:gd name="connsiteY36" fmla="*/ 0 h 2742"/>
                  <a:gd name="connsiteX37" fmla="*/ 89840 w 171587"/>
                  <a:gd name="connsiteY37" fmla="*/ 0 h 2742"/>
                  <a:gd name="connsiteX38" fmla="*/ 91211 w 171587"/>
                  <a:gd name="connsiteY38" fmla="*/ 1371 h 2742"/>
                  <a:gd name="connsiteX39" fmla="*/ 89840 w 171587"/>
                  <a:gd name="connsiteY39" fmla="*/ 2743 h 2742"/>
                  <a:gd name="connsiteX40" fmla="*/ 81816 w 171587"/>
                  <a:gd name="connsiteY40" fmla="*/ 2743 h 2742"/>
                  <a:gd name="connsiteX41" fmla="*/ 80444 w 171587"/>
                  <a:gd name="connsiteY41" fmla="*/ 1371 h 2742"/>
                  <a:gd name="connsiteX42" fmla="*/ 96492 w 171587"/>
                  <a:gd name="connsiteY42" fmla="*/ 1371 h 2742"/>
                  <a:gd name="connsiteX43" fmla="*/ 97864 w 171587"/>
                  <a:gd name="connsiteY43" fmla="*/ 0 h 2742"/>
                  <a:gd name="connsiteX44" fmla="*/ 105888 w 171587"/>
                  <a:gd name="connsiteY44" fmla="*/ 0 h 2742"/>
                  <a:gd name="connsiteX45" fmla="*/ 107259 w 171587"/>
                  <a:gd name="connsiteY45" fmla="*/ 1371 h 2742"/>
                  <a:gd name="connsiteX46" fmla="*/ 105888 w 171587"/>
                  <a:gd name="connsiteY46" fmla="*/ 2743 h 2742"/>
                  <a:gd name="connsiteX47" fmla="*/ 97864 w 171587"/>
                  <a:gd name="connsiteY47" fmla="*/ 2743 h 2742"/>
                  <a:gd name="connsiteX48" fmla="*/ 96492 w 171587"/>
                  <a:gd name="connsiteY48" fmla="*/ 1371 h 2742"/>
                  <a:gd name="connsiteX49" fmla="*/ 112608 w 171587"/>
                  <a:gd name="connsiteY49" fmla="*/ 1371 h 2742"/>
                  <a:gd name="connsiteX50" fmla="*/ 113980 w 171587"/>
                  <a:gd name="connsiteY50" fmla="*/ 0 h 2742"/>
                  <a:gd name="connsiteX51" fmla="*/ 122004 w 171587"/>
                  <a:gd name="connsiteY51" fmla="*/ 0 h 2742"/>
                  <a:gd name="connsiteX52" fmla="*/ 123375 w 171587"/>
                  <a:gd name="connsiteY52" fmla="*/ 1371 h 2742"/>
                  <a:gd name="connsiteX53" fmla="*/ 122004 w 171587"/>
                  <a:gd name="connsiteY53" fmla="*/ 2743 h 2742"/>
                  <a:gd name="connsiteX54" fmla="*/ 113980 w 171587"/>
                  <a:gd name="connsiteY54" fmla="*/ 2743 h 2742"/>
                  <a:gd name="connsiteX55" fmla="*/ 112608 w 171587"/>
                  <a:gd name="connsiteY55" fmla="*/ 1371 h 2742"/>
                  <a:gd name="connsiteX56" fmla="*/ 128656 w 171587"/>
                  <a:gd name="connsiteY56" fmla="*/ 1371 h 2742"/>
                  <a:gd name="connsiteX57" fmla="*/ 130028 w 171587"/>
                  <a:gd name="connsiteY57" fmla="*/ 0 h 2742"/>
                  <a:gd name="connsiteX58" fmla="*/ 138051 w 171587"/>
                  <a:gd name="connsiteY58" fmla="*/ 0 h 2742"/>
                  <a:gd name="connsiteX59" fmla="*/ 139423 w 171587"/>
                  <a:gd name="connsiteY59" fmla="*/ 1371 h 2742"/>
                  <a:gd name="connsiteX60" fmla="*/ 138051 w 171587"/>
                  <a:gd name="connsiteY60" fmla="*/ 2743 h 2742"/>
                  <a:gd name="connsiteX61" fmla="*/ 130028 w 171587"/>
                  <a:gd name="connsiteY61" fmla="*/ 2743 h 2742"/>
                  <a:gd name="connsiteX62" fmla="*/ 128656 w 171587"/>
                  <a:gd name="connsiteY62" fmla="*/ 1371 h 2742"/>
                  <a:gd name="connsiteX63" fmla="*/ 144772 w 171587"/>
                  <a:gd name="connsiteY63" fmla="*/ 1371 h 2742"/>
                  <a:gd name="connsiteX64" fmla="*/ 146144 w 171587"/>
                  <a:gd name="connsiteY64" fmla="*/ 0 h 2742"/>
                  <a:gd name="connsiteX65" fmla="*/ 154168 w 171587"/>
                  <a:gd name="connsiteY65" fmla="*/ 0 h 2742"/>
                  <a:gd name="connsiteX66" fmla="*/ 155539 w 171587"/>
                  <a:gd name="connsiteY66" fmla="*/ 1371 h 2742"/>
                  <a:gd name="connsiteX67" fmla="*/ 154168 w 171587"/>
                  <a:gd name="connsiteY67" fmla="*/ 2743 h 2742"/>
                  <a:gd name="connsiteX68" fmla="*/ 146144 w 171587"/>
                  <a:gd name="connsiteY68" fmla="*/ 2743 h 2742"/>
                  <a:gd name="connsiteX69" fmla="*/ 144772 w 171587"/>
                  <a:gd name="connsiteY69" fmla="*/ 1371 h 2742"/>
                  <a:gd name="connsiteX70" fmla="*/ 160820 w 171587"/>
                  <a:gd name="connsiteY70" fmla="*/ 1371 h 2742"/>
                  <a:gd name="connsiteX71" fmla="*/ 162192 w 171587"/>
                  <a:gd name="connsiteY71" fmla="*/ 0 h 2742"/>
                  <a:gd name="connsiteX72" fmla="*/ 170216 w 171587"/>
                  <a:gd name="connsiteY72" fmla="*/ 0 h 2742"/>
                  <a:gd name="connsiteX73" fmla="*/ 171587 w 171587"/>
                  <a:gd name="connsiteY73" fmla="*/ 1371 h 2742"/>
                  <a:gd name="connsiteX74" fmla="*/ 170216 w 171587"/>
                  <a:gd name="connsiteY74" fmla="*/ 2743 h 2742"/>
                  <a:gd name="connsiteX75" fmla="*/ 162192 w 171587"/>
                  <a:gd name="connsiteY75" fmla="*/ 2743 h 2742"/>
                  <a:gd name="connsiteX76" fmla="*/ 160820 w 171587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71587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9395" y="0"/>
                    </a:lnTo>
                    <a:cubicBezTo>
                      <a:pt x="10150" y="0"/>
                      <a:pt x="10767" y="617"/>
                      <a:pt x="10767" y="1371"/>
                    </a:cubicBezTo>
                    <a:cubicBezTo>
                      <a:pt x="10767" y="2126"/>
                      <a:pt x="10150" y="2743"/>
                      <a:pt x="939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6116" y="1371"/>
                    </a:moveTo>
                    <a:cubicBezTo>
                      <a:pt x="16116" y="617"/>
                      <a:pt x="16734" y="0"/>
                      <a:pt x="17488" y="0"/>
                    </a:cubicBezTo>
                    <a:lnTo>
                      <a:pt x="25512" y="0"/>
                    </a:lnTo>
                    <a:cubicBezTo>
                      <a:pt x="26266" y="0"/>
                      <a:pt x="26883" y="617"/>
                      <a:pt x="26883" y="1371"/>
                    </a:cubicBezTo>
                    <a:cubicBezTo>
                      <a:pt x="26883" y="2126"/>
                      <a:pt x="26266" y="2743"/>
                      <a:pt x="25512" y="2743"/>
                    </a:cubicBezTo>
                    <a:lnTo>
                      <a:pt x="17488" y="2743"/>
                    </a:lnTo>
                    <a:cubicBezTo>
                      <a:pt x="16665" y="2743"/>
                      <a:pt x="16116" y="2126"/>
                      <a:pt x="16116" y="1371"/>
                    </a:cubicBezTo>
                    <a:close/>
                    <a:moveTo>
                      <a:pt x="32164" y="1371"/>
                    </a:moveTo>
                    <a:cubicBezTo>
                      <a:pt x="32164" y="617"/>
                      <a:pt x="32781" y="0"/>
                      <a:pt x="33536" y="0"/>
                    </a:cubicBezTo>
                    <a:lnTo>
                      <a:pt x="41559" y="0"/>
                    </a:lnTo>
                    <a:cubicBezTo>
                      <a:pt x="42314" y="0"/>
                      <a:pt x="42931" y="617"/>
                      <a:pt x="42931" y="1371"/>
                    </a:cubicBezTo>
                    <a:cubicBezTo>
                      <a:pt x="42931" y="2126"/>
                      <a:pt x="42314" y="2743"/>
                      <a:pt x="41559" y="2743"/>
                    </a:cubicBezTo>
                    <a:lnTo>
                      <a:pt x="33536" y="2743"/>
                    </a:lnTo>
                    <a:cubicBezTo>
                      <a:pt x="32781" y="2743"/>
                      <a:pt x="32164" y="2126"/>
                      <a:pt x="32164" y="1371"/>
                    </a:cubicBezTo>
                    <a:close/>
                    <a:moveTo>
                      <a:pt x="48280" y="1371"/>
                    </a:moveTo>
                    <a:cubicBezTo>
                      <a:pt x="48280" y="617"/>
                      <a:pt x="48897" y="0"/>
                      <a:pt x="49652" y="0"/>
                    </a:cubicBezTo>
                    <a:lnTo>
                      <a:pt x="57676" y="0"/>
                    </a:lnTo>
                    <a:cubicBezTo>
                      <a:pt x="58430" y="0"/>
                      <a:pt x="59047" y="617"/>
                      <a:pt x="59047" y="1371"/>
                    </a:cubicBezTo>
                    <a:cubicBezTo>
                      <a:pt x="59047" y="2126"/>
                      <a:pt x="58430" y="2743"/>
                      <a:pt x="57676" y="2743"/>
                    </a:cubicBezTo>
                    <a:lnTo>
                      <a:pt x="49583" y="2743"/>
                    </a:lnTo>
                    <a:cubicBezTo>
                      <a:pt x="48829" y="2743"/>
                      <a:pt x="48280" y="2126"/>
                      <a:pt x="48280" y="1371"/>
                    </a:cubicBezTo>
                    <a:close/>
                    <a:moveTo>
                      <a:pt x="64328" y="1371"/>
                    </a:moveTo>
                    <a:cubicBezTo>
                      <a:pt x="64328" y="617"/>
                      <a:pt x="64945" y="0"/>
                      <a:pt x="65700" y="0"/>
                    </a:cubicBezTo>
                    <a:lnTo>
                      <a:pt x="73724" y="0"/>
                    </a:lnTo>
                    <a:cubicBezTo>
                      <a:pt x="74478" y="0"/>
                      <a:pt x="75095" y="617"/>
                      <a:pt x="75095" y="1371"/>
                    </a:cubicBezTo>
                    <a:cubicBezTo>
                      <a:pt x="75095" y="2126"/>
                      <a:pt x="74478" y="2743"/>
                      <a:pt x="73724" y="2743"/>
                    </a:cubicBezTo>
                    <a:lnTo>
                      <a:pt x="65700" y="2743"/>
                    </a:lnTo>
                    <a:cubicBezTo>
                      <a:pt x="64945" y="2743"/>
                      <a:pt x="64328" y="2126"/>
                      <a:pt x="64328" y="1371"/>
                    </a:cubicBezTo>
                    <a:close/>
                    <a:moveTo>
                      <a:pt x="80444" y="1371"/>
                    </a:moveTo>
                    <a:cubicBezTo>
                      <a:pt x="80444" y="617"/>
                      <a:pt x="81062" y="0"/>
                      <a:pt x="81816" y="0"/>
                    </a:cubicBezTo>
                    <a:lnTo>
                      <a:pt x="89840" y="0"/>
                    </a:lnTo>
                    <a:cubicBezTo>
                      <a:pt x="90594" y="0"/>
                      <a:pt x="91211" y="617"/>
                      <a:pt x="91211" y="1371"/>
                    </a:cubicBezTo>
                    <a:cubicBezTo>
                      <a:pt x="91211" y="2126"/>
                      <a:pt x="90594" y="2743"/>
                      <a:pt x="89840" y="2743"/>
                    </a:cubicBezTo>
                    <a:lnTo>
                      <a:pt x="81816" y="2743"/>
                    </a:lnTo>
                    <a:cubicBezTo>
                      <a:pt x="80993" y="2743"/>
                      <a:pt x="80444" y="2126"/>
                      <a:pt x="80444" y="1371"/>
                    </a:cubicBezTo>
                    <a:close/>
                    <a:moveTo>
                      <a:pt x="96492" y="1371"/>
                    </a:moveTo>
                    <a:cubicBezTo>
                      <a:pt x="96492" y="617"/>
                      <a:pt x="97109" y="0"/>
                      <a:pt x="97864" y="0"/>
                    </a:cubicBezTo>
                    <a:lnTo>
                      <a:pt x="105888" y="0"/>
                    </a:lnTo>
                    <a:cubicBezTo>
                      <a:pt x="106642" y="0"/>
                      <a:pt x="107259" y="617"/>
                      <a:pt x="107259" y="1371"/>
                    </a:cubicBezTo>
                    <a:cubicBezTo>
                      <a:pt x="107259" y="2126"/>
                      <a:pt x="106642" y="2743"/>
                      <a:pt x="105888" y="2743"/>
                    </a:cubicBezTo>
                    <a:lnTo>
                      <a:pt x="97864" y="2743"/>
                    </a:lnTo>
                    <a:cubicBezTo>
                      <a:pt x="97109" y="2743"/>
                      <a:pt x="96492" y="2126"/>
                      <a:pt x="96492" y="1371"/>
                    </a:cubicBezTo>
                    <a:close/>
                    <a:moveTo>
                      <a:pt x="112608" y="1371"/>
                    </a:moveTo>
                    <a:cubicBezTo>
                      <a:pt x="112608" y="617"/>
                      <a:pt x="113226" y="0"/>
                      <a:pt x="113980" y="0"/>
                    </a:cubicBezTo>
                    <a:lnTo>
                      <a:pt x="122004" y="0"/>
                    </a:lnTo>
                    <a:cubicBezTo>
                      <a:pt x="122758" y="0"/>
                      <a:pt x="123375" y="617"/>
                      <a:pt x="123375" y="1371"/>
                    </a:cubicBezTo>
                    <a:cubicBezTo>
                      <a:pt x="123375" y="2126"/>
                      <a:pt x="122758" y="2743"/>
                      <a:pt x="122004" y="2743"/>
                    </a:cubicBezTo>
                    <a:lnTo>
                      <a:pt x="113980" y="2743"/>
                    </a:lnTo>
                    <a:cubicBezTo>
                      <a:pt x="113226" y="2743"/>
                      <a:pt x="112608" y="2126"/>
                      <a:pt x="112608" y="1371"/>
                    </a:cubicBezTo>
                    <a:close/>
                    <a:moveTo>
                      <a:pt x="128656" y="1371"/>
                    </a:moveTo>
                    <a:cubicBezTo>
                      <a:pt x="128656" y="617"/>
                      <a:pt x="129273" y="0"/>
                      <a:pt x="130028" y="0"/>
                    </a:cubicBezTo>
                    <a:lnTo>
                      <a:pt x="138051" y="0"/>
                    </a:lnTo>
                    <a:cubicBezTo>
                      <a:pt x="138806" y="0"/>
                      <a:pt x="139423" y="617"/>
                      <a:pt x="139423" y="1371"/>
                    </a:cubicBezTo>
                    <a:cubicBezTo>
                      <a:pt x="139423" y="2126"/>
                      <a:pt x="138806" y="2743"/>
                      <a:pt x="138051" y="2743"/>
                    </a:cubicBezTo>
                    <a:lnTo>
                      <a:pt x="130028" y="2743"/>
                    </a:lnTo>
                    <a:cubicBezTo>
                      <a:pt x="129273" y="2743"/>
                      <a:pt x="128656" y="2126"/>
                      <a:pt x="128656" y="1371"/>
                    </a:cubicBezTo>
                    <a:close/>
                    <a:moveTo>
                      <a:pt x="144772" y="1371"/>
                    </a:moveTo>
                    <a:cubicBezTo>
                      <a:pt x="144772" y="617"/>
                      <a:pt x="145390" y="0"/>
                      <a:pt x="146144" y="0"/>
                    </a:cubicBezTo>
                    <a:lnTo>
                      <a:pt x="154168" y="0"/>
                    </a:lnTo>
                    <a:cubicBezTo>
                      <a:pt x="154922" y="0"/>
                      <a:pt x="155539" y="617"/>
                      <a:pt x="155539" y="1371"/>
                    </a:cubicBezTo>
                    <a:cubicBezTo>
                      <a:pt x="155539" y="2126"/>
                      <a:pt x="154922" y="2743"/>
                      <a:pt x="154168" y="2743"/>
                    </a:cubicBezTo>
                    <a:lnTo>
                      <a:pt x="146144" y="2743"/>
                    </a:lnTo>
                    <a:cubicBezTo>
                      <a:pt x="145390" y="2743"/>
                      <a:pt x="144772" y="2126"/>
                      <a:pt x="144772" y="1371"/>
                    </a:cubicBezTo>
                    <a:close/>
                    <a:moveTo>
                      <a:pt x="160820" y="1371"/>
                    </a:moveTo>
                    <a:cubicBezTo>
                      <a:pt x="160820" y="617"/>
                      <a:pt x="161437" y="0"/>
                      <a:pt x="162192" y="0"/>
                    </a:cubicBezTo>
                    <a:lnTo>
                      <a:pt x="170216" y="0"/>
                    </a:lnTo>
                    <a:cubicBezTo>
                      <a:pt x="170970" y="0"/>
                      <a:pt x="171587" y="617"/>
                      <a:pt x="171587" y="1371"/>
                    </a:cubicBezTo>
                    <a:cubicBezTo>
                      <a:pt x="171587" y="2126"/>
                      <a:pt x="170970" y="2743"/>
                      <a:pt x="170216" y="2743"/>
                    </a:cubicBezTo>
                    <a:lnTo>
                      <a:pt x="162192" y="2743"/>
                    </a:lnTo>
                    <a:cubicBezTo>
                      <a:pt x="161437" y="2743"/>
                      <a:pt x="160820" y="2126"/>
                      <a:pt x="16082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1D88EC27-2011-18A3-1F27-AFEF2ED84C55}"/>
                  </a:ext>
                </a:extLst>
              </p:cNvPr>
              <p:cNvSpPr/>
              <p:nvPr/>
            </p:nvSpPr>
            <p:spPr>
              <a:xfrm>
                <a:off x="998000" y="4089827"/>
                <a:ext cx="22494" cy="697253"/>
              </a:xfrm>
              <a:custGeom>
                <a:avLst/>
                <a:gdLst>
                  <a:gd name="connsiteX0" fmla="*/ 1303 w 22494"/>
                  <a:gd name="connsiteY0" fmla="*/ 697253 h 697253"/>
                  <a:gd name="connsiteX1" fmla="*/ 0 w 22494"/>
                  <a:gd name="connsiteY1" fmla="*/ 695882 h 697253"/>
                  <a:gd name="connsiteX2" fmla="*/ 69 w 22494"/>
                  <a:gd name="connsiteY2" fmla="*/ 692658 h 697253"/>
                  <a:gd name="connsiteX3" fmla="*/ 1440 w 22494"/>
                  <a:gd name="connsiteY3" fmla="*/ 691355 h 697253"/>
                  <a:gd name="connsiteX4" fmla="*/ 2743 w 22494"/>
                  <a:gd name="connsiteY4" fmla="*/ 692727 h 697253"/>
                  <a:gd name="connsiteX5" fmla="*/ 2675 w 22494"/>
                  <a:gd name="connsiteY5" fmla="*/ 695950 h 697253"/>
                  <a:gd name="connsiteX6" fmla="*/ 1303 w 22494"/>
                  <a:gd name="connsiteY6" fmla="*/ 697253 h 697253"/>
                  <a:gd name="connsiteX7" fmla="*/ 1303 w 22494"/>
                  <a:gd name="connsiteY7" fmla="*/ 697253 h 697253"/>
                  <a:gd name="connsiteX8" fmla="*/ 1646 w 22494"/>
                  <a:gd name="connsiteY8" fmla="*/ 686006 h 697253"/>
                  <a:gd name="connsiteX9" fmla="*/ 343 w 22494"/>
                  <a:gd name="connsiteY9" fmla="*/ 684634 h 697253"/>
                  <a:gd name="connsiteX10" fmla="*/ 549 w 22494"/>
                  <a:gd name="connsiteY10" fmla="*/ 676611 h 697253"/>
                  <a:gd name="connsiteX11" fmla="*/ 1920 w 22494"/>
                  <a:gd name="connsiteY11" fmla="*/ 675308 h 697253"/>
                  <a:gd name="connsiteX12" fmla="*/ 3223 w 22494"/>
                  <a:gd name="connsiteY12" fmla="*/ 676679 h 697253"/>
                  <a:gd name="connsiteX13" fmla="*/ 3018 w 22494"/>
                  <a:gd name="connsiteY13" fmla="*/ 684703 h 697253"/>
                  <a:gd name="connsiteX14" fmla="*/ 1646 w 22494"/>
                  <a:gd name="connsiteY14" fmla="*/ 686006 h 697253"/>
                  <a:gd name="connsiteX15" fmla="*/ 1646 w 22494"/>
                  <a:gd name="connsiteY15" fmla="*/ 686006 h 697253"/>
                  <a:gd name="connsiteX16" fmla="*/ 2126 w 22494"/>
                  <a:gd name="connsiteY16" fmla="*/ 669890 h 697253"/>
                  <a:gd name="connsiteX17" fmla="*/ 823 w 22494"/>
                  <a:gd name="connsiteY17" fmla="*/ 668518 h 697253"/>
                  <a:gd name="connsiteX18" fmla="*/ 1029 w 22494"/>
                  <a:gd name="connsiteY18" fmla="*/ 660494 h 697253"/>
                  <a:gd name="connsiteX19" fmla="*/ 2400 w 22494"/>
                  <a:gd name="connsiteY19" fmla="*/ 659191 h 697253"/>
                  <a:gd name="connsiteX20" fmla="*/ 3703 w 22494"/>
                  <a:gd name="connsiteY20" fmla="*/ 660563 h 697253"/>
                  <a:gd name="connsiteX21" fmla="*/ 3498 w 22494"/>
                  <a:gd name="connsiteY21" fmla="*/ 668587 h 697253"/>
                  <a:gd name="connsiteX22" fmla="*/ 2126 w 22494"/>
                  <a:gd name="connsiteY22" fmla="*/ 669890 h 697253"/>
                  <a:gd name="connsiteX23" fmla="*/ 2126 w 22494"/>
                  <a:gd name="connsiteY23" fmla="*/ 669890 h 697253"/>
                  <a:gd name="connsiteX24" fmla="*/ 2538 w 22494"/>
                  <a:gd name="connsiteY24" fmla="*/ 653842 h 697253"/>
                  <a:gd name="connsiteX25" fmla="*/ 1234 w 22494"/>
                  <a:gd name="connsiteY25" fmla="*/ 652470 h 697253"/>
                  <a:gd name="connsiteX26" fmla="*/ 1440 w 22494"/>
                  <a:gd name="connsiteY26" fmla="*/ 644447 h 697253"/>
                  <a:gd name="connsiteX27" fmla="*/ 2812 w 22494"/>
                  <a:gd name="connsiteY27" fmla="*/ 643143 h 697253"/>
                  <a:gd name="connsiteX28" fmla="*/ 4115 w 22494"/>
                  <a:gd name="connsiteY28" fmla="*/ 644515 h 697253"/>
                  <a:gd name="connsiteX29" fmla="*/ 3909 w 22494"/>
                  <a:gd name="connsiteY29" fmla="*/ 652539 h 697253"/>
                  <a:gd name="connsiteX30" fmla="*/ 2538 w 22494"/>
                  <a:gd name="connsiteY30" fmla="*/ 653842 h 697253"/>
                  <a:gd name="connsiteX31" fmla="*/ 2538 w 22494"/>
                  <a:gd name="connsiteY31" fmla="*/ 653842 h 697253"/>
                  <a:gd name="connsiteX32" fmla="*/ 3018 w 22494"/>
                  <a:gd name="connsiteY32" fmla="*/ 637726 h 697253"/>
                  <a:gd name="connsiteX33" fmla="*/ 1715 w 22494"/>
                  <a:gd name="connsiteY33" fmla="*/ 636354 h 697253"/>
                  <a:gd name="connsiteX34" fmla="*/ 1920 w 22494"/>
                  <a:gd name="connsiteY34" fmla="*/ 628330 h 697253"/>
                  <a:gd name="connsiteX35" fmla="*/ 3292 w 22494"/>
                  <a:gd name="connsiteY35" fmla="*/ 627027 h 697253"/>
                  <a:gd name="connsiteX36" fmla="*/ 4595 w 22494"/>
                  <a:gd name="connsiteY36" fmla="*/ 628399 h 697253"/>
                  <a:gd name="connsiteX37" fmla="*/ 4389 w 22494"/>
                  <a:gd name="connsiteY37" fmla="*/ 636423 h 697253"/>
                  <a:gd name="connsiteX38" fmla="*/ 3018 w 22494"/>
                  <a:gd name="connsiteY38" fmla="*/ 637726 h 697253"/>
                  <a:gd name="connsiteX39" fmla="*/ 3018 w 22494"/>
                  <a:gd name="connsiteY39" fmla="*/ 637726 h 697253"/>
                  <a:gd name="connsiteX40" fmla="*/ 3498 w 22494"/>
                  <a:gd name="connsiteY40" fmla="*/ 621678 h 697253"/>
                  <a:gd name="connsiteX41" fmla="*/ 2195 w 22494"/>
                  <a:gd name="connsiteY41" fmla="*/ 620306 h 697253"/>
                  <a:gd name="connsiteX42" fmla="*/ 2400 w 22494"/>
                  <a:gd name="connsiteY42" fmla="*/ 612282 h 697253"/>
                  <a:gd name="connsiteX43" fmla="*/ 3772 w 22494"/>
                  <a:gd name="connsiteY43" fmla="*/ 610979 h 697253"/>
                  <a:gd name="connsiteX44" fmla="*/ 5075 w 22494"/>
                  <a:gd name="connsiteY44" fmla="*/ 612351 h 697253"/>
                  <a:gd name="connsiteX45" fmla="*/ 4869 w 22494"/>
                  <a:gd name="connsiteY45" fmla="*/ 620375 h 697253"/>
                  <a:gd name="connsiteX46" fmla="*/ 3498 w 22494"/>
                  <a:gd name="connsiteY46" fmla="*/ 621678 h 697253"/>
                  <a:gd name="connsiteX47" fmla="*/ 3498 w 22494"/>
                  <a:gd name="connsiteY47" fmla="*/ 621678 h 697253"/>
                  <a:gd name="connsiteX48" fmla="*/ 3978 w 22494"/>
                  <a:gd name="connsiteY48" fmla="*/ 605562 h 697253"/>
                  <a:gd name="connsiteX49" fmla="*/ 2675 w 22494"/>
                  <a:gd name="connsiteY49" fmla="*/ 604190 h 697253"/>
                  <a:gd name="connsiteX50" fmla="*/ 2880 w 22494"/>
                  <a:gd name="connsiteY50" fmla="*/ 596166 h 697253"/>
                  <a:gd name="connsiteX51" fmla="*/ 4252 w 22494"/>
                  <a:gd name="connsiteY51" fmla="*/ 594863 h 697253"/>
                  <a:gd name="connsiteX52" fmla="*/ 5555 w 22494"/>
                  <a:gd name="connsiteY52" fmla="*/ 596235 h 697253"/>
                  <a:gd name="connsiteX53" fmla="*/ 5349 w 22494"/>
                  <a:gd name="connsiteY53" fmla="*/ 604259 h 697253"/>
                  <a:gd name="connsiteX54" fmla="*/ 3978 w 22494"/>
                  <a:gd name="connsiteY54" fmla="*/ 605562 h 697253"/>
                  <a:gd name="connsiteX55" fmla="*/ 3978 w 22494"/>
                  <a:gd name="connsiteY55" fmla="*/ 605562 h 697253"/>
                  <a:gd name="connsiteX56" fmla="*/ 4389 w 22494"/>
                  <a:gd name="connsiteY56" fmla="*/ 589514 h 697253"/>
                  <a:gd name="connsiteX57" fmla="*/ 3086 w 22494"/>
                  <a:gd name="connsiteY57" fmla="*/ 588142 h 697253"/>
                  <a:gd name="connsiteX58" fmla="*/ 3292 w 22494"/>
                  <a:gd name="connsiteY58" fmla="*/ 580118 h 697253"/>
                  <a:gd name="connsiteX59" fmla="*/ 4663 w 22494"/>
                  <a:gd name="connsiteY59" fmla="*/ 578815 h 697253"/>
                  <a:gd name="connsiteX60" fmla="*/ 5967 w 22494"/>
                  <a:gd name="connsiteY60" fmla="*/ 580187 h 697253"/>
                  <a:gd name="connsiteX61" fmla="*/ 5761 w 22494"/>
                  <a:gd name="connsiteY61" fmla="*/ 588211 h 697253"/>
                  <a:gd name="connsiteX62" fmla="*/ 4389 w 22494"/>
                  <a:gd name="connsiteY62" fmla="*/ 589514 h 697253"/>
                  <a:gd name="connsiteX63" fmla="*/ 4389 w 22494"/>
                  <a:gd name="connsiteY63" fmla="*/ 589514 h 697253"/>
                  <a:gd name="connsiteX64" fmla="*/ 4869 w 22494"/>
                  <a:gd name="connsiteY64" fmla="*/ 573398 h 697253"/>
                  <a:gd name="connsiteX65" fmla="*/ 3566 w 22494"/>
                  <a:gd name="connsiteY65" fmla="*/ 572026 h 697253"/>
                  <a:gd name="connsiteX66" fmla="*/ 3772 w 22494"/>
                  <a:gd name="connsiteY66" fmla="*/ 564002 h 697253"/>
                  <a:gd name="connsiteX67" fmla="*/ 5144 w 22494"/>
                  <a:gd name="connsiteY67" fmla="*/ 562699 h 697253"/>
                  <a:gd name="connsiteX68" fmla="*/ 6447 w 22494"/>
                  <a:gd name="connsiteY68" fmla="*/ 564071 h 697253"/>
                  <a:gd name="connsiteX69" fmla="*/ 6241 w 22494"/>
                  <a:gd name="connsiteY69" fmla="*/ 572095 h 697253"/>
                  <a:gd name="connsiteX70" fmla="*/ 4869 w 22494"/>
                  <a:gd name="connsiteY70" fmla="*/ 573398 h 697253"/>
                  <a:gd name="connsiteX71" fmla="*/ 4869 w 22494"/>
                  <a:gd name="connsiteY71" fmla="*/ 573398 h 697253"/>
                  <a:gd name="connsiteX72" fmla="*/ 5349 w 22494"/>
                  <a:gd name="connsiteY72" fmla="*/ 557350 h 697253"/>
                  <a:gd name="connsiteX73" fmla="*/ 4046 w 22494"/>
                  <a:gd name="connsiteY73" fmla="*/ 555978 h 697253"/>
                  <a:gd name="connsiteX74" fmla="*/ 4252 w 22494"/>
                  <a:gd name="connsiteY74" fmla="*/ 547954 h 697253"/>
                  <a:gd name="connsiteX75" fmla="*/ 5624 w 22494"/>
                  <a:gd name="connsiteY75" fmla="*/ 546651 h 697253"/>
                  <a:gd name="connsiteX76" fmla="*/ 6927 w 22494"/>
                  <a:gd name="connsiteY76" fmla="*/ 548023 h 697253"/>
                  <a:gd name="connsiteX77" fmla="*/ 6721 w 22494"/>
                  <a:gd name="connsiteY77" fmla="*/ 556047 h 697253"/>
                  <a:gd name="connsiteX78" fmla="*/ 5349 w 22494"/>
                  <a:gd name="connsiteY78" fmla="*/ 557350 h 697253"/>
                  <a:gd name="connsiteX79" fmla="*/ 5349 w 22494"/>
                  <a:gd name="connsiteY79" fmla="*/ 557350 h 697253"/>
                  <a:gd name="connsiteX80" fmla="*/ 5761 w 22494"/>
                  <a:gd name="connsiteY80" fmla="*/ 541302 h 697253"/>
                  <a:gd name="connsiteX81" fmla="*/ 4458 w 22494"/>
                  <a:gd name="connsiteY81" fmla="*/ 539931 h 697253"/>
                  <a:gd name="connsiteX82" fmla="*/ 4663 w 22494"/>
                  <a:gd name="connsiteY82" fmla="*/ 531906 h 697253"/>
                  <a:gd name="connsiteX83" fmla="*/ 6035 w 22494"/>
                  <a:gd name="connsiteY83" fmla="*/ 530604 h 697253"/>
                  <a:gd name="connsiteX84" fmla="*/ 7338 w 22494"/>
                  <a:gd name="connsiteY84" fmla="*/ 531975 h 697253"/>
                  <a:gd name="connsiteX85" fmla="*/ 7132 w 22494"/>
                  <a:gd name="connsiteY85" fmla="*/ 539999 h 697253"/>
                  <a:gd name="connsiteX86" fmla="*/ 5761 w 22494"/>
                  <a:gd name="connsiteY86" fmla="*/ 541302 h 697253"/>
                  <a:gd name="connsiteX87" fmla="*/ 5761 w 22494"/>
                  <a:gd name="connsiteY87" fmla="*/ 541302 h 697253"/>
                  <a:gd name="connsiteX88" fmla="*/ 6241 w 22494"/>
                  <a:gd name="connsiteY88" fmla="*/ 525186 h 697253"/>
                  <a:gd name="connsiteX89" fmla="*/ 4938 w 22494"/>
                  <a:gd name="connsiteY89" fmla="*/ 523814 h 697253"/>
                  <a:gd name="connsiteX90" fmla="*/ 5144 w 22494"/>
                  <a:gd name="connsiteY90" fmla="*/ 515790 h 697253"/>
                  <a:gd name="connsiteX91" fmla="*/ 6515 w 22494"/>
                  <a:gd name="connsiteY91" fmla="*/ 514487 h 697253"/>
                  <a:gd name="connsiteX92" fmla="*/ 7818 w 22494"/>
                  <a:gd name="connsiteY92" fmla="*/ 515859 h 697253"/>
                  <a:gd name="connsiteX93" fmla="*/ 7612 w 22494"/>
                  <a:gd name="connsiteY93" fmla="*/ 523883 h 697253"/>
                  <a:gd name="connsiteX94" fmla="*/ 6241 w 22494"/>
                  <a:gd name="connsiteY94" fmla="*/ 525186 h 697253"/>
                  <a:gd name="connsiteX95" fmla="*/ 6241 w 22494"/>
                  <a:gd name="connsiteY95" fmla="*/ 525186 h 697253"/>
                  <a:gd name="connsiteX96" fmla="*/ 6721 w 22494"/>
                  <a:gd name="connsiteY96" fmla="*/ 509138 h 697253"/>
                  <a:gd name="connsiteX97" fmla="*/ 5418 w 22494"/>
                  <a:gd name="connsiteY97" fmla="*/ 507767 h 697253"/>
                  <a:gd name="connsiteX98" fmla="*/ 5624 w 22494"/>
                  <a:gd name="connsiteY98" fmla="*/ 499743 h 697253"/>
                  <a:gd name="connsiteX99" fmla="*/ 6995 w 22494"/>
                  <a:gd name="connsiteY99" fmla="*/ 498440 h 697253"/>
                  <a:gd name="connsiteX100" fmla="*/ 8298 w 22494"/>
                  <a:gd name="connsiteY100" fmla="*/ 499811 h 697253"/>
                  <a:gd name="connsiteX101" fmla="*/ 8092 w 22494"/>
                  <a:gd name="connsiteY101" fmla="*/ 507835 h 697253"/>
                  <a:gd name="connsiteX102" fmla="*/ 6721 w 22494"/>
                  <a:gd name="connsiteY102" fmla="*/ 509138 h 697253"/>
                  <a:gd name="connsiteX103" fmla="*/ 6721 w 22494"/>
                  <a:gd name="connsiteY103" fmla="*/ 509138 h 697253"/>
                  <a:gd name="connsiteX104" fmla="*/ 7132 w 22494"/>
                  <a:gd name="connsiteY104" fmla="*/ 493022 h 697253"/>
                  <a:gd name="connsiteX105" fmla="*/ 5829 w 22494"/>
                  <a:gd name="connsiteY105" fmla="*/ 491650 h 697253"/>
                  <a:gd name="connsiteX106" fmla="*/ 6035 w 22494"/>
                  <a:gd name="connsiteY106" fmla="*/ 483626 h 697253"/>
                  <a:gd name="connsiteX107" fmla="*/ 7407 w 22494"/>
                  <a:gd name="connsiteY107" fmla="*/ 482323 h 697253"/>
                  <a:gd name="connsiteX108" fmla="*/ 8710 w 22494"/>
                  <a:gd name="connsiteY108" fmla="*/ 483695 h 697253"/>
                  <a:gd name="connsiteX109" fmla="*/ 8504 w 22494"/>
                  <a:gd name="connsiteY109" fmla="*/ 491719 h 697253"/>
                  <a:gd name="connsiteX110" fmla="*/ 7132 w 22494"/>
                  <a:gd name="connsiteY110" fmla="*/ 493022 h 697253"/>
                  <a:gd name="connsiteX111" fmla="*/ 7132 w 22494"/>
                  <a:gd name="connsiteY111" fmla="*/ 493022 h 697253"/>
                  <a:gd name="connsiteX112" fmla="*/ 7612 w 22494"/>
                  <a:gd name="connsiteY112" fmla="*/ 476974 h 697253"/>
                  <a:gd name="connsiteX113" fmla="*/ 6309 w 22494"/>
                  <a:gd name="connsiteY113" fmla="*/ 475603 h 697253"/>
                  <a:gd name="connsiteX114" fmla="*/ 6515 w 22494"/>
                  <a:gd name="connsiteY114" fmla="*/ 467579 h 697253"/>
                  <a:gd name="connsiteX115" fmla="*/ 7887 w 22494"/>
                  <a:gd name="connsiteY115" fmla="*/ 466276 h 697253"/>
                  <a:gd name="connsiteX116" fmla="*/ 9190 w 22494"/>
                  <a:gd name="connsiteY116" fmla="*/ 467647 h 697253"/>
                  <a:gd name="connsiteX117" fmla="*/ 8984 w 22494"/>
                  <a:gd name="connsiteY117" fmla="*/ 475671 h 697253"/>
                  <a:gd name="connsiteX118" fmla="*/ 7612 w 22494"/>
                  <a:gd name="connsiteY118" fmla="*/ 476974 h 697253"/>
                  <a:gd name="connsiteX119" fmla="*/ 7612 w 22494"/>
                  <a:gd name="connsiteY119" fmla="*/ 476974 h 697253"/>
                  <a:gd name="connsiteX120" fmla="*/ 8092 w 22494"/>
                  <a:gd name="connsiteY120" fmla="*/ 460858 h 697253"/>
                  <a:gd name="connsiteX121" fmla="*/ 6789 w 22494"/>
                  <a:gd name="connsiteY121" fmla="*/ 459486 h 697253"/>
                  <a:gd name="connsiteX122" fmla="*/ 6995 w 22494"/>
                  <a:gd name="connsiteY122" fmla="*/ 451462 h 697253"/>
                  <a:gd name="connsiteX123" fmla="*/ 8367 w 22494"/>
                  <a:gd name="connsiteY123" fmla="*/ 450159 h 697253"/>
                  <a:gd name="connsiteX124" fmla="*/ 9670 w 22494"/>
                  <a:gd name="connsiteY124" fmla="*/ 451531 h 697253"/>
                  <a:gd name="connsiteX125" fmla="*/ 9464 w 22494"/>
                  <a:gd name="connsiteY125" fmla="*/ 459555 h 697253"/>
                  <a:gd name="connsiteX126" fmla="*/ 8092 w 22494"/>
                  <a:gd name="connsiteY126" fmla="*/ 460858 h 697253"/>
                  <a:gd name="connsiteX127" fmla="*/ 8092 w 22494"/>
                  <a:gd name="connsiteY127" fmla="*/ 460858 h 697253"/>
                  <a:gd name="connsiteX128" fmla="*/ 8504 w 22494"/>
                  <a:gd name="connsiteY128" fmla="*/ 444810 h 697253"/>
                  <a:gd name="connsiteX129" fmla="*/ 7201 w 22494"/>
                  <a:gd name="connsiteY129" fmla="*/ 443439 h 697253"/>
                  <a:gd name="connsiteX130" fmla="*/ 7407 w 22494"/>
                  <a:gd name="connsiteY130" fmla="*/ 435415 h 697253"/>
                  <a:gd name="connsiteX131" fmla="*/ 8778 w 22494"/>
                  <a:gd name="connsiteY131" fmla="*/ 434112 h 697253"/>
                  <a:gd name="connsiteX132" fmla="*/ 10081 w 22494"/>
                  <a:gd name="connsiteY132" fmla="*/ 435483 h 697253"/>
                  <a:gd name="connsiteX133" fmla="*/ 9876 w 22494"/>
                  <a:gd name="connsiteY133" fmla="*/ 443507 h 697253"/>
                  <a:gd name="connsiteX134" fmla="*/ 8504 w 22494"/>
                  <a:gd name="connsiteY134" fmla="*/ 444810 h 697253"/>
                  <a:gd name="connsiteX135" fmla="*/ 8504 w 22494"/>
                  <a:gd name="connsiteY135" fmla="*/ 444810 h 697253"/>
                  <a:gd name="connsiteX136" fmla="*/ 8984 w 22494"/>
                  <a:gd name="connsiteY136" fmla="*/ 428694 h 697253"/>
                  <a:gd name="connsiteX137" fmla="*/ 7681 w 22494"/>
                  <a:gd name="connsiteY137" fmla="*/ 427322 h 697253"/>
                  <a:gd name="connsiteX138" fmla="*/ 7887 w 22494"/>
                  <a:gd name="connsiteY138" fmla="*/ 419298 h 697253"/>
                  <a:gd name="connsiteX139" fmla="*/ 9258 w 22494"/>
                  <a:gd name="connsiteY139" fmla="*/ 417995 h 697253"/>
                  <a:gd name="connsiteX140" fmla="*/ 10561 w 22494"/>
                  <a:gd name="connsiteY140" fmla="*/ 419367 h 697253"/>
                  <a:gd name="connsiteX141" fmla="*/ 10356 w 22494"/>
                  <a:gd name="connsiteY141" fmla="*/ 427391 h 697253"/>
                  <a:gd name="connsiteX142" fmla="*/ 8984 w 22494"/>
                  <a:gd name="connsiteY142" fmla="*/ 428694 h 697253"/>
                  <a:gd name="connsiteX143" fmla="*/ 8984 w 22494"/>
                  <a:gd name="connsiteY143" fmla="*/ 428694 h 697253"/>
                  <a:gd name="connsiteX144" fmla="*/ 9464 w 22494"/>
                  <a:gd name="connsiteY144" fmla="*/ 412646 h 697253"/>
                  <a:gd name="connsiteX145" fmla="*/ 8161 w 22494"/>
                  <a:gd name="connsiteY145" fmla="*/ 411274 h 697253"/>
                  <a:gd name="connsiteX146" fmla="*/ 8367 w 22494"/>
                  <a:gd name="connsiteY146" fmla="*/ 403251 h 697253"/>
                  <a:gd name="connsiteX147" fmla="*/ 9738 w 22494"/>
                  <a:gd name="connsiteY147" fmla="*/ 401948 h 697253"/>
                  <a:gd name="connsiteX148" fmla="*/ 11041 w 22494"/>
                  <a:gd name="connsiteY148" fmla="*/ 403319 h 697253"/>
                  <a:gd name="connsiteX149" fmla="*/ 10836 w 22494"/>
                  <a:gd name="connsiteY149" fmla="*/ 411343 h 697253"/>
                  <a:gd name="connsiteX150" fmla="*/ 9464 w 22494"/>
                  <a:gd name="connsiteY150" fmla="*/ 412646 h 697253"/>
                  <a:gd name="connsiteX151" fmla="*/ 9464 w 22494"/>
                  <a:gd name="connsiteY151" fmla="*/ 412646 h 697253"/>
                  <a:gd name="connsiteX152" fmla="*/ 9876 w 22494"/>
                  <a:gd name="connsiteY152" fmla="*/ 396598 h 697253"/>
                  <a:gd name="connsiteX153" fmla="*/ 8573 w 22494"/>
                  <a:gd name="connsiteY153" fmla="*/ 395227 h 697253"/>
                  <a:gd name="connsiteX154" fmla="*/ 8778 w 22494"/>
                  <a:gd name="connsiteY154" fmla="*/ 387203 h 697253"/>
                  <a:gd name="connsiteX155" fmla="*/ 10150 w 22494"/>
                  <a:gd name="connsiteY155" fmla="*/ 385900 h 697253"/>
                  <a:gd name="connsiteX156" fmla="*/ 11453 w 22494"/>
                  <a:gd name="connsiteY156" fmla="*/ 387271 h 697253"/>
                  <a:gd name="connsiteX157" fmla="*/ 11247 w 22494"/>
                  <a:gd name="connsiteY157" fmla="*/ 395295 h 697253"/>
                  <a:gd name="connsiteX158" fmla="*/ 9876 w 22494"/>
                  <a:gd name="connsiteY158" fmla="*/ 396598 h 697253"/>
                  <a:gd name="connsiteX159" fmla="*/ 9876 w 22494"/>
                  <a:gd name="connsiteY159" fmla="*/ 396598 h 697253"/>
                  <a:gd name="connsiteX160" fmla="*/ 10356 w 22494"/>
                  <a:gd name="connsiteY160" fmla="*/ 380482 h 697253"/>
                  <a:gd name="connsiteX161" fmla="*/ 9053 w 22494"/>
                  <a:gd name="connsiteY161" fmla="*/ 379110 h 697253"/>
                  <a:gd name="connsiteX162" fmla="*/ 9258 w 22494"/>
                  <a:gd name="connsiteY162" fmla="*/ 371087 h 697253"/>
                  <a:gd name="connsiteX163" fmla="*/ 10630 w 22494"/>
                  <a:gd name="connsiteY163" fmla="*/ 369784 h 697253"/>
                  <a:gd name="connsiteX164" fmla="*/ 11933 w 22494"/>
                  <a:gd name="connsiteY164" fmla="*/ 371155 h 697253"/>
                  <a:gd name="connsiteX165" fmla="*/ 11727 w 22494"/>
                  <a:gd name="connsiteY165" fmla="*/ 379179 h 697253"/>
                  <a:gd name="connsiteX166" fmla="*/ 10356 w 22494"/>
                  <a:gd name="connsiteY166" fmla="*/ 380482 h 697253"/>
                  <a:gd name="connsiteX167" fmla="*/ 10356 w 22494"/>
                  <a:gd name="connsiteY167" fmla="*/ 380482 h 697253"/>
                  <a:gd name="connsiteX168" fmla="*/ 10836 w 22494"/>
                  <a:gd name="connsiteY168" fmla="*/ 364434 h 697253"/>
                  <a:gd name="connsiteX169" fmla="*/ 9533 w 22494"/>
                  <a:gd name="connsiteY169" fmla="*/ 363063 h 697253"/>
                  <a:gd name="connsiteX170" fmla="*/ 9738 w 22494"/>
                  <a:gd name="connsiteY170" fmla="*/ 355039 h 697253"/>
                  <a:gd name="connsiteX171" fmla="*/ 11110 w 22494"/>
                  <a:gd name="connsiteY171" fmla="*/ 353736 h 697253"/>
                  <a:gd name="connsiteX172" fmla="*/ 12413 w 22494"/>
                  <a:gd name="connsiteY172" fmla="*/ 355107 h 697253"/>
                  <a:gd name="connsiteX173" fmla="*/ 12207 w 22494"/>
                  <a:gd name="connsiteY173" fmla="*/ 363131 h 697253"/>
                  <a:gd name="connsiteX174" fmla="*/ 10836 w 22494"/>
                  <a:gd name="connsiteY174" fmla="*/ 364434 h 697253"/>
                  <a:gd name="connsiteX175" fmla="*/ 10836 w 22494"/>
                  <a:gd name="connsiteY175" fmla="*/ 364434 h 697253"/>
                  <a:gd name="connsiteX176" fmla="*/ 11247 w 22494"/>
                  <a:gd name="connsiteY176" fmla="*/ 348318 h 697253"/>
                  <a:gd name="connsiteX177" fmla="*/ 9944 w 22494"/>
                  <a:gd name="connsiteY177" fmla="*/ 346946 h 697253"/>
                  <a:gd name="connsiteX178" fmla="*/ 10150 w 22494"/>
                  <a:gd name="connsiteY178" fmla="*/ 338923 h 697253"/>
                  <a:gd name="connsiteX179" fmla="*/ 11521 w 22494"/>
                  <a:gd name="connsiteY179" fmla="*/ 337620 h 697253"/>
                  <a:gd name="connsiteX180" fmla="*/ 12825 w 22494"/>
                  <a:gd name="connsiteY180" fmla="*/ 338991 h 697253"/>
                  <a:gd name="connsiteX181" fmla="*/ 12619 w 22494"/>
                  <a:gd name="connsiteY181" fmla="*/ 347015 h 697253"/>
                  <a:gd name="connsiteX182" fmla="*/ 11247 w 22494"/>
                  <a:gd name="connsiteY182" fmla="*/ 348318 h 697253"/>
                  <a:gd name="connsiteX183" fmla="*/ 11247 w 22494"/>
                  <a:gd name="connsiteY183" fmla="*/ 348318 h 697253"/>
                  <a:gd name="connsiteX184" fmla="*/ 11727 w 22494"/>
                  <a:gd name="connsiteY184" fmla="*/ 332270 h 697253"/>
                  <a:gd name="connsiteX185" fmla="*/ 10424 w 22494"/>
                  <a:gd name="connsiteY185" fmla="*/ 330899 h 697253"/>
                  <a:gd name="connsiteX186" fmla="*/ 10630 w 22494"/>
                  <a:gd name="connsiteY186" fmla="*/ 322875 h 697253"/>
                  <a:gd name="connsiteX187" fmla="*/ 12002 w 22494"/>
                  <a:gd name="connsiteY187" fmla="*/ 321572 h 697253"/>
                  <a:gd name="connsiteX188" fmla="*/ 13305 w 22494"/>
                  <a:gd name="connsiteY188" fmla="*/ 322943 h 697253"/>
                  <a:gd name="connsiteX189" fmla="*/ 13099 w 22494"/>
                  <a:gd name="connsiteY189" fmla="*/ 330967 h 697253"/>
                  <a:gd name="connsiteX190" fmla="*/ 11727 w 22494"/>
                  <a:gd name="connsiteY190" fmla="*/ 332270 h 697253"/>
                  <a:gd name="connsiteX191" fmla="*/ 11727 w 22494"/>
                  <a:gd name="connsiteY191" fmla="*/ 332270 h 697253"/>
                  <a:gd name="connsiteX192" fmla="*/ 12207 w 22494"/>
                  <a:gd name="connsiteY192" fmla="*/ 316154 h 697253"/>
                  <a:gd name="connsiteX193" fmla="*/ 10904 w 22494"/>
                  <a:gd name="connsiteY193" fmla="*/ 314782 h 697253"/>
                  <a:gd name="connsiteX194" fmla="*/ 11110 w 22494"/>
                  <a:gd name="connsiteY194" fmla="*/ 306759 h 697253"/>
                  <a:gd name="connsiteX195" fmla="*/ 12482 w 22494"/>
                  <a:gd name="connsiteY195" fmla="*/ 305456 h 697253"/>
                  <a:gd name="connsiteX196" fmla="*/ 13785 w 22494"/>
                  <a:gd name="connsiteY196" fmla="*/ 306827 h 697253"/>
                  <a:gd name="connsiteX197" fmla="*/ 13579 w 22494"/>
                  <a:gd name="connsiteY197" fmla="*/ 314851 h 697253"/>
                  <a:gd name="connsiteX198" fmla="*/ 12207 w 22494"/>
                  <a:gd name="connsiteY198" fmla="*/ 316154 h 697253"/>
                  <a:gd name="connsiteX199" fmla="*/ 12207 w 22494"/>
                  <a:gd name="connsiteY199" fmla="*/ 316154 h 697253"/>
                  <a:gd name="connsiteX200" fmla="*/ 12687 w 22494"/>
                  <a:gd name="connsiteY200" fmla="*/ 300106 h 697253"/>
                  <a:gd name="connsiteX201" fmla="*/ 11384 w 22494"/>
                  <a:gd name="connsiteY201" fmla="*/ 298734 h 697253"/>
                  <a:gd name="connsiteX202" fmla="*/ 11590 w 22494"/>
                  <a:gd name="connsiteY202" fmla="*/ 290711 h 697253"/>
                  <a:gd name="connsiteX203" fmla="*/ 12962 w 22494"/>
                  <a:gd name="connsiteY203" fmla="*/ 289408 h 697253"/>
                  <a:gd name="connsiteX204" fmla="*/ 14265 w 22494"/>
                  <a:gd name="connsiteY204" fmla="*/ 290779 h 697253"/>
                  <a:gd name="connsiteX205" fmla="*/ 14059 w 22494"/>
                  <a:gd name="connsiteY205" fmla="*/ 298803 h 697253"/>
                  <a:gd name="connsiteX206" fmla="*/ 12687 w 22494"/>
                  <a:gd name="connsiteY206" fmla="*/ 300106 h 697253"/>
                  <a:gd name="connsiteX207" fmla="*/ 12687 w 22494"/>
                  <a:gd name="connsiteY207" fmla="*/ 300106 h 697253"/>
                  <a:gd name="connsiteX208" fmla="*/ 13099 w 22494"/>
                  <a:gd name="connsiteY208" fmla="*/ 283990 h 697253"/>
                  <a:gd name="connsiteX209" fmla="*/ 11796 w 22494"/>
                  <a:gd name="connsiteY209" fmla="*/ 282618 h 697253"/>
                  <a:gd name="connsiteX210" fmla="*/ 12002 w 22494"/>
                  <a:gd name="connsiteY210" fmla="*/ 274595 h 697253"/>
                  <a:gd name="connsiteX211" fmla="*/ 13373 w 22494"/>
                  <a:gd name="connsiteY211" fmla="*/ 273292 h 697253"/>
                  <a:gd name="connsiteX212" fmla="*/ 14676 w 22494"/>
                  <a:gd name="connsiteY212" fmla="*/ 274663 h 697253"/>
                  <a:gd name="connsiteX213" fmla="*/ 14470 w 22494"/>
                  <a:gd name="connsiteY213" fmla="*/ 282687 h 697253"/>
                  <a:gd name="connsiteX214" fmla="*/ 13099 w 22494"/>
                  <a:gd name="connsiteY214" fmla="*/ 283990 h 697253"/>
                  <a:gd name="connsiteX215" fmla="*/ 13099 w 22494"/>
                  <a:gd name="connsiteY215" fmla="*/ 283990 h 697253"/>
                  <a:gd name="connsiteX216" fmla="*/ 13579 w 22494"/>
                  <a:gd name="connsiteY216" fmla="*/ 267942 h 697253"/>
                  <a:gd name="connsiteX217" fmla="*/ 12276 w 22494"/>
                  <a:gd name="connsiteY217" fmla="*/ 266571 h 697253"/>
                  <a:gd name="connsiteX218" fmla="*/ 12482 w 22494"/>
                  <a:gd name="connsiteY218" fmla="*/ 258547 h 697253"/>
                  <a:gd name="connsiteX219" fmla="*/ 13853 w 22494"/>
                  <a:gd name="connsiteY219" fmla="*/ 257244 h 697253"/>
                  <a:gd name="connsiteX220" fmla="*/ 15156 w 22494"/>
                  <a:gd name="connsiteY220" fmla="*/ 258615 h 697253"/>
                  <a:gd name="connsiteX221" fmla="*/ 14950 w 22494"/>
                  <a:gd name="connsiteY221" fmla="*/ 266639 h 697253"/>
                  <a:gd name="connsiteX222" fmla="*/ 13579 w 22494"/>
                  <a:gd name="connsiteY222" fmla="*/ 267942 h 697253"/>
                  <a:gd name="connsiteX223" fmla="*/ 13579 w 22494"/>
                  <a:gd name="connsiteY223" fmla="*/ 267942 h 697253"/>
                  <a:gd name="connsiteX224" fmla="*/ 14059 w 22494"/>
                  <a:gd name="connsiteY224" fmla="*/ 251895 h 697253"/>
                  <a:gd name="connsiteX225" fmla="*/ 12756 w 22494"/>
                  <a:gd name="connsiteY225" fmla="*/ 250523 h 697253"/>
                  <a:gd name="connsiteX226" fmla="*/ 12962 w 22494"/>
                  <a:gd name="connsiteY226" fmla="*/ 242499 h 697253"/>
                  <a:gd name="connsiteX227" fmla="*/ 14333 w 22494"/>
                  <a:gd name="connsiteY227" fmla="*/ 241196 h 697253"/>
                  <a:gd name="connsiteX228" fmla="*/ 15636 w 22494"/>
                  <a:gd name="connsiteY228" fmla="*/ 242568 h 697253"/>
                  <a:gd name="connsiteX229" fmla="*/ 15431 w 22494"/>
                  <a:gd name="connsiteY229" fmla="*/ 250592 h 697253"/>
                  <a:gd name="connsiteX230" fmla="*/ 14059 w 22494"/>
                  <a:gd name="connsiteY230" fmla="*/ 251895 h 697253"/>
                  <a:gd name="connsiteX231" fmla="*/ 14059 w 22494"/>
                  <a:gd name="connsiteY231" fmla="*/ 251895 h 697253"/>
                  <a:gd name="connsiteX232" fmla="*/ 14470 w 22494"/>
                  <a:gd name="connsiteY232" fmla="*/ 235778 h 697253"/>
                  <a:gd name="connsiteX233" fmla="*/ 13167 w 22494"/>
                  <a:gd name="connsiteY233" fmla="*/ 234407 h 697253"/>
                  <a:gd name="connsiteX234" fmla="*/ 13373 w 22494"/>
                  <a:gd name="connsiteY234" fmla="*/ 226383 h 697253"/>
                  <a:gd name="connsiteX235" fmla="*/ 14745 w 22494"/>
                  <a:gd name="connsiteY235" fmla="*/ 225080 h 697253"/>
                  <a:gd name="connsiteX236" fmla="*/ 16048 w 22494"/>
                  <a:gd name="connsiteY236" fmla="*/ 226451 h 697253"/>
                  <a:gd name="connsiteX237" fmla="*/ 15842 w 22494"/>
                  <a:gd name="connsiteY237" fmla="*/ 234475 h 697253"/>
                  <a:gd name="connsiteX238" fmla="*/ 14470 w 22494"/>
                  <a:gd name="connsiteY238" fmla="*/ 235778 h 697253"/>
                  <a:gd name="connsiteX239" fmla="*/ 14470 w 22494"/>
                  <a:gd name="connsiteY239" fmla="*/ 235778 h 697253"/>
                  <a:gd name="connsiteX240" fmla="*/ 14950 w 22494"/>
                  <a:gd name="connsiteY240" fmla="*/ 219731 h 697253"/>
                  <a:gd name="connsiteX241" fmla="*/ 13647 w 22494"/>
                  <a:gd name="connsiteY241" fmla="*/ 218359 h 697253"/>
                  <a:gd name="connsiteX242" fmla="*/ 13853 w 22494"/>
                  <a:gd name="connsiteY242" fmla="*/ 210335 h 697253"/>
                  <a:gd name="connsiteX243" fmla="*/ 15225 w 22494"/>
                  <a:gd name="connsiteY243" fmla="*/ 209032 h 697253"/>
                  <a:gd name="connsiteX244" fmla="*/ 16528 w 22494"/>
                  <a:gd name="connsiteY244" fmla="*/ 210404 h 697253"/>
                  <a:gd name="connsiteX245" fmla="*/ 16322 w 22494"/>
                  <a:gd name="connsiteY245" fmla="*/ 218428 h 697253"/>
                  <a:gd name="connsiteX246" fmla="*/ 14950 w 22494"/>
                  <a:gd name="connsiteY246" fmla="*/ 219731 h 697253"/>
                  <a:gd name="connsiteX247" fmla="*/ 14950 w 22494"/>
                  <a:gd name="connsiteY247" fmla="*/ 219731 h 697253"/>
                  <a:gd name="connsiteX248" fmla="*/ 15431 w 22494"/>
                  <a:gd name="connsiteY248" fmla="*/ 203614 h 697253"/>
                  <a:gd name="connsiteX249" fmla="*/ 14128 w 22494"/>
                  <a:gd name="connsiteY249" fmla="*/ 202243 h 697253"/>
                  <a:gd name="connsiteX250" fmla="*/ 14333 w 22494"/>
                  <a:gd name="connsiteY250" fmla="*/ 194219 h 697253"/>
                  <a:gd name="connsiteX251" fmla="*/ 15705 w 22494"/>
                  <a:gd name="connsiteY251" fmla="*/ 192916 h 697253"/>
                  <a:gd name="connsiteX252" fmla="*/ 17008 w 22494"/>
                  <a:gd name="connsiteY252" fmla="*/ 194287 h 697253"/>
                  <a:gd name="connsiteX253" fmla="*/ 16802 w 22494"/>
                  <a:gd name="connsiteY253" fmla="*/ 202311 h 697253"/>
                  <a:gd name="connsiteX254" fmla="*/ 15431 w 22494"/>
                  <a:gd name="connsiteY254" fmla="*/ 203614 h 697253"/>
                  <a:gd name="connsiteX255" fmla="*/ 15431 w 22494"/>
                  <a:gd name="connsiteY255" fmla="*/ 203614 h 697253"/>
                  <a:gd name="connsiteX256" fmla="*/ 15842 w 22494"/>
                  <a:gd name="connsiteY256" fmla="*/ 187567 h 697253"/>
                  <a:gd name="connsiteX257" fmla="*/ 14539 w 22494"/>
                  <a:gd name="connsiteY257" fmla="*/ 186195 h 697253"/>
                  <a:gd name="connsiteX258" fmla="*/ 14745 w 22494"/>
                  <a:gd name="connsiteY258" fmla="*/ 178171 h 697253"/>
                  <a:gd name="connsiteX259" fmla="*/ 16116 w 22494"/>
                  <a:gd name="connsiteY259" fmla="*/ 176868 h 697253"/>
                  <a:gd name="connsiteX260" fmla="*/ 17419 w 22494"/>
                  <a:gd name="connsiteY260" fmla="*/ 178240 h 697253"/>
                  <a:gd name="connsiteX261" fmla="*/ 17214 w 22494"/>
                  <a:gd name="connsiteY261" fmla="*/ 186264 h 697253"/>
                  <a:gd name="connsiteX262" fmla="*/ 15842 w 22494"/>
                  <a:gd name="connsiteY262" fmla="*/ 187567 h 697253"/>
                  <a:gd name="connsiteX263" fmla="*/ 15842 w 22494"/>
                  <a:gd name="connsiteY263" fmla="*/ 187567 h 697253"/>
                  <a:gd name="connsiteX264" fmla="*/ 16322 w 22494"/>
                  <a:gd name="connsiteY264" fmla="*/ 171450 h 697253"/>
                  <a:gd name="connsiteX265" fmla="*/ 15019 w 22494"/>
                  <a:gd name="connsiteY265" fmla="*/ 170079 h 697253"/>
                  <a:gd name="connsiteX266" fmla="*/ 15225 w 22494"/>
                  <a:gd name="connsiteY266" fmla="*/ 162055 h 697253"/>
                  <a:gd name="connsiteX267" fmla="*/ 16596 w 22494"/>
                  <a:gd name="connsiteY267" fmla="*/ 160752 h 697253"/>
                  <a:gd name="connsiteX268" fmla="*/ 17899 w 22494"/>
                  <a:gd name="connsiteY268" fmla="*/ 162123 h 697253"/>
                  <a:gd name="connsiteX269" fmla="*/ 17694 w 22494"/>
                  <a:gd name="connsiteY269" fmla="*/ 170147 h 697253"/>
                  <a:gd name="connsiteX270" fmla="*/ 16322 w 22494"/>
                  <a:gd name="connsiteY270" fmla="*/ 171450 h 697253"/>
                  <a:gd name="connsiteX271" fmla="*/ 16322 w 22494"/>
                  <a:gd name="connsiteY271" fmla="*/ 171450 h 697253"/>
                  <a:gd name="connsiteX272" fmla="*/ 16802 w 22494"/>
                  <a:gd name="connsiteY272" fmla="*/ 155403 h 697253"/>
                  <a:gd name="connsiteX273" fmla="*/ 15499 w 22494"/>
                  <a:gd name="connsiteY273" fmla="*/ 154031 h 697253"/>
                  <a:gd name="connsiteX274" fmla="*/ 15705 w 22494"/>
                  <a:gd name="connsiteY274" fmla="*/ 146007 h 697253"/>
                  <a:gd name="connsiteX275" fmla="*/ 17076 w 22494"/>
                  <a:gd name="connsiteY275" fmla="*/ 144704 h 697253"/>
                  <a:gd name="connsiteX276" fmla="*/ 18379 w 22494"/>
                  <a:gd name="connsiteY276" fmla="*/ 146076 h 697253"/>
                  <a:gd name="connsiteX277" fmla="*/ 18174 w 22494"/>
                  <a:gd name="connsiteY277" fmla="*/ 154099 h 697253"/>
                  <a:gd name="connsiteX278" fmla="*/ 16802 w 22494"/>
                  <a:gd name="connsiteY278" fmla="*/ 155403 h 697253"/>
                  <a:gd name="connsiteX279" fmla="*/ 16802 w 22494"/>
                  <a:gd name="connsiteY279" fmla="*/ 155403 h 697253"/>
                  <a:gd name="connsiteX280" fmla="*/ 17214 w 22494"/>
                  <a:gd name="connsiteY280" fmla="*/ 139286 h 697253"/>
                  <a:gd name="connsiteX281" fmla="*/ 15911 w 22494"/>
                  <a:gd name="connsiteY281" fmla="*/ 137915 h 697253"/>
                  <a:gd name="connsiteX282" fmla="*/ 16116 w 22494"/>
                  <a:gd name="connsiteY282" fmla="*/ 129891 h 697253"/>
                  <a:gd name="connsiteX283" fmla="*/ 17488 w 22494"/>
                  <a:gd name="connsiteY283" fmla="*/ 128588 h 697253"/>
                  <a:gd name="connsiteX284" fmla="*/ 18791 w 22494"/>
                  <a:gd name="connsiteY284" fmla="*/ 129959 h 697253"/>
                  <a:gd name="connsiteX285" fmla="*/ 18585 w 22494"/>
                  <a:gd name="connsiteY285" fmla="*/ 137983 h 697253"/>
                  <a:gd name="connsiteX286" fmla="*/ 17214 w 22494"/>
                  <a:gd name="connsiteY286" fmla="*/ 139286 h 697253"/>
                  <a:gd name="connsiteX287" fmla="*/ 17214 w 22494"/>
                  <a:gd name="connsiteY287" fmla="*/ 139286 h 697253"/>
                  <a:gd name="connsiteX288" fmla="*/ 17694 w 22494"/>
                  <a:gd name="connsiteY288" fmla="*/ 123238 h 697253"/>
                  <a:gd name="connsiteX289" fmla="*/ 16391 w 22494"/>
                  <a:gd name="connsiteY289" fmla="*/ 121867 h 697253"/>
                  <a:gd name="connsiteX290" fmla="*/ 16596 w 22494"/>
                  <a:gd name="connsiteY290" fmla="*/ 113843 h 697253"/>
                  <a:gd name="connsiteX291" fmla="*/ 17968 w 22494"/>
                  <a:gd name="connsiteY291" fmla="*/ 112540 h 697253"/>
                  <a:gd name="connsiteX292" fmla="*/ 19271 w 22494"/>
                  <a:gd name="connsiteY292" fmla="*/ 113912 h 697253"/>
                  <a:gd name="connsiteX293" fmla="*/ 19065 w 22494"/>
                  <a:gd name="connsiteY293" fmla="*/ 121935 h 697253"/>
                  <a:gd name="connsiteX294" fmla="*/ 17694 w 22494"/>
                  <a:gd name="connsiteY294" fmla="*/ 123238 h 697253"/>
                  <a:gd name="connsiteX295" fmla="*/ 17694 w 22494"/>
                  <a:gd name="connsiteY295" fmla="*/ 123238 h 697253"/>
                  <a:gd name="connsiteX296" fmla="*/ 18174 w 22494"/>
                  <a:gd name="connsiteY296" fmla="*/ 107191 h 697253"/>
                  <a:gd name="connsiteX297" fmla="*/ 16871 w 22494"/>
                  <a:gd name="connsiteY297" fmla="*/ 105819 h 697253"/>
                  <a:gd name="connsiteX298" fmla="*/ 17076 w 22494"/>
                  <a:gd name="connsiteY298" fmla="*/ 97795 h 697253"/>
                  <a:gd name="connsiteX299" fmla="*/ 18448 w 22494"/>
                  <a:gd name="connsiteY299" fmla="*/ 96492 h 697253"/>
                  <a:gd name="connsiteX300" fmla="*/ 19751 w 22494"/>
                  <a:gd name="connsiteY300" fmla="*/ 97864 h 697253"/>
                  <a:gd name="connsiteX301" fmla="*/ 19545 w 22494"/>
                  <a:gd name="connsiteY301" fmla="*/ 105888 h 697253"/>
                  <a:gd name="connsiteX302" fmla="*/ 18174 w 22494"/>
                  <a:gd name="connsiteY302" fmla="*/ 107191 h 697253"/>
                  <a:gd name="connsiteX303" fmla="*/ 18174 w 22494"/>
                  <a:gd name="connsiteY303" fmla="*/ 107191 h 697253"/>
                  <a:gd name="connsiteX304" fmla="*/ 18585 w 22494"/>
                  <a:gd name="connsiteY304" fmla="*/ 91074 h 697253"/>
                  <a:gd name="connsiteX305" fmla="*/ 17282 w 22494"/>
                  <a:gd name="connsiteY305" fmla="*/ 89703 h 697253"/>
                  <a:gd name="connsiteX306" fmla="*/ 17488 w 22494"/>
                  <a:gd name="connsiteY306" fmla="*/ 81679 h 697253"/>
                  <a:gd name="connsiteX307" fmla="*/ 18860 w 22494"/>
                  <a:gd name="connsiteY307" fmla="*/ 80376 h 697253"/>
                  <a:gd name="connsiteX308" fmla="*/ 20163 w 22494"/>
                  <a:gd name="connsiteY308" fmla="*/ 81748 h 697253"/>
                  <a:gd name="connsiteX309" fmla="*/ 19957 w 22494"/>
                  <a:gd name="connsiteY309" fmla="*/ 89771 h 697253"/>
                  <a:gd name="connsiteX310" fmla="*/ 18585 w 22494"/>
                  <a:gd name="connsiteY310" fmla="*/ 91074 h 697253"/>
                  <a:gd name="connsiteX311" fmla="*/ 18585 w 22494"/>
                  <a:gd name="connsiteY311" fmla="*/ 91074 h 697253"/>
                  <a:gd name="connsiteX312" fmla="*/ 19065 w 22494"/>
                  <a:gd name="connsiteY312" fmla="*/ 75027 h 697253"/>
                  <a:gd name="connsiteX313" fmla="*/ 17762 w 22494"/>
                  <a:gd name="connsiteY313" fmla="*/ 73655 h 697253"/>
                  <a:gd name="connsiteX314" fmla="*/ 17968 w 22494"/>
                  <a:gd name="connsiteY314" fmla="*/ 65631 h 697253"/>
                  <a:gd name="connsiteX315" fmla="*/ 19340 w 22494"/>
                  <a:gd name="connsiteY315" fmla="*/ 64328 h 697253"/>
                  <a:gd name="connsiteX316" fmla="*/ 20643 w 22494"/>
                  <a:gd name="connsiteY316" fmla="*/ 65700 h 697253"/>
                  <a:gd name="connsiteX317" fmla="*/ 20437 w 22494"/>
                  <a:gd name="connsiteY317" fmla="*/ 73724 h 697253"/>
                  <a:gd name="connsiteX318" fmla="*/ 19065 w 22494"/>
                  <a:gd name="connsiteY318" fmla="*/ 75027 h 697253"/>
                  <a:gd name="connsiteX319" fmla="*/ 19065 w 22494"/>
                  <a:gd name="connsiteY319" fmla="*/ 75027 h 697253"/>
                  <a:gd name="connsiteX320" fmla="*/ 19545 w 22494"/>
                  <a:gd name="connsiteY320" fmla="*/ 58910 h 697253"/>
                  <a:gd name="connsiteX321" fmla="*/ 18242 w 22494"/>
                  <a:gd name="connsiteY321" fmla="*/ 57539 h 697253"/>
                  <a:gd name="connsiteX322" fmla="*/ 18448 w 22494"/>
                  <a:gd name="connsiteY322" fmla="*/ 49515 h 697253"/>
                  <a:gd name="connsiteX323" fmla="*/ 19820 w 22494"/>
                  <a:gd name="connsiteY323" fmla="*/ 48212 h 697253"/>
                  <a:gd name="connsiteX324" fmla="*/ 21123 w 22494"/>
                  <a:gd name="connsiteY324" fmla="*/ 49584 h 697253"/>
                  <a:gd name="connsiteX325" fmla="*/ 20917 w 22494"/>
                  <a:gd name="connsiteY325" fmla="*/ 57607 h 697253"/>
                  <a:gd name="connsiteX326" fmla="*/ 19545 w 22494"/>
                  <a:gd name="connsiteY326" fmla="*/ 58910 h 697253"/>
                  <a:gd name="connsiteX327" fmla="*/ 19545 w 22494"/>
                  <a:gd name="connsiteY327" fmla="*/ 58910 h 697253"/>
                  <a:gd name="connsiteX328" fmla="*/ 20025 w 22494"/>
                  <a:gd name="connsiteY328" fmla="*/ 42863 h 697253"/>
                  <a:gd name="connsiteX329" fmla="*/ 18722 w 22494"/>
                  <a:gd name="connsiteY329" fmla="*/ 41491 h 697253"/>
                  <a:gd name="connsiteX330" fmla="*/ 18928 w 22494"/>
                  <a:gd name="connsiteY330" fmla="*/ 33467 h 697253"/>
                  <a:gd name="connsiteX331" fmla="*/ 20300 w 22494"/>
                  <a:gd name="connsiteY331" fmla="*/ 32164 h 697253"/>
                  <a:gd name="connsiteX332" fmla="*/ 21603 w 22494"/>
                  <a:gd name="connsiteY332" fmla="*/ 33536 h 697253"/>
                  <a:gd name="connsiteX333" fmla="*/ 21397 w 22494"/>
                  <a:gd name="connsiteY333" fmla="*/ 41559 h 697253"/>
                  <a:gd name="connsiteX334" fmla="*/ 20025 w 22494"/>
                  <a:gd name="connsiteY334" fmla="*/ 42863 h 697253"/>
                  <a:gd name="connsiteX335" fmla="*/ 20025 w 22494"/>
                  <a:gd name="connsiteY335" fmla="*/ 42863 h 697253"/>
                  <a:gd name="connsiteX336" fmla="*/ 20437 w 22494"/>
                  <a:gd name="connsiteY336" fmla="*/ 26746 h 697253"/>
                  <a:gd name="connsiteX337" fmla="*/ 19134 w 22494"/>
                  <a:gd name="connsiteY337" fmla="*/ 25375 h 697253"/>
                  <a:gd name="connsiteX338" fmla="*/ 19340 w 22494"/>
                  <a:gd name="connsiteY338" fmla="*/ 17351 h 697253"/>
                  <a:gd name="connsiteX339" fmla="*/ 20711 w 22494"/>
                  <a:gd name="connsiteY339" fmla="*/ 16048 h 697253"/>
                  <a:gd name="connsiteX340" fmla="*/ 22014 w 22494"/>
                  <a:gd name="connsiteY340" fmla="*/ 17420 h 697253"/>
                  <a:gd name="connsiteX341" fmla="*/ 21808 w 22494"/>
                  <a:gd name="connsiteY341" fmla="*/ 25443 h 697253"/>
                  <a:gd name="connsiteX342" fmla="*/ 20437 w 22494"/>
                  <a:gd name="connsiteY342" fmla="*/ 26746 h 697253"/>
                  <a:gd name="connsiteX343" fmla="*/ 20437 w 22494"/>
                  <a:gd name="connsiteY343" fmla="*/ 26746 h 697253"/>
                  <a:gd name="connsiteX344" fmla="*/ 20917 w 22494"/>
                  <a:gd name="connsiteY344" fmla="*/ 10698 h 697253"/>
                  <a:gd name="connsiteX345" fmla="*/ 19614 w 22494"/>
                  <a:gd name="connsiteY345" fmla="*/ 9327 h 697253"/>
                  <a:gd name="connsiteX346" fmla="*/ 19820 w 22494"/>
                  <a:gd name="connsiteY346" fmla="*/ 1303 h 697253"/>
                  <a:gd name="connsiteX347" fmla="*/ 21191 w 22494"/>
                  <a:gd name="connsiteY347" fmla="*/ 0 h 697253"/>
                  <a:gd name="connsiteX348" fmla="*/ 22494 w 22494"/>
                  <a:gd name="connsiteY348" fmla="*/ 1372 h 697253"/>
                  <a:gd name="connsiteX349" fmla="*/ 22289 w 22494"/>
                  <a:gd name="connsiteY349" fmla="*/ 9396 h 697253"/>
                  <a:gd name="connsiteX350" fmla="*/ 20917 w 22494"/>
                  <a:gd name="connsiteY350" fmla="*/ 10698 h 697253"/>
                  <a:gd name="connsiteX351" fmla="*/ 20917 w 22494"/>
                  <a:gd name="connsiteY351" fmla="*/ 10698 h 6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22494" h="697253">
                    <a:moveTo>
                      <a:pt x="1303" y="697253"/>
                    </a:moveTo>
                    <a:cubicBezTo>
                      <a:pt x="549" y="697253"/>
                      <a:pt x="0" y="696636"/>
                      <a:pt x="0" y="695882"/>
                    </a:cubicBezTo>
                    <a:lnTo>
                      <a:pt x="69" y="692658"/>
                    </a:lnTo>
                    <a:cubicBezTo>
                      <a:pt x="69" y="691904"/>
                      <a:pt x="754" y="691355"/>
                      <a:pt x="1440" y="691355"/>
                    </a:cubicBezTo>
                    <a:cubicBezTo>
                      <a:pt x="2195" y="691355"/>
                      <a:pt x="2743" y="691972"/>
                      <a:pt x="2743" y="692727"/>
                    </a:cubicBezTo>
                    <a:lnTo>
                      <a:pt x="2675" y="695950"/>
                    </a:lnTo>
                    <a:cubicBezTo>
                      <a:pt x="2675" y="696704"/>
                      <a:pt x="2057" y="697253"/>
                      <a:pt x="1303" y="697253"/>
                    </a:cubicBezTo>
                    <a:cubicBezTo>
                      <a:pt x="1372" y="697253"/>
                      <a:pt x="1372" y="697253"/>
                      <a:pt x="1303" y="697253"/>
                    </a:cubicBezTo>
                    <a:close/>
                    <a:moveTo>
                      <a:pt x="1646" y="686006"/>
                    </a:moveTo>
                    <a:cubicBezTo>
                      <a:pt x="892" y="686006"/>
                      <a:pt x="343" y="685389"/>
                      <a:pt x="343" y="684634"/>
                    </a:cubicBezTo>
                    <a:lnTo>
                      <a:pt x="549" y="676611"/>
                    </a:lnTo>
                    <a:cubicBezTo>
                      <a:pt x="549" y="675856"/>
                      <a:pt x="1234" y="675308"/>
                      <a:pt x="1920" y="675308"/>
                    </a:cubicBezTo>
                    <a:cubicBezTo>
                      <a:pt x="2675" y="675308"/>
                      <a:pt x="3223" y="675924"/>
                      <a:pt x="3223" y="676679"/>
                    </a:cubicBezTo>
                    <a:lnTo>
                      <a:pt x="3018" y="684703"/>
                    </a:lnTo>
                    <a:cubicBezTo>
                      <a:pt x="3018" y="685389"/>
                      <a:pt x="2400" y="686006"/>
                      <a:pt x="1646" y="686006"/>
                    </a:cubicBezTo>
                    <a:cubicBezTo>
                      <a:pt x="1646" y="686006"/>
                      <a:pt x="1646" y="686006"/>
                      <a:pt x="1646" y="686006"/>
                    </a:cubicBezTo>
                    <a:close/>
                    <a:moveTo>
                      <a:pt x="2126" y="669890"/>
                    </a:moveTo>
                    <a:cubicBezTo>
                      <a:pt x="1372" y="669890"/>
                      <a:pt x="823" y="669272"/>
                      <a:pt x="823" y="668518"/>
                    </a:cubicBezTo>
                    <a:lnTo>
                      <a:pt x="1029" y="660494"/>
                    </a:lnTo>
                    <a:cubicBezTo>
                      <a:pt x="1029" y="659740"/>
                      <a:pt x="1646" y="659191"/>
                      <a:pt x="2400" y="659191"/>
                    </a:cubicBezTo>
                    <a:cubicBezTo>
                      <a:pt x="3155" y="659191"/>
                      <a:pt x="3703" y="659808"/>
                      <a:pt x="3703" y="660563"/>
                    </a:cubicBezTo>
                    <a:lnTo>
                      <a:pt x="3498" y="668587"/>
                    </a:lnTo>
                    <a:cubicBezTo>
                      <a:pt x="3498" y="669341"/>
                      <a:pt x="2880" y="669890"/>
                      <a:pt x="2126" y="669890"/>
                    </a:cubicBezTo>
                    <a:cubicBezTo>
                      <a:pt x="2126" y="669890"/>
                      <a:pt x="2126" y="669890"/>
                      <a:pt x="2126" y="669890"/>
                    </a:cubicBezTo>
                    <a:close/>
                    <a:moveTo>
                      <a:pt x="2538" y="653842"/>
                    </a:moveTo>
                    <a:cubicBezTo>
                      <a:pt x="1783" y="653842"/>
                      <a:pt x="1234" y="653225"/>
                      <a:pt x="1234" y="652470"/>
                    </a:cubicBezTo>
                    <a:lnTo>
                      <a:pt x="1440" y="644447"/>
                    </a:lnTo>
                    <a:cubicBezTo>
                      <a:pt x="1440" y="643692"/>
                      <a:pt x="2057" y="643143"/>
                      <a:pt x="2812" y="643143"/>
                    </a:cubicBezTo>
                    <a:cubicBezTo>
                      <a:pt x="3566" y="643143"/>
                      <a:pt x="4115" y="643761"/>
                      <a:pt x="4115" y="644515"/>
                    </a:cubicBezTo>
                    <a:lnTo>
                      <a:pt x="3909" y="652539"/>
                    </a:lnTo>
                    <a:cubicBezTo>
                      <a:pt x="3909" y="653225"/>
                      <a:pt x="3360" y="653842"/>
                      <a:pt x="2538" y="653842"/>
                    </a:cubicBezTo>
                    <a:cubicBezTo>
                      <a:pt x="2606" y="653842"/>
                      <a:pt x="2606" y="653842"/>
                      <a:pt x="2538" y="653842"/>
                    </a:cubicBezTo>
                    <a:close/>
                    <a:moveTo>
                      <a:pt x="3018" y="637726"/>
                    </a:moveTo>
                    <a:cubicBezTo>
                      <a:pt x="2263" y="637726"/>
                      <a:pt x="1715" y="637108"/>
                      <a:pt x="1715" y="636354"/>
                    </a:cubicBezTo>
                    <a:lnTo>
                      <a:pt x="1920" y="628330"/>
                    </a:lnTo>
                    <a:cubicBezTo>
                      <a:pt x="1920" y="627576"/>
                      <a:pt x="2538" y="627096"/>
                      <a:pt x="3292" y="627027"/>
                    </a:cubicBezTo>
                    <a:cubicBezTo>
                      <a:pt x="4046" y="627027"/>
                      <a:pt x="4595" y="627644"/>
                      <a:pt x="4595" y="628399"/>
                    </a:cubicBezTo>
                    <a:lnTo>
                      <a:pt x="4389" y="636423"/>
                    </a:lnTo>
                    <a:cubicBezTo>
                      <a:pt x="4389" y="637177"/>
                      <a:pt x="3772" y="637726"/>
                      <a:pt x="3018" y="637726"/>
                    </a:cubicBezTo>
                    <a:cubicBezTo>
                      <a:pt x="3086" y="637726"/>
                      <a:pt x="3018" y="637726"/>
                      <a:pt x="3018" y="637726"/>
                    </a:cubicBezTo>
                    <a:close/>
                    <a:moveTo>
                      <a:pt x="3498" y="621678"/>
                    </a:moveTo>
                    <a:cubicBezTo>
                      <a:pt x="2743" y="621678"/>
                      <a:pt x="2195" y="621060"/>
                      <a:pt x="2195" y="620306"/>
                    </a:cubicBezTo>
                    <a:lnTo>
                      <a:pt x="2400" y="612282"/>
                    </a:lnTo>
                    <a:cubicBezTo>
                      <a:pt x="2400" y="611528"/>
                      <a:pt x="3086" y="610979"/>
                      <a:pt x="3772" y="610979"/>
                    </a:cubicBezTo>
                    <a:cubicBezTo>
                      <a:pt x="4526" y="610979"/>
                      <a:pt x="5075" y="611597"/>
                      <a:pt x="5075" y="612351"/>
                    </a:cubicBezTo>
                    <a:lnTo>
                      <a:pt x="4869" y="620375"/>
                    </a:lnTo>
                    <a:cubicBezTo>
                      <a:pt x="4869" y="621060"/>
                      <a:pt x="4252" y="621678"/>
                      <a:pt x="3498" y="621678"/>
                    </a:cubicBezTo>
                    <a:cubicBezTo>
                      <a:pt x="3498" y="621678"/>
                      <a:pt x="3498" y="621678"/>
                      <a:pt x="3498" y="621678"/>
                    </a:cubicBezTo>
                    <a:close/>
                    <a:moveTo>
                      <a:pt x="3978" y="605562"/>
                    </a:moveTo>
                    <a:cubicBezTo>
                      <a:pt x="3223" y="605562"/>
                      <a:pt x="2675" y="604944"/>
                      <a:pt x="2675" y="604190"/>
                    </a:cubicBezTo>
                    <a:lnTo>
                      <a:pt x="2880" y="596166"/>
                    </a:lnTo>
                    <a:cubicBezTo>
                      <a:pt x="2880" y="595412"/>
                      <a:pt x="3498" y="594863"/>
                      <a:pt x="4252" y="594863"/>
                    </a:cubicBezTo>
                    <a:cubicBezTo>
                      <a:pt x="5006" y="594863"/>
                      <a:pt x="5555" y="595480"/>
                      <a:pt x="5555" y="596235"/>
                    </a:cubicBezTo>
                    <a:lnTo>
                      <a:pt x="5349" y="604259"/>
                    </a:lnTo>
                    <a:cubicBezTo>
                      <a:pt x="5281" y="605013"/>
                      <a:pt x="4732" y="605562"/>
                      <a:pt x="3978" y="605562"/>
                    </a:cubicBezTo>
                    <a:cubicBezTo>
                      <a:pt x="3978" y="605562"/>
                      <a:pt x="3978" y="605562"/>
                      <a:pt x="3978" y="605562"/>
                    </a:cubicBezTo>
                    <a:close/>
                    <a:moveTo>
                      <a:pt x="4389" y="589514"/>
                    </a:moveTo>
                    <a:cubicBezTo>
                      <a:pt x="3635" y="589514"/>
                      <a:pt x="3086" y="588897"/>
                      <a:pt x="3086" y="588142"/>
                    </a:cubicBezTo>
                    <a:lnTo>
                      <a:pt x="3292" y="580118"/>
                    </a:lnTo>
                    <a:cubicBezTo>
                      <a:pt x="3292" y="579364"/>
                      <a:pt x="3909" y="578815"/>
                      <a:pt x="4663" y="578815"/>
                    </a:cubicBezTo>
                    <a:cubicBezTo>
                      <a:pt x="5418" y="578815"/>
                      <a:pt x="5967" y="579433"/>
                      <a:pt x="5967" y="580187"/>
                    </a:cubicBezTo>
                    <a:lnTo>
                      <a:pt x="5761" y="588211"/>
                    </a:lnTo>
                    <a:cubicBezTo>
                      <a:pt x="5761" y="588897"/>
                      <a:pt x="5144" y="589514"/>
                      <a:pt x="4389" y="589514"/>
                    </a:cubicBezTo>
                    <a:cubicBezTo>
                      <a:pt x="4458" y="589514"/>
                      <a:pt x="4389" y="589514"/>
                      <a:pt x="4389" y="589514"/>
                    </a:cubicBezTo>
                    <a:close/>
                    <a:moveTo>
                      <a:pt x="4869" y="573398"/>
                    </a:moveTo>
                    <a:cubicBezTo>
                      <a:pt x="4115" y="573398"/>
                      <a:pt x="3566" y="572780"/>
                      <a:pt x="3566" y="572026"/>
                    </a:cubicBezTo>
                    <a:lnTo>
                      <a:pt x="3772" y="564002"/>
                    </a:lnTo>
                    <a:cubicBezTo>
                      <a:pt x="3772" y="563248"/>
                      <a:pt x="4389" y="562699"/>
                      <a:pt x="5144" y="562699"/>
                    </a:cubicBezTo>
                    <a:cubicBezTo>
                      <a:pt x="5898" y="562699"/>
                      <a:pt x="6447" y="563316"/>
                      <a:pt x="6447" y="564071"/>
                    </a:cubicBezTo>
                    <a:lnTo>
                      <a:pt x="6241" y="572095"/>
                    </a:lnTo>
                    <a:cubicBezTo>
                      <a:pt x="6241" y="572849"/>
                      <a:pt x="5624" y="573398"/>
                      <a:pt x="4869" y="573398"/>
                    </a:cubicBezTo>
                    <a:cubicBezTo>
                      <a:pt x="4869" y="573398"/>
                      <a:pt x="4869" y="573398"/>
                      <a:pt x="4869" y="573398"/>
                    </a:cubicBezTo>
                    <a:close/>
                    <a:moveTo>
                      <a:pt x="5349" y="557350"/>
                    </a:moveTo>
                    <a:cubicBezTo>
                      <a:pt x="4595" y="557350"/>
                      <a:pt x="4046" y="556733"/>
                      <a:pt x="4046" y="555978"/>
                    </a:cubicBezTo>
                    <a:lnTo>
                      <a:pt x="4252" y="547954"/>
                    </a:lnTo>
                    <a:cubicBezTo>
                      <a:pt x="4252" y="547200"/>
                      <a:pt x="4938" y="546651"/>
                      <a:pt x="5624" y="546651"/>
                    </a:cubicBezTo>
                    <a:cubicBezTo>
                      <a:pt x="6378" y="546651"/>
                      <a:pt x="6927" y="547269"/>
                      <a:pt x="6927" y="548023"/>
                    </a:cubicBezTo>
                    <a:lnTo>
                      <a:pt x="6721" y="556047"/>
                    </a:lnTo>
                    <a:cubicBezTo>
                      <a:pt x="6652" y="556801"/>
                      <a:pt x="6104" y="557350"/>
                      <a:pt x="5349" y="557350"/>
                    </a:cubicBezTo>
                    <a:cubicBezTo>
                      <a:pt x="5349" y="557350"/>
                      <a:pt x="5349" y="557350"/>
                      <a:pt x="5349" y="557350"/>
                    </a:cubicBezTo>
                    <a:close/>
                    <a:moveTo>
                      <a:pt x="5761" y="541302"/>
                    </a:moveTo>
                    <a:cubicBezTo>
                      <a:pt x="5006" y="541302"/>
                      <a:pt x="4458" y="540685"/>
                      <a:pt x="4458" y="539931"/>
                    </a:cubicBezTo>
                    <a:lnTo>
                      <a:pt x="4663" y="531906"/>
                    </a:lnTo>
                    <a:cubicBezTo>
                      <a:pt x="4663" y="531152"/>
                      <a:pt x="5281" y="530604"/>
                      <a:pt x="6035" y="530604"/>
                    </a:cubicBezTo>
                    <a:cubicBezTo>
                      <a:pt x="6789" y="530604"/>
                      <a:pt x="7338" y="531221"/>
                      <a:pt x="7338" y="531975"/>
                    </a:cubicBezTo>
                    <a:lnTo>
                      <a:pt x="7132" y="539999"/>
                    </a:lnTo>
                    <a:cubicBezTo>
                      <a:pt x="7132" y="540685"/>
                      <a:pt x="6515" y="541302"/>
                      <a:pt x="5761" y="541302"/>
                    </a:cubicBezTo>
                    <a:cubicBezTo>
                      <a:pt x="5829" y="541302"/>
                      <a:pt x="5761" y="541302"/>
                      <a:pt x="5761" y="541302"/>
                    </a:cubicBezTo>
                    <a:close/>
                    <a:moveTo>
                      <a:pt x="6241" y="525186"/>
                    </a:moveTo>
                    <a:cubicBezTo>
                      <a:pt x="5486" y="525186"/>
                      <a:pt x="4938" y="524569"/>
                      <a:pt x="4938" y="523814"/>
                    </a:cubicBezTo>
                    <a:lnTo>
                      <a:pt x="5144" y="515790"/>
                    </a:lnTo>
                    <a:cubicBezTo>
                      <a:pt x="5144" y="515036"/>
                      <a:pt x="5692" y="514487"/>
                      <a:pt x="6515" y="514487"/>
                    </a:cubicBezTo>
                    <a:cubicBezTo>
                      <a:pt x="7270" y="514487"/>
                      <a:pt x="7818" y="515105"/>
                      <a:pt x="7818" y="515859"/>
                    </a:cubicBezTo>
                    <a:lnTo>
                      <a:pt x="7612" y="523883"/>
                    </a:lnTo>
                    <a:cubicBezTo>
                      <a:pt x="7612" y="524637"/>
                      <a:pt x="6995" y="525186"/>
                      <a:pt x="6241" y="525186"/>
                    </a:cubicBezTo>
                    <a:cubicBezTo>
                      <a:pt x="6241" y="525186"/>
                      <a:pt x="6241" y="525186"/>
                      <a:pt x="6241" y="525186"/>
                    </a:cubicBezTo>
                    <a:close/>
                    <a:moveTo>
                      <a:pt x="6721" y="509138"/>
                    </a:moveTo>
                    <a:cubicBezTo>
                      <a:pt x="5967" y="509138"/>
                      <a:pt x="5418" y="508521"/>
                      <a:pt x="5418" y="507767"/>
                    </a:cubicBezTo>
                    <a:lnTo>
                      <a:pt x="5624" y="499743"/>
                    </a:lnTo>
                    <a:cubicBezTo>
                      <a:pt x="5624" y="498988"/>
                      <a:pt x="6241" y="498440"/>
                      <a:pt x="6995" y="498440"/>
                    </a:cubicBezTo>
                    <a:cubicBezTo>
                      <a:pt x="7750" y="498440"/>
                      <a:pt x="8298" y="499057"/>
                      <a:pt x="8298" y="499811"/>
                    </a:cubicBezTo>
                    <a:lnTo>
                      <a:pt x="8092" y="507835"/>
                    </a:lnTo>
                    <a:cubicBezTo>
                      <a:pt x="8024" y="508521"/>
                      <a:pt x="7475" y="509138"/>
                      <a:pt x="6721" y="509138"/>
                    </a:cubicBezTo>
                    <a:cubicBezTo>
                      <a:pt x="6721" y="509138"/>
                      <a:pt x="6721" y="509138"/>
                      <a:pt x="6721" y="509138"/>
                    </a:cubicBezTo>
                    <a:close/>
                    <a:moveTo>
                      <a:pt x="7132" y="493022"/>
                    </a:moveTo>
                    <a:cubicBezTo>
                      <a:pt x="6378" y="493022"/>
                      <a:pt x="5829" y="492405"/>
                      <a:pt x="5829" y="491650"/>
                    </a:cubicBezTo>
                    <a:lnTo>
                      <a:pt x="6035" y="483626"/>
                    </a:lnTo>
                    <a:cubicBezTo>
                      <a:pt x="6035" y="482872"/>
                      <a:pt x="6721" y="482392"/>
                      <a:pt x="7407" y="482323"/>
                    </a:cubicBezTo>
                    <a:cubicBezTo>
                      <a:pt x="8161" y="482323"/>
                      <a:pt x="8710" y="482941"/>
                      <a:pt x="8710" y="483695"/>
                    </a:cubicBezTo>
                    <a:lnTo>
                      <a:pt x="8504" y="491719"/>
                    </a:lnTo>
                    <a:cubicBezTo>
                      <a:pt x="8504" y="492473"/>
                      <a:pt x="7887" y="493022"/>
                      <a:pt x="7132" y="493022"/>
                    </a:cubicBezTo>
                    <a:cubicBezTo>
                      <a:pt x="7201" y="493022"/>
                      <a:pt x="7201" y="493022"/>
                      <a:pt x="7132" y="493022"/>
                    </a:cubicBezTo>
                    <a:close/>
                    <a:moveTo>
                      <a:pt x="7612" y="476974"/>
                    </a:moveTo>
                    <a:cubicBezTo>
                      <a:pt x="6858" y="476974"/>
                      <a:pt x="6309" y="476357"/>
                      <a:pt x="6309" y="475603"/>
                    </a:cubicBezTo>
                    <a:lnTo>
                      <a:pt x="6515" y="467579"/>
                    </a:lnTo>
                    <a:cubicBezTo>
                      <a:pt x="6515" y="466824"/>
                      <a:pt x="7201" y="466276"/>
                      <a:pt x="7887" y="466276"/>
                    </a:cubicBezTo>
                    <a:cubicBezTo>
                      <a:pt x="8641" y="466276"/>
                      <a:pt x="9190" y="466893"/>
                      <a:pt x="9190" y="467647"/>
                    </a:cubicBezTo>
                    <a:lnTo>
                      <a:pt x="8984" y="475671"/>
                    </a:lnTo>
                    <a:cubicBezTo>
                      <a:pt x="8984" y="476357"/>
                      <a:pt x="8367" y="476974"/>
                      <a:pt x="7612" y="476974"/>
                    </a:cubicBezTo>
                    <a:cubicBezTo>
                      <a:pt x="7612" y="476974"/>
                      <a:pt x="7612" y="476974"/>
                      <a:pt x="7612" y="476974"/>
                    </a:cubicBezTo>
                    <a:close/>
                    <a:moveTo>
                      <a:pt x="8092" y="460858"/>
                    </a:moveTo>
                    <a:cubicBezTo>
                      <a:pt x="7338" y="460858"/>
                      <a:pt x="6789" y="460241"/>
                      <a:pt x="6789" y="459486"/>
                    </a:cubicBezTo>
                    <a:lnTo>
                      <a:pt x="6995" y="451462"/>
                    </a:lnTo>
                    <a:cubicBezTo>
                      <a:pt x="6995" y="450708"/>
                      <a:pt x="7612" y="450159"/>
                      <a:pt x="8367" y="450159"/>
                    </a:cubicBezTo>
                    <a:cubicBezTo>
                      <a:pt x="9121" y="450159"/>
                      <a:pt x="9670" y="450777"/>
                      <a:pt x="9670" y="451531"/>
                    </a:cubicBezTo>
                    <a:lnTo>
                      <a:pt x="9464" y="459555"/>
                    </a:lnTo>
                    <a:cubicBezTo>
                      <a:pt x="9396" y="460309"/>
                      <a:pt x="8847" y="460858"/>
                      <a:pt x="8092" y="460858"/>
                    </a:cubicBezTo>
                    <a:cubicBezTo>
                      <a:pt x="8092" y="460858"/>
                      <a:pt x="8092" y="460858"/>
                      <a:pt x="8092" y="460858"/>
                    </a:cubicBezTo>
                    <a:close/>
                    <a:moveTo>
                      <a:pt x="8504" y="444810"/>
                    </a:moveTo>
                    <a:cubicBezTo>
                      <a:pt x="7750" y="444810"/>
                      <a:pt x="7201" y="444193"/>
                      <a:pt x="7201" y="443439"/>
                    </a:cubicBezTo>
                    <a:lnTo>
                      <a:pt x="7407" y="435415"/>
                    </a:lnTo>
                    <a:cubicBezTo>
                      <a:pt x="7407" y="434660"/>
                      <a:pt x="8024" y="434112"/>
                      <a:pt x="8778" y="434112"/>
                    </a:cubicBezTo>
                    <a:cubicBezTo>
                      <a:pt x="9533" y="434112"/>
                      <a:pt x="10081" y="434729"/>
                      <a:pt x="10081" y="435483"/>
                    </a:cubicBezTo>
                    <a:lnTo>
                      <a:pt x="9876" y="443507"/>
                    </a:lnTo>
                    <a:cubicBezTo>
                      <a:pt x="9876" y="444261"/>
                      <a:pt x="9327" y="444810"/>
                      <a:pt x="8504" y="444810"/>
                    </a:cubicBezTo>
                    <a:cubicBezTo>
                      <a:pt x="8573" y="444810"/>
                      <a:pt x="8573" y="444810"/>
                      <a:pt x="8504" y="444810"/>
                    </a:cubicBezTo>
                    <a:close/>
                    <a:moveTo>
                      <a:pt x="8984" y="428694"/>
                    </a:moveTo>
                    <a:cubicBezTo>
                      <a:pt x="8230" y="428694"/>
                      <a:pt x="7681" y="428077"/>
                      <a:pt x="7681" y="427322"/>
                    </a:cubicBezTo>
                    <a:lnTo>
                      <a:pt x="7887" y="419298"/>
                    </a:lnTo>
                    <a:cubicBezTo>
                      <a:pt x="7887" y="418544"/>
                      <a:pt x="8504" y="417995"/>
                      <a:pt x="9258" y="417995"/>
                    </a:cubicBezTo>
                    <a:cubicBezTo>
                      <a:pt x="10013" y="417995"/>
                      <a:pt x="10561" y="418613"/>
                      <a:pt x="10561" y="419367"/>
                    </a:cubicBezTo>
                    <a:lnTo>
                      <a:pt x="10356" y="427391"/>
                    </a:lnTo>
                    <a:cubicBezTo>
                      <a:pt x="10356" y="428145"/>
                      <a:pt x="9738" y="428694"/>
                      <a:pt x="8984" y="428694"/>
                    </a:cubicBezTo>
                    <a:cubicBezTo>
                      <a:pt x="8984" y="428694"/>
                      <a:pt x="8984" y="428694"/>
                      <a:pt x="8984" y="428694"/>
                    </a:cubicBezTo>
                    <a:close/>
                    <a:moveTo>
                      <a:pt x="9464" y="412646"/>
                    </a:moveTo>
                    <a:cubicBezTo>
                      <a:pt x="8710" y="412646"/>
                      <a:pt x="8161" y="412029"/>
                      <a:pt x="8161" y="411274"/>
                    </a:cubicBezTo>
                    <a:lnTo>
                      <a:pt x="8367" y="403251"/>
                    </a:lnTo>
                    <a:cubicBezTo>
                      <a:pt x="8367" y="402496"/>
                      <a:pt x="9053" y="401948"/>
                      <a:pt x="9738" y="401948"/>
                    </a:cubicBezTo>
                    <a:cubicBezTo>
                      <a:pt x="10493" y="401948"/>
                      <a:pt x="11041" y="402565"/>
                      <a:pt x="11041" y="403319"/>
                    </a:cubicBezTo>
                    <a:lnTo>
                      <a:pt x="10836" y="411343"/>
                    </a:lnTo>
                    <a:cubicBezTo>
                      <a:pt x="10836" y="412097"/>
                      <a:pt x="10218" y="412646"/>
                      <a:pt x="9464" y="412646"/>
                    </a:cubicBezTo>
                    <a:cubicBezTo>
                      <a:pt x="9464" y="412646"/>
                      <a:pt x="9464" y="412646"/>
                      <a:pt x="9464" y="412646"/>
                    </a:cubicBezTo>
                    <a:close/>
                    <a:moveTo>
                      <a:pt x="9876" y="396598"/>
                    </a:moveTo>
                    <a:cubicBezTo>
                      <a:pt x="9121" y="396598"/>
                      <a:pt x="8573" y="395981"/>
                      <a:pt x="8573" y="395227"/>
                    </a:cubicBezTo>
                    <a:lnTo>
                      <a:pt x="8778" y="387203"/>
                    </a:lnTo>
                    <a:cubicBezTo>
                      <a:pt x="8778" y="386449"/>
                      <a:pt x="9396" y="385900"/>
                      <a:pt x="10150" y="385900"/>
                    </a:cubicBezTo>
                    <a:cubicBezTo>
                      <a:pt x="10904" y="385900"/>
                      <a:pt x="11453" y="386517"/>
                      <a:pt x="11453" y="387271"/>
                    </a:cubicBezTo>
                    <a:lnTo>
                      <a:pt x="11247" y="395295"/>
                    </a:lnTo>
                    <a:cubicBezTo>
                      <a:pt x="11247" y="395981"/>
                      <a:pt x="10699" y="396598"/>
                      <a:pt x="9876" y="396598"/>
                    </a:cubicBezTo>
                    <a:cubicBezTo>
                      <a:pt x="9944" y="396598"/>
                      <a:pt x="9944" y="396598"/>
                      <a:pt x="9876" y="396598"/>
                    </a:cubicBezTo>
                    <a:close/>
                    <a:moveTo>
                      <a:pt x="10356" y="380482"/>
                    </a:moveTo>
                    <a:cubicBezTo>
                      <a:pt x="9601" y="380482"/>
                      <a:pt x="9053" y="379865"/>
                      <a:pt x="9053" y="379110"/>
                    </a:cubicBezTo>
                    <a:lnTo>
                      <a:pt x="9258" y="371087"/>
                    </a:lnTo>
                    <a:cubicBezTo>
                      <a:pt x="9258" y="370332"/>
                      <a:pt x="9876" y="369784"/>
                      <a:pt x="10630" y="369784"/>
                    </a:cubicBezTo>
                    <a:cubicBezTo>
                      <a:pt x="11384" y="369784"/>
                      <a:pt x="11933" y="370401"/>
                      <a:pt x="11933" y="371155"/>
                    </a:cubicBezTo>
                    <a:lnTo>
                      <a:pt x="11727" y="379179"/>
                    </a:lnTo>
                    <a:cubicBezTo>
                      <a:pt x="11727" y="379933"/>
                      <a:pt x="11110" y="380482"/>
                      <a:pt x="10356" y="380482"/>
                    </a:cubicBezTo>
                    <a:cubicBezTo>
                      <a:pt x="10424" y="380482"/>
                      <a:pt x="10356" y="380482"/>
                      <a:pt x="10356" y="380482"/>
                    </a:cubicBezTo>
                    <a:close/>
                    <a:moveTo>
                      <a:pt x="10836" y="364434"/>
                    </a:moveTo>
                    <a:cubicBezTo>
                      <a:pt x="10081" y="364434"/>
                      <a:pt x="9533" y="363817"/>
                      <a:pt x="9533" y="363063"/>
                    </a:cubicBezTo>
                    <a:lnTo>
                      <a:pt x="9738" y="355039"/>
                    </a:lnTo>
                    <a:cubicBezTo>
                      <a:pt x="9738" y="354285"/>
                      <a:pt x="10356" y="353667"/>
                      <a:pt x="11110" y="353736"/>
                    </a:cubicBezTo>
                    <a:cubicBezTo>
                      <a:pt x="11864" y="353736"/>
                      <a:pt x="12413" y="354353"/>
                      <a:pt x="12413" y="355107"/>
                    </a:cubicBezTo>
                    <a:lnTo>
                      <a:pt x="12207" y="363131"/>
                    </a:lnTo>
                    <a:cubicBezTo>
                      <a:pt x="12207" y="363817"/>
                      <a:pt x="11590" y="364434"/>
                      <a:pt x="10836" y="364434"/>
                    </a:cubicBezTo>
                    <a:cubicBezTo>
                      <a:pt x="10836" y="364434"/>
                      <a:pt x="10836" y="364434"/>
                      <a:pt x="10836" y="364434"/>
                    </a:cubicBezTo>
                    <a:close/>
                    <a:moveTo>
                      <a:pt x="11247" y="348318"/>
                    </a:moveTo>
                    <a:cubicBezTo>
                      <a:pt x="10493" y="348318"/>
                      <a:pt x="9944" y="347701"/>
                      <a:pt x="9944" y="346946"/>
                    </a:cubicBezTo>
                    <a:lnTo>
                      <a:pt x="10150" y="338923"/>
                    </a:lnTo>
                    <a:cubicBezTo>
                      <a:pt x="10150" y="338168"/>
                      <a:pt x="10836" y="337620"/>
                      <a:pt x="11521" y="337620"/>
                    </a:cubicBezTo>
                    <a:cubicBezTo>
                      <a:pt x="12276" y="337620"/>
                      <a:pt x="12825" y="338237"/>
                      <a:pt x="12825" y="338991"/>
                    </a:cubicBezTo>
                    <a:lnTo>
                      <a:pt x="12619" y="347015"/>
                    </a:lnTo>
                    <a:cubicBezTo>
                      <a:pt x="12619" y="347769"/>
                      <a:pt x="12070" y="348318"/>
                      <a:pt x="11247" y="348318"/>
                    </a:cubicBezTo>
                    <a:cubicBezTo>
                      <a:pt x="11316" y="348318"/>
                      <a:pt x="11316" y="348318"/>
                      <a:pt x="11247" y="348318"/>
                    </a:cubicBezTo>
                    <a:close/>
                    <a:moveTo>
                      <a:pt x="11727" y="332270"/>
                    </a:moveTo>
                    <a:cubicBezTo>
                      <a:pt x="10973" y="332270"/>
                      <a:pt x="10424" y="331653"/>
                      <a:pt x="10424" y="330899"/>
                    </a:cubicBezTo>
                    <a:lnTo>
                      <a:pt x="10630" y="322875"/>
                    </a:lnTo>
                    <a:cubicBezTo>
                      <a:pt x="10630" y="322120"/>
                      <a:pt x="11247" y="321572"/>
                      <a:pt x="12002" y="321572"/>
                    </a:cubicBezTo>
                    <a:cubicBezTo>
                      <a:pt x="12756" y="321572"/>
                      <a:pt x="13305" y="322189"/>
                      <a:pt x="13305" y="322943"/>
                    </a:cubicBezTo>
                    <a:lnTo>
                      <a:pt x="13099" y="330967"/>
                    </a:lnTo>
                    <a:cubicBezTo>
                      <a:pt x="13099" y="331653"/>
                      <a:pt x="12482" y="332270"/>
                      <a:pt x="11727" y="332270"/>
                    </a:cubicBezTo>
                    <a:cubicBezTo>
                      <a:pt x="11796" y="332270"/>
                      <a:pt x="11727" y="332270"/>
                      <a:pt x="11727" y="332270"/>
                    </a:cubicBezTo>
                    <a:close/>
                    <a:moveTo>
                      <a:pt x="12207" y="316154"/>
                    </a:moveTo>
                    <a:cubicBezTo>
                      <a:pt x="11453" y="316154"/>
                      <a:pt x="10904" y="315537"/>
                      <a:pt x="10904" y="314782"/>
                    </a:cubicBezTo>
                    <a:lnTo>
                      <a:pt x="11110" y="306759"/>
                    </a:lnTo>
                    <a:cubicBezTo>
                      <a:pt x="11110" y="306004"/>
                      <a:pt x="11727" y="305456"/>
                      <a:pt x="12482" y="305456"/>
                    </a:cubicBezTo>
                    <a:cubicBezTo>
                      <a:pt x="13236" y="305456"/>
                      <a:pt x="13785" y="306073"/>
                      <a:pt x="13785" y="306827"/>
                    </a:cubicBezTo>
                    <a:lnTo>
                      <a:pt x="13579" y="314851"/>
                    </a:lnTo>
                    <a:cubicBezTo>
                      <a:pt x="13579" y="315605"/>
                      <a:pt x="12962" y="316154"/>
                      <a:pt x="12207" y="316154"/>
                    </a:cubicBezTo>
                    <a:cubicBezTo>
                      <a:pt x="12207" y="316154"/>
                      <a:pt x="12207" y="316154"/>
                      <a:pt x="12207" y="316154"/>
                    </a:cubicBezTo>
                    <a:close/>
                    <a:moveTo>
                      <a:pt x="12687" y="300106"/>
                    </a:moveTo>
                    <a:cubicBezTo>
                      <a:pt x="11933" y="300106"/>
                      <a:pt x="11384" y="299489"/>
                      <a:pt x="11384" y="298734"/>
                    </a:cubicBezTo>
                    <a:lnTo>
                      <a:pt x="11590" y="290711"/>
                    </a:lnTo>
                    <a:cubicBezTo>
                      <a:pt x="11590" y="289956"/>
                      <a:pt x="12139" y="289408"/>
                      <a:pt x="12962" y="289408"/>
                    </a:cubicBezTo>
                    <a:cubicBezTo>
                      <a:pt x="13716" y="289408"/>
                      <a:pt x="14265" y="290025"/>
                      <a:pt x="14265" y="290779"/>
                    </a:cubicBezTo>
                    <a:lnTo>
                      <a:pt x="14059" y="298803"/>
                    </a:lnTo>
                    <a:cubicBezTo>
                      <a:pt x="13990" y="299558"/>
                      <a:pt x="13442" y="300106"/>
                      <a:pt x="12687" y="300106"/>
                    </a:cubicBezTo>
                    <a:cubicBezTo>
                      <a:pt x="12687" y="300106"/>
                      <a:pt x="12687" y="300106"/>
                      <a:pt x="12687" y="300106"/>
                    </a:cubicBezTo>
                    <a:close/>
                    <a:moveTo>
                      <a:pt x="13099" y="283990"/>
                    </a:moveTo>
                    <a:cubicBezTo>
                      <a:pt x="12344" y="283990"/>
                      <a:pt x="11796" y="283373"/>
                      <a:pt x="11796" y="282618"/>
                    </a:cubicBezTo>
                    <a:lnTo>
                      <a:pt x="12002" y="274595"/>
                    </a:lnTo>
                    <a:cubicBezTo>
                      <a:pt x="12002" y="273840"/>
                      <a:pt x="12687" y="273292"/>
                      <a:pt x="13373" y="273292"/>
                    </a:cubicBezTo>
                    <a:cubicBezTo>
                      <a:pt x="14128" y="273292"/>
                      <a:pt x="14676" y="273909"/>
                      <a:pt x="14676" y="274663"/>
                    </a:cubicBezTo>
                    <a:lnTo>
                      <a:pt x="14470" y="282687"/>
                    </a:lnTo>
                    <a:cubicBezTo>
                      <a:pt x="14470" y="283441"/>
                      <a:pt x="13853" y="283990"/>
                      <a:pt x="13099" y="283990"/>
                    </a:cubicBezTo>
                    <a:cubicBezTo>
                      <a:pt x="13167" y="283990"/>
                      <a:pt x="13099" y="283990"/>
                      <a:pt x="13099" y="283990"/>
                    </a:cubicBezTo>
                    <a:close/>
                    <a:moveTo>
                      <a:pt x="13579" y="267942"/>
                    </a:moveTo>
                    <a:cubicBezTo>
                      <a:pt x="12825" y="267942"/>
                      <a:pt x="12276" y="267325"/>
                      <a:pt x="12276" y="266571"/>
                    </a:cubicBezTo>
                    <a:lnTo>
                      <a:pt x="12482" y="258547"/>
                    </a:lnTo>
                    <a:cubicBezTo>
                      <a:pt x="12482" y="257792"/>
                      <a:pt x="13167" y="257244"/>
                      <a:pt x="13853" y="257244"/>
                    </a:cubicBezTo>
                    <a:cubicBezTo>
                      <a:pt x="14608" y="257244"/>
                      <a:pt x="15156" y="257861"/>
                      <a:pt x="15156" y="258615"/>
                    </a:cubicBezTo>
                    <a:lnTo>
                      <a:pt x="14950" y="266639"/>
                    </a:lnTo>
                    <a:cubicBezTo>
                      <a:pt x="14950" y="267394"/>
                      <a:pt x="14333" y="267942"/>
                      <a:pt x="13579" y="267942"/>
                    </a:cubicBezTo>
                    <a:cubicBezTo>
                      <a:pt x="13579" y="267942"/>
                      <a:pt x="13579" y="267942"/>
                      <a:pt x="13579" y="267942"/>
                    </a:cubicBezTo>
                    <a:close/>
                    <a:moveTo>
                      <a:pt x="14059" y="251895"/>
                    </a:moveTo>
                    <a:cubicBezTo>
                      <a:pt x="13305" y="251895"/>
                      <a:pt x="12756" y="251277"/>
                      <a:pt x="12756" y="250523"/>
                    </a:cubicBezTo>
                    <a:lnTo>
                      <a:pt x="12962" y="242499"/>
                    </a:lnTo>
                    <a:cubicBezTo>
                      <a:pt x="12962" y="241745"/>
                      <a:pt x="13579" y="241196"/>
                      <a:pt x="14333" y="241196"/>
                    </a:cubicBezTo>
                    <a:cubicBezTo>
                      <a:pt x="15088" y="241196"/>
                      <a:pt x="15636" y="241813"/>
                      <a:pt x="15636" y="242568"/>
                    </a:cubicBezTo>
                    <a:lnTo>
                      <a:pt x="15431" y="250592"/>
                    </a:lnTo>
                    <a:cubicBezTo>
                      <a:pt x="15362" y="251277"/>
                      <a:pt x="14813" y="251895"/>
                      <a:pt x="14059" y="251895"/>
                    </a:cubicBezTo>
                    <a:cubicBezTo>
                      <a:pt x="14059" y="251895"/>
                      <a:pt x="14059" y="251895"/>
                      <a:pt x="14059" y="251895"/>
                    </a:cubicBezTo>
                    <a:close/>
                    <a:moveTo>
                      <a:pt x="14470" y="235778"/>
                    </a:moveTo>
                    <a:cubicBezTo>
                      <a:pt x="13716" y="235778"/>
                      <a:pt x="13167" y="235161"/>
                      <a:pt x="13167" y="234407"/>
                    </a:cubicBezTo>
                    <a:lnTo>
                      <a:pt x="13373" y="226383"/>
                    </a:lnTo>
                    <a:cubicBezTo>
                      <a:pt x="13373" y="225628"/>
                      <a:pt x="13990" y="225148"/>
                      <a:pt x="14745" y="225080"/>
                    </a:cubicBezTo>
                    <a:cubicBezTo>
                      <a:pt x="15499" y="225080"/>
                      <a:pt x="16048" y="225697"/>
                      <a:pt x="16048" y="226451"/>
                    </a:cubicBezTo>
                    <a:lnTo>
                      <a:pt x="15842" y="234475"/>
                    </a:lnTo>
                    <a:cubicBezTo>
                      <a:pt x="15842" y="235230"/>
                      <a:pt x="15225" y="235778"/>
                      <a:pt x="14470" y="235778"/>
                    </a:cubicBezTo>
                    <a:cubicBezTo>
                      <a:pt x="14539" y="235778"/>
                      <a:pt x="14470" y="235778"/>
                      <a:pt x="14470" y="235778"/>
                    </a:cubicBezTo>
                    <a:close/>
                    <a:moveTo>
                      <a:pt x="14950" y="219731"/>
                    </a:moveTo>
                    <a:cubicBezTo>
                      <a:pt x="14196" y="219731"/>
                      <a:pt x="13647" y="219113"/>
                      <a:pt x="13647" y="218359"/>
                    </a:cubicBezTo>
                    <a:lnTo>
                      <a:pt x="13853" y="210335"/>
                    </a:lnTo>
                    <a:cubicBezTo>
                      <a:pt x="13853" y="209580"/>
                      <a:pt x="14539" y="209032"/>
                      <a:pt x="15225" y="209032"/>
                    </a:cubicBezTo>
                    <a:cubicBezTo>
                      <a:pt x="15979" y="209032"/>
                      <a:pt x="16528" y="209649"/>
                      <a:pt x="16528" y="210404"/>
                    </a:cubicBezTo>
                    <a:lnTo>
                      <a:pt x="16322" y="218428"/>
                    </a:lnTo>
                    <a:cubicBezTo>
                      <a:pt x="16322" y="219113"/>
                      <a:pt x="15705" y="219731"/>
                      <a:pt x="14950" y="219731"/>
                    </a:cubicBezTo>
                    <a:cubicBezTo>
                      <a:pt x="14950" y="219731"/>
                      <a:pt x="14950" y="219731"/>
                      <a:pt x="14950" y="219731"/>
                    </a:cubicBezTo>
                    <a:close/>
                    <a:moveTo>
                      <a:pt x="15431" y="203614"/>
                    </a:moveTo>
                    <a:cubicBezTo>
                      <a:pt x="14676" y="203614"/>
                      <a:pt x="14128" y="202997"/>
                      <a:pt x="14128" y="202243"/>
                    </a:cubicBezTo>
                    <a:lnTo>
                      <a:pt x="14333" y="194219"/>
                    </a:lnTo>
                    <a:cubicBezTo>
                      <a:pt x="14333" y="193464"/>
                      <a:pt x="15019" y="192916"/>
                      <a:pt x="15705" y="192916"/>
                    </a:cubicBezTo>
                    <a:cubicBezTo>
                      <a:pt x="16459" y="192916"/>
                      <a:pt x="17008" y="193533"/>
                      <a:pt x="17008" y="194287"/>
                    </a:cubicBezTo>
                    <a:lnTo>
                      <a:pt x="16802" y="202311"/>
                    </a:lnTo>
                    <a:cubicBezTo>
                      <a:pt x="16734" y="203066"/>
                      <a:pt x="16185" y="203614"/>
                      <a:pt x="15431" y="203614"/>
                    </a:cubicBezTo>
                    <a:cubicBezTo>
                      <a:pt x="15431" y="203614"/>
                      <a:pt x="15431" y="203614"/>
                      <a:pt x="15431" y="203614"/>
                    </a:cubicBezTo>
                    <a:close/>
                    <a:moveTo>
                      <a:pt x="15842" y="187567"/>
                    </a:moveTo>
                    <a:cubicBezTo>
                      <a:pt x="15088" y="187567"/>
                      <a:pt x="14539" y="186949"/>
                      <a:pt x="14539" y="186195"/>
                    </a:cubicBezTo>
                    <a:lnTo>
                      <a:pt x="14745" y="178171"/>
                    </a:lnTo>
                    <a:cubicBezTo>
                      <a:pt x="14745" y="177417"/>
                      <a:pt x="15362" y="176868"/>
                      <a:pt x="16116" y="176868"/>
                    </a:cubicBezTo>
                    <a:cubicBezTo>
                      <a:pt x="16871" y="176868"/>
                      <a:pt x="17419" y="177485"/>
                      <a:pt x="17419" y="178240"/>
                    </a:cubicBezTo>
                    <a:lnTo>
                      <a:pt x="17214" y="186264"/>
                    </a:lnTo>
                    <a:cubicBezTo>
                      <a:pt x="17214" y="186949"/>
                      <a:pt x="16596" y="187567"/>
                      <a:pt x="15842" y="187567"/>
                    </a:cubicBezTo>
                    <a:cubicBezTo>
                      <a:pt x="15911" y="187567"/>
                      <a:pt x="15911" y="187567"/>
                      <a:pt x="15842" y="187567"/>
                    </a:cubicBezTo>
                    <a:close/>
                    <a:moveTo>
                      <a:pt x="16322" y="171450"/>
                    </a:moveTo>
                    <a:cubicBezTo>
                      <a:pt x="15568" y="171450"/>
                      <a:pt x="15019" y="170833"/>
                      <a:pt x="15019" y="170079"/>
                    </a:cubicBezTo>
                    <a:lnTo>
                      <a:pt x="15225" y="162055"/>
                    </a:lnTo>
                    <a:cubicBezTo>
                      <a:pt x="15225" y="161300"/>
                      <a:pt x="15842" y="160752"/>
                      <a:pt x="16596" y="160752"/>
                    </a:cubicBezTo>
                    <a:cubicBezTo>
                      <a:pt x="17351" y="160752"/>
                      <a:pt x="17899" y="161369"/>
                      <a:pt x="17899" y="162123"/>
                    </a:cubicBezTo>
                    <a:lnTo>
                      <a:pt x="17694" y="170147"/>
                    </a:lnTo>
                    <a:cubicBezTo>
                      <a:pt x="17694" y="170902"/>
                      <a:pt x="17076" y="171450"/>
                      <a:pt x="16322" y="171450"/>
                    </a:cubicBezTo>
                    <a:cubicBezTo>
                      <a:pt x="16322" y="171450"/>
                      <a:pt x="16322" y="171450"/>
                      <a:pt x="16322" y="171450"/>
                    </a:cubicBezTo>
                    <a:close/>
                    <a:moveTo>
                      <a:pt x="16802" y="155403"/>
                    </a:moveTo>
                    <a:cubicBezTo>
                      <a:pt x="16048" y="155403"/>
                      <a:pt x="15499" y="154785"/>
                      <a:pt x="15499" y="154031"/>
                    </a:cubicBezTo>
                    <a:lnTo>
                      <a:pt x="15705" y="146007"/>
                    </a:lnTo>
                    <a:cubicBezTo>
                      <a:pt x="15705" y="145253"/>
                      <a:pt x="16322" y="144704"/>
                      <a:pt x="17076" y="144704"/>
                    </a:cubicBezTo>
                    <a:cubicBezTo>
                      <a:pt x="17831" y="144704"/>
                      <a:pt x="18379" y="145321"/>
                      <a:pt x="18379" y="146076"/>
                    </a:cubicBezTo>
                    <a:lnTo>
                      <a:pt x="18174" y="154099"/>
                    </a:lnTo>
                    <a:cubicBezTo>
                      <a:pt x="18174" y="154854"/>
                      <a:pt x="17557" y="155403"/>
                      <a:pt x="16802" y="155403"/>
                    </a:cubicBezTo>
                    <a:cubicBezTo>
                      <a:pt x="16802" y="155403"/>
                      <a:pt x="16802" y="155403"/>
                      <a:pt x="16802" y="155403"/>
                    </a:cubicBezTo>
                    <a:close/>
                    <a:moveTo>
                      <a:pt x="17214" y="139286"/>
                    </a:moveTo>
                    <a:cubicBezTo>
                      <a:pt x="16459" y="139286"/>
                      <a:pt x="15911" y="138669"/>
                      <a:pt x="15911" y="137915"/>
                    </a:cubicBezTo>
                    <a:lnTo>
                      <a:pt x="16116" y="129891"/>
                    </a:lnTo>
                    <a:cubicBezTo>
                      <a:pt x="16116" y="129136"/>
                      <a:pt x="16802" y="128588"/>
                      <a:pt x="17488" y="128588"/>
                    </a:cubicBezTo>
                    <a:cubicBezTo>
                      <a:pt x="18242" y="128588"/>
                      <a:pt x="18791" y="129205"/>
                      <a:pt x="18791" y="129959"/>
                    </a:cubicBezTo>
                    <a:lnTo>
                      <a:pt x="18585" y="137983"/>
                    </a:lnTo>
                    <a:cubicBezTo>
                      <a:pt x="18585" y="138738"/>
                      <a:pt x="18037" y="139286"/>
                      <a:pt x="17214" y="139286"/>
                    </a:cubicBezTo>
                    <a:cubicBezTo>
                      <a:pt x="17282" y="139286"/>
                      <a:pt x="17282" y="139286"/>
                      <a:pt x="17214" y="139286"/>
                    </a:cubicBezTo>
                    <a:close/>
                    <a:moveTo>
                      <a:pt x="17694" y="123238"/>
                    </a:moveTo>
                    <a:cubicBezTo>
                      <a:pt x="16939" y="123238"/>
                      <a:pt x="16391" y="122621"/>
                      <a:pt x="16391" y="121867"/>
                    </a:cubicBezTo>
                    <a:lnTo>
                      <a:pt x="16596" y="113843"/>
                    </a:lnTo>
                    <a:cubicBezTo>
                      <a:pt x="16596" y="113089"/>
                      <a:pt x="17214" y="112540"/>
                      <a:pt x="17968" y="112540"/>
                    </a:cubicBezTo>
                    <a:cubicBezTo>
                      <a:pt x="18722" y="112540"/>
                      <a:pt x="19271" y="113157"/>
                      <a:pt x="19271" y="113912"/>
                    </a:cubicBezTo>
                    <a:lnTo>
                      <a:pt x="19065" y="121935"/>
                    </a:lnTo>
                    <a:cubicBezTo>
                      <a:pt x="19065" y="122690"/>
                      <a:pt x="18448" y="123238"/>
                      <a:pt x="17694" y="123238"/>
                    </a:cubicBezTo>
                    <a:cubicBezTo>
                      <a:pt x="17694" y="123238"/>
                      <a:pt x="17694" y="123238"/>
                      <a:pt x="17694" y="123238"/>
                    </a:cubicBezTo>
                    <a:close/>
                    <a:moveTo>
                      <a:pt x="18174" y="107191"/>
                    </a:moveTo>
                    <a:cubicBezTo>
                      <a:pt x="17419" y="107191"/>
                      <a:pt x="16871" y="106574"/>
                      <a:pt x="16871" y="105819"/>
                    </a:cubicBezTo>
                    <a:lnTo>
                      <a:pt x="17076" y="97795"/>
                    </a:lnTo>
                    <a:cubicBezTo>
                      <a:pt x="17076" y="97041"/>
                      <a:pt x="17694" y="96492"/>
                      <a:pt x="18448" y="96492"/>
                    </a:cubicBezTo>
                    <a:cubicBezTo>
                      <a:pt x="19202" y="96492"/>
                      <a:pt x="19751" y="97110"/>
                      <a:pt x="19751" y="97864"/>
                    </a:cubicBezTo>
                    <a:lnTo>
                      <a:pt x="19545" y="105888"/>
                    </a:lnTo>
                    <a:cubicBezTo>
                      <a:pt x="19545" y="106574"/>
                      <a:pt x="18928" y="107191"/>
                      <a:pt x="18174" y="107191"/>
                    </a:cubicBezTo>
                    <a:cubicBezTo>
                      <a:pt x="18174" y="107191"/>
                      <a:pt x="18174" y="107191"/>
                      <a:pt x="18174" y="107191"/>
                    </a:cubicBezTo>
                    <a:close/>
                    <a:moveTo>
                      <a:pt x="18585" y="91074"/>
                    </a:moveTo>
                    <a:cubicBezTo>
                      <a:pt x="17831" y="91074"/>
                      <a:pt x="17282" y="90457"/>
                      <a:pt x="17282" y="89703"/>
                    </a:cubicBezTo>
                    <a:lnTo>
                      <a:pt x="17488" y="81679"/>
                    </a:lnTo>
                    <a:cubicBezTo>
                      <a:pt x="17488" y="80925"/>
                      <a:pt x="18105" y="80445"/>
                      <a:pt x="18860" y="80376"/>
                    </a:cubicBezTo>
                    <a:cubicBezTo>
                      <a:pt x="19614" y="80376"/>
                      <a:pt x="20163" y="80993"/>
                      <a:pt x="20163" y="81748"/>
                    </a:cubicBezTo>
                    <a:lnTo>
                      <a:pt x="19957" y="89771"/>
                    </a:lnTo>
                    <a:cubicBezTo>
                      <a:pt x="19957" y="90526"/>
                      <a:pt x="19408" y="91074"/>
                      <a:pt x="18585" y="91074"/>
                    </a:cubicBezTo>
                    <a:cubicBezTo>
                      <a:pt x="18654" y="91074"/>
                      <a:pt x="18654" y="91074"/>
                      <a:pt x="18585" y="91074"/>
                    </a:cubicBezTo>
                    <a:close/>
                    <a:moveTo>
                      <a:pt x="19065" y="75027"/>
                    </a:moveTo>
                    <a:cubicBezTo>
                      <a:pt x="18311" y="75027"/>
                      <a:pt x="17762" y="74410"/>
                      <a:pt x="17762" y="73655"/>
                    </a:cubicBezTo>
                    <a:lnTo>
                      <a:pt x="17968" y="65631"/>
                    </a:lnTo>
                    <a:cubicBezTo>
                      <a:pt x="17968" y="64877"/>
                      <a:pt x="18654" y="64328"/>
                      <a:pt x="19340" y="64328"/>
                    </a:cubicBezTo>
                    <a:cubicBezTo>
                      <a:pt x="20094" y="64328"/>
                      <a:pt x="20643" y="64945"/>
                      <a:pt x="20643" y="65700"/>
                    </a:cubicBezTo>
                    <a:lnTo>
                      <a:pt x="20437" y="73724"/>
                    </a:lnTo>
                    <a:cubicBezTo>
                      <a:pt x="20437" y="74410"/>
                      <a:pt x="19820" y="75027"/>
                      <a:pt x="19065" y="75027"/>
                    </a:cubicBezTo>
                    <a:cubicBezTo>
                      <a:pt x="19134" y="75027"/>
                      <a:pt x="19065" y="75027"/>
                      <a:pt x="19065" y="75027"/>
                    </a:cubicBezTo>
                    <a:close/>
                    <a:moveTo>
                      <a:pt x="19545" y="58910"/>
                    </a:moveTo>
                    <a:cubicBezTo>
                      <a:pt x="18791" y="58910"/>
                      <a:pt x="18242" y="58293"/>
                      <a:pt x="18242" y="57539"/>
                    </a:cubicBezTo>
                    <a:lnTo>
                      <a:pt x="18448" y="49515"/>
                    </a:lnTo>
                    <a:cubicBezTo>
                      <a:pt x="18448" y="48761"/>
                      <a:pt x="19134" y="48212"/>
                      <a:pt x="19820" y="48212"/>
                    </a:cubicBezTo>
                    <a:cubicBezTo>
                      <a:pt x="20574" y="48212"/>
                      <a:pt x="21123" y="48829"/>
                      <a:pt x="21123" y="49584"/>
                    </a:cubicBezTo>
                    <a:lnTo>
                      <a:pt x="20917" y="57607"/>
                    </a:lnTo>
                    <a:cubicBezTo>
                      <a:pt x="20917" y="58362"/>
                      <a:pt x="20300" y="58910"/>
                      <a:pt x="19545" y="58910"/>
                    </a:cubicBezTo>
                    <a:cubicBezTo>
                      <a:pt x="19545" y="58910"/>
                      <a:pt x="19545" y="58910"/>
                      <a:pt x="19545" y="58910"/>
                    </a:cubicBezTo>
                    <a:close/>
                    <a:moveTo>
                      <a:pt x="20025" y="42863"/>
                    </a:moveTo>
                    <a:cubicBezTo>
                      <a:pt x="19271" y="42863"/>
                      <a:pt x="18722" y="42246"/>
                      <a:pt x="18722" y="41491"/>
                    </a:cubicBezTo>
                    <a:lnTo>
                      <a:pt x="18928" y="33467"/>
                    </a:lnTo>
                    <a:cubicBezTo>
                      <a:pt x="18928" y="32713"/>
                      <a:pt x="19545" y="32164"/>
                      <a:pt x="20300" y="32164"/>
                    </a:cubicBezTo>
                    <a:cubicBezTo>
                      <a:pt x="21054" y="32164"/>
                      <a:pt x="21603" y="32781"/>
                      <a:pt x="21603" y="33536"/>
                    </a:cubicBezTo>
                    <a:lnTo>
                      <a:pt x="21397" y="41559"/>
                    </a:lnTo>
                    <a:cubicBezTo>
                      <a:pt x="21328" y="42246"/>
                      <a:pt x="20780" y="42863"/>
                      <a:pt x="20025" y="42863"/>
                    </a:cubicBezTo>
                    <a:cubicBezTo>
                      <a:pt x="20025" y="42863"/>
                      <a:pt x="20025" y="42863"/>
                      <a:pt x="20025" y="42863"/>
                    </a:cubicBezTo>
                    <a:close/>
                    <a:moveTo>
                      <a:pt x="20437" y="26746"/>
                    </a:moveTo>
                    <a:cubicBezTo>
                      <a:pt x="19683" y="26746"/>
                      <a:pt x="19134" y="26129"/>
                      <a:pt x="19134" y="25375"/>
                    </a:cubicBezTo>
                    <a:lnTo>
                      <a:pt x="19340" y="17351"/>
                    </a:lnTo>
                    <a:cubicBezTo>
                      <a:pt x="19340" y="16597"/>
                      <a:pt x="19957" y="16048"/>
                      <a:pt x="20711" y="16048"/>
                    </a:cubicBezTo>
                    <a:cubicBezTo>
                      <a:pt x="21466" y="16048"/>
                      <a:pt x="22014" y="16665"/>
                      <a:pt x="22014" y="17420"/>
                    </a:cubicBezTo>
                    <a:lnTo>
                      <a:pt x="21808" y="25443"/>
                    </a:lnTo>
                    <a:cubicBezTo>
                      <a:pt x="21808" y="26198"/>
                      <a:pt x="21191" y="26746"/>
                      <a:pt x="20437" y="26746"/>
                    </a:cubicBezTo>
                    <a:cubicBezTo>
                      <a:pt x="20505" y="26746"/>
                      <a:pt x="20437" y="26746"/>
                      <a:pt x="20437" y="26746"/>
                    </a:cubicBezTo>
                    <a:close/>
                    <a:moveTo>
                      <a:pt x="20917" y="10698"/>
                    </a:moveTo>
                    <a:cubicBezTo>
                      <a:pt x="20163" y="10698"/>
                      <a:pt x="19614" y="10081"/>
                      <a:pt x="19614" y="9327"/>
                    </a:cubicBezTo>
                    <a:lnTo>
                      <a:pt x="19820" y="1303"/>
                    </a:lnTo>
                    <a:cubicBezTo>
                      <a:pt x="19820" y="549"/>
                      <a:pt x="20505" y="0"/>
                      <a:pt x="21191" y="0"/>
                    </a:cubicBezTo>
                    <a:cubicBezTo>
                      <a:pt x="21946" y="0"/>
                      <a:pt x="22494" y="617"/>
                      <a:pt x="22494" y="1372"/>
                    </a:cubicBezTo>
                    <a:lnTo>
                      <a:pt x="22289" y="9396"/>
                    </a:lnTo>
                    <a:cubicBezTo>
                      <a:pt x="22289" y="10150"/>
                      <a:pt x="21671" y="10698"/>
                      <a:pt x="20917" y="10698"/>
                    </a:cubicBezTo>
                    <a:cubicBezTo>
                      <a:pt x="20917" y="10698"/>
                      <a:pt x="20917" y="10698"/>
                      <a:pt x="20917" y="10698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9ECA8624-5DF3-262F-B7C5-FBE5694D8397}"/>
                  </a:ext>
                </a:extLst>
              </p:cNvPr>
              <p:cNvSpPr/>
              <p:nvPr/>
            </p:nvSpPr>
            <p:spPr>
              <a:xfrm>
                <a:off x="978386" y="4770415"/>
                <a:ext cx="168706" cy="2742"/>
              </a:xfrm>
              <a:custGeom>
                <a:avLst/>
                <a:gdLst>
                  <a:gd name="connsiteX0" fmla="*/ 0 w 168706"/>
                  <a:gd name="connsiteY0" fmla="*/ 1371 h 2742"/>
                  <a:gd name="connsiteX1" fmla="*/ 1372 w 168706"/>
                  <a:gd name="connsiteY1" fmla="*/ 0 h 2742"/>
                  <a:gd name="connsiteX2" fmla="*/ 6515 w 168706"/>
                  <a:gd name="connsiteY2" fmla="*/ 0 h 2742"/>
                  <a:gd name="connsiteX3" fmla="*/ 7887 w 168706"/>
                  <a:gd name="connsiteY3" fmla="*/ 1371 h 2742"/>
                  <a:gd name="connsiteX4" fmla="*/ 6515 w 168706"/>
                  <a:gd name="connsiteY4" fmla="*/ 2743 h 2742"/>
                  <a:gd name="connsiteX5" fmla="*/ 1372 w 168706"/>
                  <a:gd name="connsiteY5" fmla="*/ 2743 h 2742"/>
                  <a:gd name="connsiteX6" fmla="*/ 0 w 168706"/>
                  <a:gd name="connsiteY6" fmla="*/ 1371 h 2742"/>
                  <a:gd name="connsiteX7" fmla="*/ 13167 w 168706"/>
                  <a:gd name="connsiteY7" fmla="*/ 1371 h 2742"/>
                  <a:gd name="connsiteX8" fmla="*/ 14539 w 168706"/>
                  <a:gd name="connsiteY8" fmla="*/ 0 h 2742"/>
                  <a:gd name="connsiteX9" fmla="*/ 22563 w 168706"/>
                  <a:gd name="connsiteY9" fmla="*/ 0 h 2742"/>
                  <a:gd name="connsiteX10" fmla="*/ 23934 w 168706"/>
                  <a:gd name="connsiteY10" fmla="*/ 1371 h 2742"/>
                  <a:gd name="connsiteX11" fmla="*/ 22563 w 168706"/>
                  <a:gd name="connsiteY11" fmla="*/ 2743 h 2742"/>
                  <a:gd name="connsiteX12" fmla="*/ 14539 w 168706"/>
                  <a:gd name="connsiteY12" fmla="*/ 2743 h 2742"/>
                  <a:gd name="connsiteX13" fmla="*/ 13167 w 168706"/>
                  <a:gd name="connsiteY13" fmla="*/ 1371 h 2742"/>
                  <a:gd name="connsiteX14" fmla="*/ 29284 w 168706"/>
                  <a:gd name="connsiteY14" fmla="*/ 1371 h 2742"/>
                  <a:gd name="connsiteX15" fmla="*/ 30655 w 168706"/>
                  <a:gd name="connsiteY15" fmla="*/ 0 h 2742"/>
                  <a:gd name="connsiteX16" fmla="*/ 38679 w 168706"/>
                  <a:gd name="connsiteY16" fmla="*/ 0 h 2742"/>
                  <a:gd name="connsiteX17" fmla="*/ 40051 w 168706"/>
                  <a:gd name="connsiteY17" fmla="*/ 1371 h 2742"/>
                  <a:gd name="connsiteX18" fmla="*/ 38679 w 168706"/>
                  <a:gd name="connsiteY18" fmla="*/ 2743 h 2742"/>
                  <a:gd name="connsiteX19" fmla="*/ 30655 w 168706"/>
                  <a:gd name="connsiteY19" fmla="*/ 2743 h 2742"/>
                  <a:gd name="connsiteX20" fmla="*/ 29284 w 168706"/>
                  <a:gd name="connsiteY20" fmla="*/ 1371 h 2742"/>
                  <a:gd name="connsiteX21" fmla="*/ 45331 w 168706"/>
                  <a:gd name="connsiteY21" fmla="*/ 1371 h 2742"/>
                  <a:gd name="connsiteX22" fmla="*/ 46703 w 168706"/>
                  <a:gd name="connsiteY22" fmla="*/ 0 h 2742"/>
                  <a:gd name="connsiteX23" fmla="*/ 54727 w 168706"/>
                  <a:gd name="connsiteY23" fmla="*/ 0 h 2742"/>
                  <a:gd name="connsiteX24" fmla="*/ 56098 w 168706"/>
                  <a:gd name="connsiteY24" fmla="*/ 1371 h 2742"/>
                  <a:gd name="connsiteX25" fmla="*/ 54727 w 168706"/>
                  <a:gd name="connsiteY25" fmla="*/ 2743 h 2742"/>
                  <a:gd name="connsiteX26" fmla="*/ 46703 w 168706"/>
                  <a:gd name="connsiteY26" fmla="*/ 2743 h 2742"/>
                  <a:gd name="connsiteX27" fmla="*/ 45331 w 168706"/>
                  <a:gd name="connsiteY27" fmla="*/ 1371 h 2742"/>
                  <a:gd name="connsiteX28" fmla="*/ 61448 w 168706"/>
                  <a:gd name="connsiteY28" fmla="*/ 1371 h 2742"/>
                  <a:gd name="connsiteX29" fmla="*/ 62819 w 168706"/>
                  <a:gd name="connsiteY29" fmla="*/ 0 h 2742"/>
                  <a:gd name="connsiteX30" fmla="*/ 70843 w 168706"/>
                  <a:gd name="connsiteY30" fmla="*/ 0 h 2742"/>
                  <a:gd name="connsiteX31" fmla="*/ 72215 w 168706"/>
                  <a:gd name="connsiteY31" fmla="*/ 1371 h 2742"/>
                  <a:gd name="connsiteX32" fmla="*/ 70843 w 168706"/>
                  <a:gd name="connsiteY32" fmla="*/ 2743 h 2742"/>
                  <a:gd name="connsiteX33" fmla="*/ 62819 w 168706"/>
                  <a:gd name="connsiteY33" fmla="*/ 2743 h 2742"/>
                  <a:gd name="connsiteX34" fmla="*/ 61448 w 168706"/>
                  <a:gd name="connsiteY34" fmla="*/ 1371 h 2742"/>
                  <a:gd name="connsiteX35" fmla="*/ 77495 w 168706"/>
                  <a:gd name="connsiteY35" fmla="*/ 1371 h 2742"/>
                  <a:gd name="connsiteX36" fmla="*/ 78867 w 168706"/>
                  <a:gd name="connsiteY36" fmla="*/ 0 h 2742"/>
                  <a:gd name="connsiteX37" fmla="*/ 86891 w 168706"/>
                  <a:gd name="connsiteY37" fmla="*/ 0 h 2742"/>
                  <a:gd name="connsiteX38" fmla="*/ 88262 w 168706"/>
                  <a:gd name="connsiteY38" fmla="*/ 1371 h 2742"/>
                  <a:gd name="connsiteX39" fmla="*/ 86891 w 168706"/>
                  <a:gd name="connsiteY39" fmla="*/ 2743 h 2742"/>
                  <a:gd name="connsiteX40" fmla="*/ 78867 w 168706"/>
                  <a:gd name="connsiteY40" fmla="*/ 2743 h 2742"/>
                  <a:gd name="connsiteX41" fmla="*/ 77495 w 168706"/>
                  <a:gd name="connsiteY41" fmla="*/ 1371 h 2742"/>
                  <a:gd name="connsiteX42" fmla="*/ 93612 w 168706"/>
                  <a:gd name="connsiteY42" fmla="*/ 1371 h 2742"/>
                  <a:gd name="connsiteX43" fmla="*/ 94983 w 168706"/>
                  <a:gd name="connsiteY43" fmla="*/ 0 h 2742"/>
                  <a:gd name="connsiteX44" fmla="*/ 103007 w 168706"/>
                  <a:gd name="connsiteY44" fmla="*/ 0 h 2742"/>
                  <a:gd name="connsiteX45" fmla="*/ 104379 w 168706"/>
                  <a:gd name="connsiteY45" fmla="*/ 1371 h 2742"/>
                  <a:gd name="connsiteX46" fmla="*/ 103007 w 168706"/>
                  <a:gd name="connsiteY46" fmla="*/ 2743 h 2742"/>
                  <a:gd name="connsiteX47" fmla="*/ 94983 w 168706"/>
                  <a:gd name="connsiteY47" fmla="*/ 2743 h 2742"/>
                  <a:gd name="connsiteX48" fmla="*/ 93612 w 168706"/>
                  <a:gd name="connsiteY48" fmla="*/ 1371 h 2742"/>
                  <a:gd name="connsiteX49" fmla="*/ 109659 w 168706"/>
                  <a:gd name="connsiteY49" fmla="*/ 1371 h 2742"/>
                  <a:gd name="connsiteX50" fmla="*/ 111031 w 168706"/>
                  <a:gd name="connsiteY50" fmla="*/ 0 h 2742"/>
                  <a:gd name="connsiteX51" fmla="*/ 119055 w 168706"/>
                  <a:gd name="connsiteY51" fmla="*/ 0 h 2742"/>
                  <a:gd name="connsiteX52" fmla="*/ 120426 w 168706"/>
                  <a:gd name="connsiteY52" fmla="*/ 1371 h 2742"/>
                  <a:gd name="connsiteX53" fmla="*/ 119055 w 168706"/>
                  <a:gd name="connsiteY53" fmla="*/ 2743 h 2742"/>
                  <a:gd name="connsiteX54" fmla="*/ 111031 w 168706"/>
                  <a:gd name="connsiteY54" fmla="*/ 2743 h 2742"/>
                  <a:gd name="connsiteX55" fmla="*/ 109659 w 168706"/>
                  <a:gd name="connsiteY55" fmla="*/ 1371 h 2742"/>
                  <a:gd name="connsiteX56" fmla="*/ 125776 w 168706"/>
                  <a:gd name="connsiteY56" fmla="*/ 1371 h 2742"/>
                  <a:gd name="connsiteX57" fmla="*/ 127147 w 168706"/>
                  <a:gd name="connsiteY57" fmla="*/ 0 h 2742"/>
                  <a:gd name="connsiteX58" fmla="*/ 135171 w 168706"/>
                  <a:gd name="connsiteY58" fmla="*/ 0 h 2742"/>
                  <a:gd name="connsiteX59" fmla="*/ 136543 w 168706"/>
                  <a:gd name="connsiteY59" fmla="*/ 1371 h 2742"/>
                  <a:gd name="connsiteX60" fmla="*/ 135171 w 168706"/>
                  <a:gd name="connsiteY60" fmla="*/ 2743 h 2742"/>
                  <a:gd name="connsiteX61" fmla="*/ 127147 w 168706"/>
                  <a:gd name="connsiteY61" fmla="*/ 2743 h 2742"/>
                  <a:gd name="connsiteX62" fmla="*/ 125776 w 168706"/>
                  <a:gd name="connsiteY62" fmla="*/ 1371 h 2742"/>
                  <a:gd name="connsiteX63" fmla="*/ 141823 w 168706"/>
                  <a:gd name="connsiteY63" fmla="*/ 1371 h 2742"/>
                  <a:gd name="connsiteX64" fmla="*/ 143195 w 168706"/>
                  <a:gd name="connsiteY64" fmla="*/ 0 h 2742"/>
                  <a:gd name="connsiteX65" fmla="*/ 151219 w 168706"/>
                  <a:gd name="connsiteY65" fmla="*/ 0 h 2742"/>
                  <a:gd name="connsiteX66" fmla="*/ 152591 w 168706"/>
                  <a:gd name="connsiteY66" fmla="*/ 1371 h 2742"/>
                  <a:gd name="connsiteX67" fmla="*/ 151219 w 168706"/>
                  <a:gd name="connsiteY67" fmla="*/ 2743 h 2742"/>
                  <a:gd name="connsiteX68" fmla="*/ 143195 w 168706"/>
                  <a:gd name="connsiteY68" fmla="*/ 2743 h 2742"/>
                  <a:gd name="connsiteX69" fmla="*/ 141823 w 168706"/>
                  <a:gd name="connsiteY69" fmla="*/ 1371 h 2742"/>
                  <a:gd name="connsiteX70" fmla="*/ 157940 w 168706"/>
                  <a:gd name="connsiteY70" fmla="*/ 1371 h 2742"/>
                  <a:gd name="connsiteX71" fmla="*/ 159311 w 168706"/>
                  <a:gd name="connsiteY71" fmla="*/ 0 h 2742"/>
                  <a:gd name="connsiteX72" fmla="*/ 167335 w 168706"/>
                  <a:gd name="connsiteY72" fmla="*/ 0 h 2742"/>
                  <a:gd name="connsiteX73" fmla="*/ 168707 w 168706"/>
                  <a:gd name="connsiteY73" fmla="*/ 1371 h 2742"/>
                  <a:gd name="connsiteX74" fmla="*/ 167335 w 168706"/>
                  <a:gd name="connsiteY74" fmla="*/ 2743 h 2742"/>
                  <a:gd name="connsiteX75" fmla="*/ 159311 w 168706"/>
                  <a:gd name="connsiteY75" fmla="*/ 2743 h 2742"/>
                  <a:gd name="connsiteX76" fmla="*/ 157940 w 168706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68706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6515" y="0"/>
                    </a:lnTo>
                    <a:cubicBezTo>
                      <a:pt x="7269" y="0"/>
                      <a:pt x="7887" y="617"/>
                      <a:pt x="7887" y="1371"/>
                    </a:cubicBezTo>
                    <a:cubicBezTo>
                      <a:pt x="7887" y="2126"/>
                      <a:pt x="7269" y="2743"/>
                      <a:pt x="651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3167" y="1371"/>
                    </a:moveTo>
                    <a:cubicBezTo>
                      <a:pt x="13167" y="617"/>
                      <a:pt x="13785" y="0"/>
                      <a:pt x="14539" y="0"/>
                    </a:cubicBezTo>
                    <a:lnTo>
                      <a:pt x="22563" y="0"/>
                    </a:lnTo>
                    <a:cubicBezTo>
                      <a:pt x="23317" y="0"/>
                      <a:pt x="23934" y="617"/>
                      <a:pt x="23934" y="1371"/>
                    </a:cubicBezTo>
                    <a:cubicBezTo>
                      <a:pt x="23934" y="2126"/>
                      <a:pt x="23317" y="2743"/>
                      <a:pt x="22563" y="2743"/>
                    </a:cubicBezTo>
                    <a:lnTo>
                      <a:pt x="14539" y="2743"/>
                    </a:lnTo>
                    <a:cubicBezTo>
                      <a:pt x="13785" y="2743"/>
                      <a:pt x="13167" y="2126"/>
                      <a:pt x="13167" y="1371"/>
                    </a:cubicBezTo>
                    <a:close/>
                    <a:moveTo>
                      <a:pt x="29284" y="1371"/>
                    </a:moveTo>
                    <a:cubicBezTo>
                      <a:pt x="29284" y="617"/>
                      <a:pt x="29901" y="0"/>
                      <a:pt x="30655" y="0"/>
                    </a:cubicBezTo>
                    <a:lnTo>
                      <a:pt x="38679" y="0"/>
                    </a:lnTo>
                    <a:cubicBezTo>
                      <a:pt x="39434" y="0"/>
                      <a:pt x="40051" y="617"/>
                      <a:pt x="40051" y="1371"/>
                    </a:cubicBezTo>
                    <a:cubicBezTo>
                      <a:pt x="40051" y="2126"/>
                      <a:pt x="39434" y="2743"/>
                      <a:pt x="38679" y="2743"/>
                    </a:cubicBezTo>
                    <a:lnTo>
                      <a:pt x="30655" y="2743"/>
                    </a:lnTo>
                    <a:cubicBezTo>
                      <a:pt x="29832" y="2743"/>
                      <a:pt x="29284" y="2126"/>
                      <a:pt x="29284" y="1371"/>
                    </a:cubicBezTo>
                    <a:close/>
                    <a:moveTo>
                      <a:pt x="45331" y="1371"/>
                    </a:moveTo>
                    <a:cubicBezTo>
                      <a:pt x="45331" y="617"/>
                      <a:pt x="45949" y="0"/>
                      <a:pt x="46703" y="0"/>
                    </a:cubicBezTo>
                    <a:lnTo>
                      <a:pt x="54727" y="0"/>
                    </a:lnTo>
                    <a:cubicBezTo>
                      <a:pt x="55481" y="0"/>
                      <a:pt x="56098" y="617"/>
                      <a:pt x="56098" y="1371"/>
                    </a:cubicBezTo>
                    <a:cubicBezTo>
                      <a:pt x="56098" y="2126"/>
                      <a:pt x="55481" y="2743"/>
                      <a:pt x="54727" y="2743"/>
                    </a:cubicBezTo>
                    <a:lnTo>
                      <a:pt x="46703" y="2743"/>
                    </a:lnTo>
                    <a:cubicBezTo>
                      <a:pt x="45949" y="2743"/>
                      <a:pt x="45331" y="2126"/>
                      <a:pt x="45331" y="1371"/>
                    </a:cubicBezTo>
                    <a:close/>
                    <a:moveTo>
                      <a:pt x="61448" y="1371"/>
                    </a:moveTo>
                    <a:cubicBezTo>
                      <a:pt x="61448" y="617"/>
                      <a:pt x="62065" y="0"/>
                      <a:pt x="62819" y="0"/>
                    </a:cubicBezTo>
                    <a:lnTo>
                      <a:pt x="70843" y="0"/>
                    </a:lnTo>
                    <a:cubicBezTo>
                      <a:pt x="71597" y="0"/>
                      <a:pt x="72215" y="617"/>
                      <a:pt x="72215" y="1371"/>
                    </a:cubicBezTo>
                    <a:cubicBezTo>
                      <a:pt x="72215" y="2126"/>
                      <a:pt x="71597" y="2743"/>
                      <a:pt x="70843" y="2743"/>
                    </a:cubicBezTo>
                    <a:lnTo>
                      <a:pt x="62819" y="2743"/>
                    </a:lnTo>
                    <a:cubicBezTo>
                      <a:pt x="62065" y="2743"/>
                      <a:pt x="61448" y="2126"/>
                      <a:pt x="61448" y="1371"/>
                    </a:cubicBezTo>
                    <a:close/>
                    <a:moveTo>
                      <a:pt x="77495" y="1371"/>
                    </a:moveTo>
                    <a:cubicBezTo>
                      <a:pt x="77495" y="617"/>
                      <a:pt x="78113" y="0"/>
                      <a:pt x="78867" y="0"/>
                    </a:cubicBezTo>
                    <a:lnTo>
                      <a:pt x="86891" y="0"/>
                    </a:lnTo>
                    <a:cubicBezTo>
                      <a:pt x="87645" y="0"/>
                      <a:pt x="88262" y="617"/>
                      <a:pt x="88262" y="1371"/>
                    </a:cubicBezTo>
                    <a:cubicBezTo>
                      <a:pt x="88262" y="2126"/>
                      <a:pt x="87645" y="2743"/>
                      <a:pt x="86891" y="2743"/>
                    </a:cubicBezTo>
                    <a:lnTo>
                      <a:pt x="78867" y="2743"/>
                    </a:lnTo>
                    <a:cubicBezTo>
                      <a:pt x="78113" y="2743"/>
                      <a:pt x="77495" y="2126"/>
                      <a:pt x="77495" y="1371"/>
                    </a:cubicBezTo>
                    <a:close/>
                    <a:moveTo>
                      <a:pt x="93612" y="1371"/>
                    </a:moveTo>
                    <a:cubicBezTo>
                      <a:pt x="93612" y="617"/>
                      <a:pt x="94229" y="0"/>
                      <a:pt x="94983" y="0"/>
                    </a:cubicBezTo>
                    <a:lnTo>
                      <a:pt x="103007" y="0"/>
                    </a:lnTo>
                    <a:cubicBezTo>
                      <a:pt x="103761" y="0"/>
                      <a:pt x="104379" y="617"/>
                      <a:pt x="104379" y="1371"/>
                    </a:cubicBezTo>
                    <a:cubicBezTo>
                      <a:pt x="104379" y="2126"/>
                      <a:pt x="103761" y="2743"/>
                      <a:pt x="103007" y="2743"/>
                    </a:cubicBezTo>
                    <a:lnTo>
                      <a:pt x="94983" y="2743"/>
                    </a:lnTo>
                    <a:cubicBezTo>
                      <a:pt x="94229" y="2743"/>
                      <a:pt x="93612" y="2126"/>
                      <a:pt x="93612" y="1371"/>
                    </a:cubicBezTo>
                    <a:close/>
                    <a:moveTo>
                      <a:pt x="109659" y="1371"/>
                    </a:moveTo>
                    <a:cubicBezTo>
                      <a:pt x="109659" y="617"/>
                      <a:pt x="110277" y="0"/>
                      <a:pt x="111031" y="0"/>
                    </a:cubicBezTo>
                    <a:lnTo>
                      <a:pt x="119055" y="0"/>
                    </a:lnTo>
                    <a:cubicBezTo>
                      <a:pt x="119809" y="0"/>
                      <a:pt x="120426" y="617"/>
                      <a:pt x="120426" y="1371"/>
                    </a:cubicBezTo>
                    <a:cubicBezTo>
                      <a:pt x="120426" y="2126"/>
                      <a:pt x="119809" y="2743"/>
                      <a:pt x="119055" y="2743"/>
                    </a:cubicBezTo>
                    <a:lnTo>
                      <a:pt x="111031" y="2743"/>
                    </a:lnTo>
                    <a:cubicBezTo>
                      <a:pt x="110277" y="2743"/>
                      <a:pt x="109659" y="2126"/>
                      <a:pt x="109659" y="1371"/>
                    </a:cubicBezTo>
                    <a:close/>
                    <a:moveTo>
                      <a:pt x="125776" y="1371"/>
                    </a:moveTo>
                    <a:cubicBezTo>
                      <a:pt x="125776" y="617"/>
                      <a:pt x="126393" y="0"/>
                      <a:pt x="127147" y="0"/>
                    </a:cubicBezTo>
                    <a:lnTo>
                      <a:pt x="135171" y="0"/>
                    </a:lnTo>
                    <a:cubicBezTo>
                      <a:pt x="135926" y="0"/>
                      <a:pt x="136543" y="617"/>
                      <a:pt x="136543" y="1371"/>
                    </a:cubicBezTo>
                    <a:cubicBezTo>
                      <a:pt x="136543" y="2126"/>
                      <a:pt x="135926" y="2743"/>
                      <a:pt x="135171" y="2743"/>
                    </a:cubicBezTo>
                    <a:lnTo>
                      <a:pt x="127147" y="2743"/>
                    </a:lnTo>
                    <a:cubicBezTo>
                      <a:pt x="126393" y="2743"/>
                      <a:pt x="125776" y="2126"/>
                      <a:pt x="125776" y="1371"/>
                    </a:cubicBezTo>
                    <a:close/>
                    <a:moveTo>
                      <a:pt x="141823" y="1371"/>
                    </a:moveTo>
                    <a:cubicBezTo>
                      <a:pt x="141823" y="617"/>
                      <a:pt x="142441" y="0"/>
                      <a:pt x="143195" y="0"/>
                    </a:cubicBezTo>
                    <a:lnTo>
                      <a:pt x="151219" y="0"/>
                    </a:lnTo>
                    <a:cubicBezTo>
                      <a:pt x="151973" y="0"/>
                      <a:pt x="152591" y="617"/>
                      <a:pt x="152591" y="1371"/>
                    </a:cubicBezTo>
                    <a:cubicBezTo>
                      <a:pt x="152591" y="2126"/>
                      <a:pt x="151973" y="2743"/>
                      <a:pt x="151219" y="2743"/>
                    </a:cubicBezTo>
                    <a:lnTo>
                      <a:pt x="143195" y="2743"/>
                    </a:lnTo>
                    <a:cubicBezTo>
                      <a:pt x="142441" y="2743"/>
                      <a:pt x="141823" y="2126"/>
                      <a:pt x="141823" y="1371"/>
                    </a:cubicBezTo>
                    <a:close/>
                    <a:moveTo>
                      <a:pt x="157940" y="1371"/>
                    </a:moveTo>
                    <a:cubicBezTo>
                      <a:pt x="157940" y="617"/>
                      <a:pt x="158557" y="0"/>
                      <a:pt x="159311" y="0"/>
                    </a:cubicBezTo>
                    <a:lnTo>
                      <a:pt x="167335" y="0"/>
                    </a:lnTo>
                    <a:cubicBezTo>
                      <a:pt x="168090" y="0"/>
                      <a:pt x="168707" y="617"/>
                      <a:pt x="168707" y="1371"/>
                    </a:cubicBezTo>
                    <a:cubicBezTo>
                      <a:pt x="168707" y="2126"/>
                      <a:pt x="168090" y="2743"/>
                      <a:pt x="167335" y="2743"/>
                    </a:cubicBezTo>
                    <a:lnTo>
                      <a:pt x="159311" y="2743"/>
                    </a:lnTo>
                    <a:cubicBezTo>
                      <a:pt x="158557" y="2743"/>
                      <a:pt x="157940" y="2126"/>
                      <a:pt x="15794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46046E39-D61F-E373-E86A-BE413898CA14}"/>
                  </a:ext>
                </a:extLst>
              </p:cNvPr>
              <p:cNvSpPr/>
              <p:nvPr/>
            </p:nvSpPr>
            <p:spPr>
              <a:xfrm>
                <a:off x="1002801" y="4009177"/>
                <a:ext cx="383087" cy="39433"/>
              </a:xfrm>
              <a:custGeom>
                <a:avLst/>
                <a:gdLst>
                  <a:gd name="connsiteX0" fmla="*/ 0 w 383087"/>
                  <a:gd name="connsiteY0" fmla="*/ 0 h 39433"/>
                  <a:gd name="connsiteX1" fmla="*/ 383088 w 383087"/>
                  <a:gd name="connsiteY1" fmla="*/ 39434 h 39433"/>
                  <a:gd name="connsiteX2" fmla="*/ 377876 w 383087"/>
                  <a:gd name="connsiteY2" fmla="*/ 0 h 3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3087" h="39433">
                    <a:moveTo>
                      <a:pt x="0" y="0"/>
                    </a:moveTo>
                    <a:lnTo>
                      <a:pt x="383088" y="39434"/>
                    </a:lnTo>
                    <a:lnTo>
                      <a:pt x="377876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4" name="图形 2">
              <a:extLst>
                <a:ext uri="{FF2B5EF4-FFF2-40B4-BE49-F238E27FC236}">
                  <a16:creationId xmlns:a16="http://schemas.microsoft.com/office/drawing/2014/main" id="{302E953F-11B7-94EB-D84C-A9444B361B67}"/>
                </a:ext>
              </a:extLst>
            </p:cNvPr>
            <p:cNvGrpSpPr/>
            <p:nvPr/>
          </p:nvGrpSpPr>
          <p:grpSpPr>
            <a:xfrm>
              <a:off x="777298" y="3275643"/>
              <a:ext cx="1114710" cy="942792"/>
              <a:chOff x="777298" y="3275643"/>
              <a:chExt cx="1114710" cy="942792"/>
            </a:xfrm>
          </p:grpSpPr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D38B6899-7246-C315-8005-99EBF5D08488}"/>
                  </a:ext>
                </a:extLst>
              </p:cNvPr>
              <p:cNvSpPr/>
              <p:nvPr/>
            </p:nvSpPr>
            <p:spPr>
              <a:xfrm>
                <a:off x="1114655" y="3466298"/>
                <a:ext cx="113431" cy="92445"/>
              </a:xfrm>
              <a:custGeom>
                <a:avLst/>
                <a:gdLst>
                  <a:gd name="connsiteX0" fmla="*/ 0 w 113431"/>
                  <a:gd name="connsiteY0" fmla="*/ 0 h 92445"/>
                  <a:gd name="connsiteX1" fmla="*/ 11521 w 113431"/>
                  <a:gd name="connsiteY1" fmla="*/ 92446 h 92445"/>
                  <a:gd name="connsiteX2" fmla="*/ 95395 w 113431"/>
                  <a:gd name="connsiteY2" fmla="*/ 79621 h 92445"/>
                  <a:gd name="connsiteX3" fmla="*/ 96012 w 113431"/>
                  <a:gd name="connsiteY3" fmla="*/ 77221 h 92445"/>
                  <a:gd name="connsiteX4" fmla="*/ 98961 w 113431"/>
                  <a:gd name="connsiteY4" fmla="*/ 65700 h 92445"/>
                  <a:gd name="connsiteX5" fmla="*/ 102116 w 113431"/>
                  <a:gd name="connsiteY5" fmla="*/ 53698 h 92445"/>
                  <a:gd name="connsiteX6" fmla="*/ 102116 w 113431"/>
                  <a:gd name="connsiteY6" fmla="*/ 53561 h 92445"/>
                  <a:gd name="connsiteX7" fmla="*/ 113431 w 113431"/>
                  <a:gd name="connsiteY7" fmla="*/ 9944 h 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431" h="92445">
                    <a:moveTo>
                      <a:pt x="0" y="0"/>
                    </a:moveTo>
                    <a:lnTo>
                      <a:pt x="11521" y="92446"/>
                    </a:lnTo>
                    <a:lnTo>
                      <a:pt x="95395" y="79621"/>
                    </a:lnTo>
                    <a:lnTo>
                      <a:pt x="96012" y="77221"/>
                    </a:lnTo>
                    <a:lnTo>
                      <a:pt x="98961" y="65700"/>
                    </a:lnTo>
                    <a:lnTo>
                      <a:pt x="102116" y="53698"/>
                    </a:lnTo>
                    <a:lnTo>
                      <a:pt x="102116" y="53561"/>
                    </a:lnTo>
                    <a:lnTo>
                      <a:pt x="113431" y="9944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47EE56A-1521-F7A5-B1C7-B255439AE36C}"/>
                  </a:ext>
                </a:extLst>
              </p:cNvPr>
              <p:cNvSpPr/>
              <p:nvPr/>
            </p:nvSpPr>
            <p:spPr>
              <a:xfrm>
                <a:off x="1108144" y="3333326"/>
                <a:ext cx="191450" cy="198726"/>
              </a:xfrm>
              <a:custGeom>
                <a:avLst/>
                <a:gdLst>
                  <a:gd name="connsiteX0" fmla="*/ 64 w 191450"/>
                  <a:gd name="connsiteY0" fmla="*/ 99025 h 198726"/>
                  <a:gd name="connsiteX1" fmla="*/ 87847 w 191450"/>
                  <a:gd name="connsiteY1" fmla="*/ 198672 h 198726"/>
                  <a:gd name="connsiteX2" fmla="*/ 191128 w 191450"/>
                  <a:gd name="connsiteY2" fmla="*/ 92167 h 198726"/>
                  <a:gd name="connsiteX3" fmla="*/ 92167 w 191450"/>
                  <a:gd name="connsiteY3" fmla="*/ 64 h 198726"/>
                  <a:gd name="connsiteX4" fmla="*/ 64 w 191450"/>
                  <a:gd name="connsiteY4" fmla="*/ 99025 h 198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50" h="198726">
                    <a:moveTo>
                      <a:pt x="64" y="99025"/>
                    </a:moveTo>
                    <a:cubicBezTo>
                      <a:pt x="1985" y="151763"/>
                      <a:pt x="35109" y="200592"/>
                      <a:pt x="87847" y="198672"/>
                    </a:cubicBezTo>
                    <a:cubicBezTo>
                      <a:pt x="140585" y="196752"/>
                      <a:pt x="181390" y="197026"/>
                      <a:pt x="191128" y="92167"/>
                    </a:cubicBezTo>
                    <a:cubicBezTo>
                      <a:pt x="195997" y="39566"/>
                      <a:pt x="144905" y="-1856"/>
                      <a:pt x="92167" y="64"/>
                    </a:cubicBezTo>
                    <a:cubicBezTo>
                      <a:pt x="39429" y="1916"/>
                      <a:pt x="-1856" y="46287"/>
                      <a:pt x="64" y="99025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5B2AD94-0CB9-F1F6-B965-2710029B9FE2}"/>
                  </a:ext>
                </a:extLst>
              </p:cNvPr>
              <p:cNvSpPr/>
              <p:nvPr/>
            </p:nvSpPr>
            <p:spPr>
              <a:xfrm>
                <a:off x="1092401" y="3275643"/>
                <a:ext cx="278467" cy="214932"/>
              </a:xfrm>
              <a:custGeom>
                <a:avLst/>
                <a:gdLst>
                  <a:gd name="connsiteX0" fmla="*/ 114905 w 278467"/>
                  <a:gd name="connsiteY0" fmla="*/ 105890 h 214932"/>
                  <a:gd name="connsiteX1" fmla="*/ 62921 w 278467"/>
                  <a:gd name="connsiteY1" fmla="*/ 102461 h 214932"/>
                  <a:gd name="connsiteX2" fmla="*/ 56132 w 278467"/>
                  <a:gd name="connsiteY2" fmla="*/ 105136 h 214932"/>
                  <a:gd name="connsiteX3" fmla="*/ 47559 w 278467"/>
                  <a:gd name="connsiteY3" fmla="*/ 138123 h 214932"/>
                  <a:gd name="connsiteX4" fmla="*/ 30277 w 278467"/>
                  <a:gd name="connsiteY4" fmla="*/ 145941 h 214932"/>
                  <a:gd name="connsiteX5" fmla="*/ 43581 w 278467"/>
                  <a:gd name="connsiteY5" fmla="*/ 167132 h 214932"/>
                  <a:gd name="connsiteX6" fmla="*/ 32266 w 278467"/>
                  <a:gd name="connsiteY6" fmla="*/ 214932 h 214932"/>
                  <a:gd name="connsiteX7" fmla="*/ 2091 w 278467"/>
                  <a:gd name="connsiteY7" fmla="*/ 134968 h 214932"/>
                  <a:gd name="connsiteX8" fmla="*/ 78763 w 278467"/>
                  <a:gd name="connsiteY8" fmla="*/ 22977 h 214932"/>
                  <a:gd name="connsiteX9" fmla="*/ 167094 w 278467"/>
                  <a:gd name="connsiteY9" fmla="*/ 3706 h 214932"/>
                  <a:gd name="connsiteX10" fmla="*/ 278468 w 278467"/>
                  <a:gd name="connsiteY10" fmla="*/ 27846 h 214932"/>
                  <a:gd name="connsiteX11" fmla="*/ 161951 w 278467"/>
                  <a:gd name="connsiteY11" fmla="*/ 122418 h 214932"/>
                  <a:gd name="connsiteX12" fmla="*/ 114905 w 278467"/>
                  <a:gd name="connsiteY12" fmla="*/ 105890 h 21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467" h="214932">
                    <a:moveTo>
                      <a:pt x="114905" y="105890"/>
                    </a:moveTo>
                    <a:cubicBezTo>
                      <a:pt x="98583" y="98209"/>
                      <a:pt x="79997" y="96769"/>
                      <a:pt x="62921" y="102461"/>
                    </a:cubicBezTo>
                    <a:cubicBezTo>
                      <a:pt x="60246" y="103353"/>
                      <a:pt x="57915" y="104244"/>
                      <a:pt x="56132" y="105136"/>
                    </a:cubicBezTo>
                    <a:cubicBezTo>
                      <a:pt x="46050" y="110073"/>
                      <a:pt x="47559" y="138123"/>
                      <a:pt x="47559" y="138123"/>
                    </a:cubicBezTo>
                    <a:cubicBezTo>
                      <a:pt x="47559" y="138123"/>
                      <a:pt x="34186" y="127561"/>
                      <a:pt x="30277" y="145941"/>
                    </a:cubicBezTo>
                    <a:cubicBezTo>
                      <a:pt x="26368" y="164320"/>
                      <a:pt x="43581" y="167132"/>
                      <a:pt x="43581" y="167132"/>
                    </a:cubicBezTo>
                    <a:lnTo>
                      <a:pt x="32266" y="214932"/>
                    </a:lnTo>
                    <a:cubicBezTo>
                      <a:pt x="32266" y="214932"/>
                      <a:pt x="14366" y="185786"/>
                      <a:pt x="2091" y="134968"/>
                    </a:cubicBezTo>
                    <a:cubicBezTo>
                      <a:pt x="-9774" y="85659"/>
                      <a:pt x="30620" y="7889"/>
                      <a:pt x="78763" y="22977"/>
                    </a:cubicBezTo>
                    <a:cubicBezTo>
                      <a:pt x="78763" y="22977"/>
                      <a:pt x="118814" y="-11039"/>
                      <a:pt x="167094" y="3706"/>
                    </a:cubicBezTo>
                    <a:cubicBezTo>
                      <a:pt x="219901" y="19822"/>
                      <a:pt x="256317" y="53358"/>
                      <a:pt x="278468" y="27846"/>
                    </a:cubicBezTo>
                    <a:cubicBezTo>
                      <a:pt x="278468" y="27846"/>
                      <a:pt x="263517" y="153279"/>
                      <a:pt x="161951" y="122418"/>
                    </a:cubicBezTo>
                    <a:lnTo>
                      <a:pt x="114905" y="105890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AB76354-E098-E0D4-5498-E413D644D3A6}"/>
                  </a:ext>
                </a:extLst>
              </p:cNvPr>
              <p:cNvSpPr/>
              <p:nvPr/>
            </p:nvSpPr>
            <p:spPr>
              <a:xfrm>
                <a:off x="1130977" y="3500039"/>
                <a:ext cx="82638" cy="56647"/>
              </a:xfrm>
              <a:custGeom>
                <a:avLst/>
                <a:gdLst>
                  <a:gd name="connsiteX0" fmla="*/ 76878 w 82638"/>
                  <a:gd name="connsiteY0" fmla="*/ 56647 h 56647"/>
                  <a:gd name="connsiteX1" fmla="*/ 82639 w 82638"/>
                  <a:gd name="connsiteY1" fmla="*/ 31959 h 56647"/>
                  <a:gd name="connsiteX2" fmla="*/ 0 w 82638"/>
                  <a:gd name="connsiteY2" fmla="*/ 0 h 56647"/>
                  <a:gd name="connsiteX3" fmla="*/ 76878 w 82638"/>
                  <a:gd name="connsiteY3" fmla="*/ 56647 h 5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38" h="56647">
                    <a:moveTo>
                      <a:pt x="76878" y="56647"/>
                    </a:moveTo>
                    <a:lnTo>
                      <a:pt x="82639" y="31959"/>
                    </a:lnTo>
                    <a:cubicBezTo>
                      <a:pt x="82639" y="31959"/>
                      <a:pt x="21808" y="36896"/>
                      <a:pt x="0" y="0"/>
                    </a:cubicBezTo>
                    <a:cubicBezTo>
                      <a:pt x="0" y="0"/>
                      <a:pt x="343" y="50201"/>
                      <a:pt x="76878" y="56647"/>
                    </a:cubicBez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6FB72D9F-0730-7374-0E66-33B531444135}"/>
                  </a:ext>
                </a:extLst>
              </p:cNvPr>
              <p:cNvSpPr/>
              <p:nvPr/>
            </p:nvSpPr>
            <p:spPr>
              <a:xfrm>
                <a:off x="987072" y="3544411"/>
                <a:ext cx="402396" cy="475877"/>
              </a:xfrm>
              <a:custGeom>
                <a:avLst/>
                <a:gdLst>
                  <a:gd name="connsiteX0" fmla="*/ 7910 w 402396"/>
                  <a:gd name="connsiteY0" fmla="*/ 316840 h 475877"/>
                  <a:gd name="connsiteX1" fmla="*/ 1258 w 402396"/>
                  <a:gd name="connsiteY1" fmla="*/ 197990 h 475877"/>
                  <a:gd name="connsiteX2" fmla="*/ 154123 w 402396"/>
                  <a:gd name="connsiteY2" fmla="*/ 2949 h 475877"/>
                  <a:gd name="connsiteX3" fmla="*/ 154740 w 402396"/>
                  <a:gd name="connsiteY3" fmla="*/ 2812 h 475877"/>
                  <a:gd name="connsiteX4" fmla="*/ 175931 w 402396"/>
                  <a:gd name="connsiteY4" fmla="*/ 137 h 475877"/>
                  <a:gd name="connsiteX5" fmla="*/ 178194 w 402396"/>
                  <a:gd name="connsiteY5" fmla="*/ 0 h 475877"/>
                  <a:gd name="connsiteX6" fmla="*/ 376116 w 402396"/>
                  <a:gd name="connsiteY6" fmla="*/ 176936 h 475877"/>
                  <a:gd name="connsiteX7" fmla="*/ 382357 w 402396"/>
                  <a:gd name="connsiteY7" fmla="*/ 288310 h 475877"/>
                  <a:gd name="connsiteX8" fmla="*/ 402245 w 402396"/>
                  <a:gd name="connsiteY8" fmla="*/ 452285 h 475877"/>
                  <a:gd name="connsiteX9" fmla="*/ 382906 w 402396"/>
                  <a:gd name="connsiteY9" fmla="*/ 474231 h 475877"/>
                  <a:gd name="connsiteX10" fmla="*/ 20666 w 402396"/>
                  <a:gd name="connsiteY10" fmla="*/ 475877 h 475877"/>
                  <a:gd name="connsiteX11" fmla="*/ 983 w 402396"/>
                  <a:gd name="connsiteY11" fmla="*/ 455303 h 475877"/>
                  <a:gd name="connsiteX12" fmla="*/ 7910 w 402396"/>
                  <a:gd name="connsiteY12" fmla="*/ 316840 h 47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2396" h="475877">
                    <a:moveTo>
                      <a:pt x="7910" y="316840"/>
                    </a:moveTo>
                    <a:lnTo>
                      <a:pt x="1258" y="197990"/>
                    </a:lnTo>
                    <a:cubicBezTo>
                      <a:pt x="-4091" y="102664"/>
                      <a:pt x="983" y="2880"/>
                      <a:pt x="154123" y="2949"/>
                    </a:cubicBezTo>
                    <a:cubicBezTo>
                      <a:pt x="154328" y="2880"/>
                      <a:pt x="154534" y="2880"/>
                      <a:pt x="154740" y="2812"/>
                    </a:cubicBezTo>
                    <a:cubicBezTo>
                      <a:pt x="164890" y="1166"/>
                      <a:pt x="172365" y="480"/>
                      <a:pt x="175931" y="137"/>
                    </a:cubicBezTo>
                    <a:cubicBezTo>
                      <a:pt x="177440" y="0"/>
                      <a:pt x="178194" y="0"/>
                      <a:pt x="178194" y="0"/>
                    </a:cubicBezTo>
                    <a:cubicBezTo>
                      <a:pt x="375705" y="0"/>
                      <a:pt x="370355" y="73381"/>
                      <a:pt x="376116" y="176936"/>
                    </a:cubicBezTo>
                    <a:lnTo>
                      <a:pt x="382357" y="288310"/>
                    </a:lnTo>
                    <a:lnTo>
                      <a:pt x="402245" y="452285"/>
                    </a:lnTo>
                    <a:cubicBezTo>
                      <a:pt x="403685" y="463944"/>
                      <a:pt x="394633" y="474162"/>
                      <a:pt x="382906" y="474231"/>
                    </a:cubicBezTo>
                    <a:lnTo>
                      <a:pt x="20666" y="475877"/>
                    </a:lnTo>
                    <a:cubicBezTo>
                      <a:pt x="9419" y="475945"/>
                      <a:pt x="435" y="466550"/>
                      <a:pt x="983" y="455303"/>
                    </a:cubicBezTo>
                    <a:lnTo>
                      <a:pt x="7910" y="316840"/>
                    </a:lnTo>
                    <a:close/>
                  </a:path>
                </a:pathLst>
              </a:custGeom>
              <a:solidFill>
                <a:srgbClr val="96D9C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3A90765-F34E-B302-E1A3-C38C79CC319F}"/>
                  </a:ext>
                </a:extLst>
              </p:cNvPr>
              <p:cNvSpPr/>
              <p:nvPr/>
            </p:nvSpPr>
            <p:spPr>
              <a:xfrm>
                <a:off x="1141744" y="3544616"/>
                <a:ext cx="21191" cy="2674"/>
              </a:xfrm>
              <a:custGeom>
                <a:avLst/>
                <a:gdLst>
                  <a:gd name="connsiteX0" fmla="*/ 21191 w 21191"/>
                  <a:gd name="connsiteY0" fmla="*/ 0 h 2674"/>
                  <a:gd name="connsiteX1" fmla="*/ 0 w 21191"/>
                  <a:gd name="connsiteY1" fmla="*/ 2675 h 2674"/>
                  <a:gd name="connsiteX2" fmla="*/ 21191 w 21191"/>
                  <a:gd name="connsiteY2" fmla="*/ 0 h 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1" h="2674">
                    <a:moveTo>
                      <a:pt x="21191" y="0"/>
                    </a:moveTo>
                    <a:cubicBezTo>
                      <a:pt x="17625" y="275"/>
                      <a:pt x="10150" y="960"/>
                      <a:pt x="0" y="2675"/>
                    </a:cubicBezTo>
                    <a:cubicBezTo>
                      <a:pt x="6927" y="1372"/>
                      <a:pt x="14059" y="480"/>
                      <a:pt x="21191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2">
                <a:extLst>
                  <a:ext uri="{FF2B5EF4-FFF2-40B4-BE49-F238E27FC236}">
                    <a16:creationId xmlns:a16="http://schemas.microsoft.com/office/drawing/2014/main" id="{490600FB-0861-3F89-B8EF-B433971EB928}"/>
                  </a:ext>
                </a:extLst>
              </p:cNvPr>
              <p:cNvGrpSpPr/>
              <p:nvPr/>
            </p:nvGrpSpPr>
            <p:grpSpPr>
              <a:xfrm>
                <a:off x="777298" y="3292859"/>
                <a:ext cx="1114710" cy="925575"/>
                <a:chOff x="777298" y="3292859"/>
                <a:chExt cx="1114710" cy="925575"/>
              </a:xfrm>
            </p:grpSpPr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A6198980-C370-1EA1-D9E3-EBEEC006C834}"/>
                    </a:ext>
                  </a:extLst>
                </p:cNvPr>
                <p:cNvSpPr/>
                <p:nvPr/>
              </p:nvSpPr>
              <p:spPr>
                <a:xfrm>
                  <a:off x="1603264" y="3292859"/>
                  <a:ext cx="288745" cy="242424"/>
                </a:xfrm>
                <a:custGeom>
                  <a:avLst/>
                  <a:gdLst>
                    <a:gd name="connsiteX0" fmla="*/ 288745 w 288745"/>
                    <a:gd name="connsiteY0" fmla="*/ 0 h 242424"/>
                    <a:gd name="connsiteX1" fmla="*/ 270640 w 288745"/>
                    <a:gd name="connsiteY1" fmla="*/ 39228 h 242424"/>
                    <a:gd name="connsiteX2" fmla="*/ 180046 w 288745"/>
                    <a:gd name="connsiteY2" fmla="*/ 234955 h 242424"/>
                    <a:gd name="connsiteX3" fmla="*/ 21215 w 288745"/>
                    <a:gd name="connsiteY3" fmla="*/ 198402 h 242424"/>
                    <a:gd name="connsiteX4" fmla="*/ 36302 w 288745"/>
                    <a:gd name="connsiteY4" fmla="*/ 56921 h 242424"/>
                    <a:gd name="connsiteX5" fmla="*/ 246569 w 288745"/>
                    <a:gd name="connsiteY5" fmla="*/ 9464 h 242424"/>
                    <a:gd name="connsiteX6" fmla="*/ 288745 w 288745"/>
                    <a:gd name="connsiteY6" fmla="*/ 0 h 242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745" h="242424">
                      <a:moveTo>
                        <a:pt x="288745" y="0"/>
                      </a:moveTo>
                      <a:lnTo>
                        <a:pt x="270640" y="39228"/>
                      </a:lnTo>
                      <a:lnTo>
                        <a:pt x="180046" y="234955"/>
                      </a:lnTo>
                      <a:cubicBezTo>
                        <a:pt x="180046" y="234955"/>
                        <a:pt x="76627" y="266982"/>
                        <a:pt x="21215" y="198402"/>
                      </a:cubicBezTo>
                      <a:cubicBezTo>
                        <a:pt x="-34129" y="129822"/>
                        <a:pt x="36302" y="56921"/>
                        <a:pt x="36302" y="56921"/>
                      </a:cubicBezTo>
                      <a:lnTo>
                        <a:pt x="246569" y="9464"/>
                      </a:lnTo>
                      <a:lnTo>
                        <a:pt x="288745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83C68DBB-1249-C40A-3B0C-50CF5F82AF12}"/>
                    </a:ext>
                  </a:extLst>
                </p:cNvPr>
                <p:cNvSpPr/>
                <p:nvPr/>
              </p:nvSpPr>
              <p:spPr>
                <a:xfrm>
                  <a:off x="1083862" y="3495170"/>
                  <a:ext cx="699447" cy="568322"/>
                </a:xfrm>
                <a:custGeom>
                  <a:avLst/>
                  <a:gdLst>
                    <a:gd name="connsiteX0" fmla="*/ 699447 w 699447"/>
                    <a:gd name="connsiteY0" fmla="*/ 32644 h 568322"/>
                    <a:gd name="connsiteX1" fmla="*/ 35799 w 699447"/>
                    <a:gd name="connsiteY1" fmla="*/ 568322 h 568322"/>
                    <a:gd name="connsiteX2" fmla="*/ 0 w 699447"/>
                    <a:gd name="connsiteY2" fmla="*/ 523745 h 568322"/>
                    <a:gd name="connsiteX3" fmla="*/ 648835 w 699447"/>
                    <a:gd name="connsiteY3" fmla="*/ 0 h 568322"/>
                    <a:gd name="connsiteX4" fmla="*/ 645955 w 699447"/>
                    <a:gd name="connsiteY4" fmla="*/ 26746 h 568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9447" h="568322">
                      <a:moveTo>
                        <a:pt x="699447" y="32644"/>
                      </a:moveTo>
                      <a:lnTo>
                        <a:pt x="35799" y="568322"/>
                      </a:lnTo>
                      <a:lnTo>
                        <a:pt x="0" y="523745"/>
                      </a:lnTo>
                      <a:lnTo>
                        <a:pt x="648835" y="0"/>
                      </a:lnTo>
                      <a:lnTo>
                        <a:pt x="645955" y="26746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E4425179-45EA-90D8-0E03-A8E648DF61DA}"/>
                    </a:ext>
                  </a:extLst>
                </p:cNvPr>
                <p:cNvSpPr/>
                <p:nvPr/>
              </p:nvSpPr>
              <p:spPr>
                <a:xfrm>
                  <a:off x="975917" y="3349781"/>
                  <a:ext cx="684702" cy="580049"/>
                </a:xfrm>
                <a:custGeom>
                  <a:avLst/>
                  <a:gdLst>
                    <a:gd name="connsiteX0" fmla="*/ 684703 w 684702"/>
                    <a:gd name="connsiteY0" fmla="*/ 56373 h 580049"/>
                    <a:gd name="connsiteX1" fmla="*/ 35867 w 684702"/>
                    <a:gd name="connsiteY1" fmla="*/ 580050 h 580049"/>
                    <a:gd name="connsiteX2" fmla="*/ 0 w 684702"/>
                    <a:gd name="connsiteY2" fmla="*/ 535678 h 580049"/>
                    <a:gd name="connsiteX3" fmla="*/ 663649 w 684702"/>
                    <a:gd name="connsiteY3" fmla="*/ 0 h 580049"/>
                    <a:gd name="connsiteX4" fmla="*/ 657956 w 684702"/>
                    <a:gd name="connsiteY4" fmla="*/ 53287 h 580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702" h="580049">
                      <a:moveTo>
                        <a:pt x="684703" y="56373"/>
                      </a:moveTo>
                      <a:lnTo>
                        <a:pt x="35867" y="580050"/>
                      </a:lnTo>
                      <a:lnTo>
                        <a:pt x="0" y="535678"/>
                      </a:lnTo>
                      <a:lnTo>
                        <a:pt x="663649" y="0"/>
                      </a:lnTo>
                      <a:lnTo>
                        <a:pt x="657956" y="53287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D99258DD-057E-D165-0160-8F8B108BDB53}"/>
                    </a:ext>
                  </a:extLst>
                </p:cNvPr>
                <p:cNvSpPr/>
                <p:nvPr/>
              </p:nvSpPr>
              <p:spPr>
                <a:xfrm>
                  <a:off x="1011785" y="3406153"/>
                  <a:ext cx="723519" cy="612762"/>
                </a:xfrm>
                <a:custGeom>
                  <a:avLst/>
                  <a:gdLst>
                    <a:gd name="connsiteX0" fmla="*/ 720913 w 723519"/>
                    <a:gd name="connsiteY0" fmla="*/ 89017 h 612762"/>
                    <a:gd name="connsiteX1" fmla="*/ 72078 w 723519"/>
                    <a:gd name="connsiteY1" fmla="*/ 612763 h 612762"/>
                    <a:gd name="connsiteX2" fmla="*/ 0 w 723519"/>
                    <a:gd name="connsiteY2" fmla="*/ 523677 h 612762"/>
                    <a:gd name="connsiteX3" fmla="*/ 648835 w 723519"/>
                    <a:gd name="connsiteY3" fmla="*/ 0 h 612762"/>
                    <a:gd name="connsiteX4" fmla="*/ 675582 w 723519"/>
                    <a:gd name="connsiteY4" fmla="*/ 2812 h 612762"/>
                    <a:gd name="connsiteX5" fmla="*/ 670095 w 723519"/>
                    <a:gd name="connsiteY5" fmla="*/ 56373 h 612762"/>
                    <a:gd name="connsiteX6" fmla="*/ 723519 w 723519"/>
                    <a:gd name="connsiteY6" fmla="*/ 62271 h 61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3519" h="612762">
                      <a:moveTo>
                        <a:pt x="720913" y="89017"/>
                      </a:moveTo>
                      <a:lnTo>
                        <a:pt x="72078" y="612763"/>
                      </a:lnTo>
                      <a:lnTo>
                        <a:pt x="0" y="523677"/>
                      </a:lnTo>
                      <a:lnTo>
                        <a:pt x="648835" y="0"/>
                      </a:lnTo>
                      <a:lnTo>
                        <a:pt x="675582" y="2812"/>
                      </a:lnTo>
                      <a:lnTo>
                        <a:pt x="670095" y="56373"/>
                      </a:lnTo>
                      <a:lnTo>
                        <a:pt x="723519" y="62271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87171327-5F4E-F75F-2E73-F7E52CA85C1D}"/>
                    </a:ext>
                  </a:extLst>
                </p:cNvPr>
                <p:cNvSpPr/>
                <p:nvPr/>
              </p:nvSpPr>
              <p:spPr>
                <a:xfrm>
                  <a:off x="939161" y="3882863"/>
                  <a:ext cx="181261" cy="213539"/>
                </a:xfrm>
                <a:custGeom>
                  <a:avLst/>
                  <a:gdLst>
                    <a:gd name="connsiteX0" fmla="*/ 4661 w 181261"/>
                    <a:gd name="connsiteY0" fmla="*/ 36955 h 213539"/>
                    <a:gd name="connsiteX1" fmla="*/ 7815 w 181261"/>
                    <a:gd name="connsiteY1" fmla="*/ 7671 h 213539"/>
                    <a:gd name="connsiteX2" fmla="*/ 11656 w 181261"/>
                    <a:gd name="connsiteY2" fmla="*/ 4585 h 213539"/>
                    <a:gd name="connsiteX3" fmla="*/ 41077 w 181261"/>
                    <a:gd name="connsiteY3" fmla="*/ 7877 h 213539"/>
                    <a:gd name="connsiteX4" fmla="*/ 72761 w 181261"/>
                    <a:gd name="connsiteY4" fmla="*/ 47105 h 213539"/>
                    <a:gd name="connsiteX5" fmla="*/ 108902 w 181261"/>
                    <a:gd name="connsiteY5" fmla="*/ 92162 h 213539"/>
                    <a:gd name="connsiteX6" fmla="*/ 176797 w 181261"/>
                    <a:gd name="connsiteY6" fmla="*/ 176584 h 213539"/>
                    <a:gd name="connsiteX7" fmla="*/ 173436 w 181261"/>
                    <a:gd name="connsiteY7" fmla="*/ 205867 h 213539"/>
                    <a:gd name="connsiteX8" fmla="*/ 169596 w 181261"/>
                    <a:gd name="connsiteY8" fmla="*/ 208954 h 213539"/>
                    <a:gd name="connsiteX9" fmla="*/ 140655 w 181261"/>
                    <a:gd name="connsiteY9" fmla="*/ 206279 h 213539"/>
                    <a:gd name="connsiteX10" fmla="*/ 139832 w 181261"/>
                    <a:gd name="connsiteY10" fmla="*/ 204976 h 213539"/>
                    <a:gd name="connsiteX11" fmla="*/ 72624 w 181261"/>
                    <a:gd name="connsiteY11" fmla="*/ 121445 h 213539"/>
                    <a:gd name="connsiteX12" fmla="*/ 4661 w 181261"/>
                    <a:gd name="connsiteY12" fmla="*/ 36955 h 21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261" h="213539">
                      <a:moveTo>
                        <a:pt x="4661" y="36955"/>
                      </a:moveTo>
                      <a:cubicBezTo>
                        <a:pt x="-2609" y="27971"/>
                        <a:pt x="-1237" y="14941"/>
                        <a:pt x="7815" y="7671"/>
                      </a:cubicBezTo>
                      <a:lnTo>
                        <a:pt x="11656" y="4585"/>
                      </a:lnTo>
                      <a:cubicBezTo>
                        <a:pt x="20640" y="-2684"/>
                        <a:pt x="33807" y="-1107"/>
                        <a:pt x="41077" y="7877"/>
                      </a:cubicBezTo>
                      <a:lnTo>
                        <a:pt x="72761" y="47105"/>
                      </a:lnTo>
                      <a:lnTo>
                        <a:pt x="108902" y="92162"/>
                      </a:lnTo>
                      <a:lnTo>
                        <a:pt x="176797" y="176584"/>
                      </a:lnTo>
                      <a:cubicBezTo>
                        <a:pt x="183792" y="185568"/>
                        <a:pt x="182489" y="198735"/>
                        <a:pt x="173436" y="205867"/>
                      </a:cubicBezTo>
                      <a:lnTo>
                        <a:pt x="169596" y="208954"/>
                      </a:lnTo>
                      <a:cubicBezTo>
                        <a:pt x="160886" y="215949"/>
                        <a:pt x="148062" y="214851"/>
                        <a:pt x="140655" y="206279"/>
                      </a:cubicBezTo>
                      <a:cubicBezTo>
                        <a:pt x="140449" y="205730"/>
                        <a:pt x="140175" y="205456"/>
                        <a:pt x="139832" y="204976"/>
                      </a:cubicBezTo>
                      <a:lnTo>
                        <a:pt x="72624" y="121445"/>
                      </a:lnTo>
                      <a:lnTo>
                        <a:pt x="4661" y="3695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7D6B0C3B-4434-0F18-2504-9102C24907BA}"/>
                    </a:ext>
                  </a:extLst>
                </p:cNvPr>
                <p:cNvSpPr/>
                <p:nvPr/>
              </p:nvSpPr>
              <p:spPr>
                <a:xfrm>
                  <a:off x="902297" y="3911101"/>
                  <a:ext cx="181142" cy="213515"/>
                </a:xfrm>
                <a:custGeom>
                  <a:avLst/>
                  <a:gdLst>
                    <a:gd name="connsiteX0" fmla="*/ 3874 w 181142"/>
                    <a:gd name="connsiteY0" fmla="*/ 35943 h 213515"/>
                    <a:gd name="connsiteX1" fmla="*/ 7715 w 181142"/>
                    <a:gd name="connsiteY1" fmla="*/ 7756 h 213515"/>
                    <a:gd name="connsiteX2" fmla="*/ 11692 w 181142"/>
                    <a:gd name="connsiteY2" fmla="*/ 4533 h 213515"/>
                    <a:gd name="connsiteX3" fmla="*/ 40839 w 181142"/>
                    <a:gd name="connsiteY3" fmla="*/ 7756 h 213515"/>
                    <a:gd name="connsiteX4" fmla="*/ 41524 w 181142"/>
                    <a:gd name="connsiteY4" fmla="*/ 8648 h 213515"/>
                    <a:gd name="connsiteX5" fmla="*/ 109419 w 181142"/>
                    <a:gd name="connsiteY5" fmla="*/ 93070 h 213515"/>
                    <a:gd name="connsiteX6" fmla="*/ 177039 w 181142"/>
                    <a:gd name="connsiteY6" fmla="*/ 177492 h 213515"/>
                    <a:gd name="connsiteX7" fmla="*/ 177381 w 181142"/>
                    <a:gd name="connsiteY7" fmla="*/ 177903 h 213515"/>
                    <a:gd name="connsiteX8" fmla="*/ 173335 w 181142"/>
                    <a:gd name="connsiteY8" fmla="*/ 205747 h 213515"/>
                    <a:gd name="connsiteX9" fmla="*/ 169495 w 181142"/>
                    <a:gd name="connsiteY9" fmla="*/ 208833 h 213515"/>
                    <a:gd name="connsiteX10" fmla="*/ 141240 w 181142"/>
                    <a:gd name="connsiteY10" fmla="*/ 207050 h 213515"/>
                    <a:gd name="connsiteX11" fmla="*/ 140348 w 181142"/>
                    <a:gd name="connsiteY11" fmla="*/ 205610 h 213515"/>
                    <a:gd name="connsiteX12" fmla="*/ 4491 w 181142"/>
                    <a:gd name="connsiteY12" fmla="*/ 36697 h 213515"/>
                    <a:gd name="connsiteX13" fmla="*/ 3874 w 181142"/>
                    <a:gd name="connsiteY13" fmla="*/ 35943 h 21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1142" h="213515">
                      <a:moveTo>
                        <a:pt x="3874" y="35943"/>
                      </a:moveTo>
                      <a:cubicBezTo>
                        <a:pt x="-2504" y="27439"/>
                        <a:pt x="-858" y="14683"/>
                        <a:pt x="7715" y="7756"/>
                      </a:cubicBezTo>
                      <a:lnTo>
                        <a:pt x="11692" y="4533"/>
                      </a:lnTo>
                      <a:cubicBezTo>
                        <a:pt x="20539" y="-2600"/>
                        <a:pt x="33844" y="-1159"/>
                        <a:pt x="40839" y="7756"/>
                      </a:cubicBezTo>
                      <a:lnTo>
                        <a:pt x="41524" y="8648"/>
                      </a:lnTo>
                      <a:lnTo>
                        <a:pt x="109419" y="93070"/>
                      </a:lnTo>
                      <a:lnTo>
                        <a:pt x="177039" y="177492"/>
                      </a:lnTo>
                      <a:cubicBezTo>
                        <a:pt x="177176" y="177629"/>
                        <a:pt x="177244" y="177766"/>
                        <a:pt x="177381" y="177903"/>
                      </a:cubicBezTo>
                      <a:cubicBezTo>
                        <a:pt x="183622" y="186544"/>
                        <a:pt x="181976" y="199026"/>
                        <a:pt x="173335" y="205747"/>
                      </a:cubicBezTo>
                      <a:lnTo>
                        <a:pt x="169495" y="208833"/>
                      </a:lnTo>
                      <a:cubicBezTo>
                        <a:pt x="160922" y="215759"/>
                        <a:pt x="148784" y="214868"/>
                        <a:pt x="141240" y="207050"/>
                      </a:cubicBezTo>
                      <a:cubicBezTo>
                        <a:pt x="141034" y="206501"/>
                        <a:pt x="140691" y="206021"/>
                        <a:pt x="140348" y="205610"/>
                      </a:cubicBezTo>
                      <a:lnTo>
                        <a:pt x="4491" y="36697"/>
                      </a:lnTo>
                      <a:cubicBezTo>
                        <a:pt x="4354" y="36491"/>
                        <a:pt x="4080" y="36217"/>
                        <a:pt x="3874" y="359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522CE4BB-40DC-F468-D48C-8BB4E64D9096}"/>
                    </a:ext>
                  </a:extLst>
                </p:cNvPr>
                <p:cNvSpPr/>
                <p:nvPr/>
              </p:nvSpPr>
              <p:spPr>
                <a:xfrm>
                  <a:off x="866040" y="3940253"/>
                  <a:ext cx="181277" cy="213544"/>
                </a:xfrm>
                <a:custGeom>
                  <a:avLst/>
                  <a:gdLst>
                    <a:gd name="connsiteX0" fmla="*/ 11671 w 181277"/>
                    <a:gd name="connsiteY0" fmla="*/ 4390 h 213544"/>
                    <a:gd name="connsiteX1" fmla="*/ 40132 w 181277"/>
                    <a:gd name="connsiteY1" fmla="*/ 6722 h 213544"/>
                    <a:gd name="connsiteX2" fmla="*/ 40680 w 181277"/>
                    <a:gd name="connsiteY2" fmla="*/ 7751 h 213544"/>
                    <a:gd name="connsiteX3" fmla="*/ 176400 w 181277"/>
                    <a:gd name="connsiteY3" fmla="*/ 176732 h 213544"/>
                    <a:gd name="connsiteX4" fmla="*/ 177634 w 181277"/>
                    <a:gd name="connsiteY4" fmla="*/ 177966 h 213544"/>
                    <a:gd name="connsiteX5" fmla="*/ 173451 w 181277"/>
                    <a:gd name="connsiteY5" fmla="*/ 205947 h 213544"/>
                    <a:gd name="connsiteX6" fmla="*/ 169611 w 181277"/>
                    <a:gd name="connsiteY6" fmla="*/ 209033 h 213544"/>
                    <a:gd name="connsiteX7" fmla="*/ 140464 w 181277"/>
                    <a:gd name="connsiteY7" fmla="*/ 205810 h 213544"/>
                    <a:gd name="connsiteX8" fmla="*/ 4401 w 181277"/>
                    <a:gd name="connsiteY8" fmla="*/ 37034 h 213544"/>
                    <a:gd name="connsiteX9" fmla="*/ 4058 w 181277"/>
                    <a:gd name="connsiteY9" fmla="*/ 36349 h 213544"/>
                    <a:gd name="connsiteX10" fmla="*/ 7693 w 181277"/>
                    <a:gd name="connsiteY10" fmla="*/ 7614 h 213544"/>
                    <a:gd name="connsiteX11" fmla="*/ 11671 w 181277"/>
                    <a:gd name="connsiteY11" fmla="*/ 4390 h 213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277" h="213544">
                      <a:moveTo>
                        <a:pt x="11671" y="4390"/>
                      </a:moveTo>
                      <a:cubicBezTo>
                        <a:pt x="20312" y="-2331"/>
                        <a:pt x="32999" y="-1165"/>
                        <a:pt x="40132" y="6722"/>
                      </a:cubicBezTo>
                      <a:cubicBezTo>
                        <a:pt x="40200" y="7134"/>
                        <a:pt x="40474" y="7408"/>
                        <a:pt x="40680" y="7751"/>
                      </a:cubicBezTo>
                      <a:lnTo>
                        <a:pt x="176400" y="176732"/>
                      </a:lnTo>
                      <a:cubicBezTo>
                        <a:pt x="176743" y="177143"/>
                        <a:pt x="177086" y="177623"/>
                        <a:pt x="177634" y="177966"/>
                      </a:cubicBezTo>
                      <a:cubicBezTo>
                        <a:pt x="183807" y="186813"/>
                        <a:pt x="181955" y="199020"/>
                        <a:pt x="173451" y="205947"/>
                      </a:cubicBezTo>
                      <a:lnTo>
                        <a:pt x="169611" y="209033"/>
                      </a:lnTo>
                      <a:cubicBezTo>
                        <a:pt x="160764" y="216165"/>
                        <a:pt x="147596" y="214657"/>
                        <a:pt x="140464" y="205810"/>
                      </a:cubicBezTo>
                      <a:lnTo>
                        <a:pt x="4401" y="37034"/>
                      </a:lnTo>
                      <a:lnTo>
                        <a:pt x="4058" y="36349"/>
                      </a:lnTo>
                      <a:cubicBezTo>
                        <a:pt x="-2525" y="27296"/>
                        <a:pt x="-948" y="14814"/>
                        <a:pt x="7693" y="7614"/>
                      </a:cubicBezTo>
                      <a:lnTo>
                        <a:pt x="11671" y="439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983E3F7A-78B2-AE98-4CE6-D2D095B15278}"/>
                    </a:ext>
                  </a:extLst>
                </p:cNvPr>
                <p:cNvSpPr/>
                <p:nvPr/>
              </p:nvSpPr>
              <p:spPr>
                <a:xfrm>
                  <a:off x="777298" y="3971733"/>
                  <a:ext cx="233251" cy="246702"/>
                </a:xfrm>
                <a:custGeom>
                  <a:avLst/>
                  <a:gdLst>
                    <a:gd name="connsiteX0" fmla="*/ 20928 w 233251"/>
                    <a:gd name="connsiteY0" fmla="*/ 54864 h 246702"/>
                    <a:gd name="connsiteX1" fmla="*/ 88891 w 233251"/>
                    <a:gd name="connsiteY1" fmla="*/ 0 h 246702"/>
                    <a:gd name="connsiteX2" fmla="*/ 92800 w 233251"/>
                    <a:gd name="connsiteY2" fmla="*/ 4869 h 246702"/>
                    <a:gd name="connsiteX3" fmla="*/ 93143 w 233251"/>
                    <a:gd name="connsiteY3" fmla="*/ 5555 h 246702"/>
                    <a:gd name="connsiteX4" fmla="*/ 229137 w 233251"/>
                    <a:gd name="connsiteY4" fmla="*/ 174330 h 246702"/>
                    <a:gd name="connsiteX5" fmla="*/ 233252 w 233251"/>
                    <a:gd name="connsiteY5" fmla="*/ 179748 h 246702"/>
                    <a:gd name="connsiteX6" fmla="*/ 165152 w 233251"/>
                    <a:gd name="connsiteY6" fmla="*/ 234475 h 246702"/>
                    <a:gd name="connsiteX7" fmla="*/ 87245 w 233251"/>
                    <a:gd name="connsiteY7" fmla="*/ 226040 h 246702"/>
                    <a:gd name="connsiteX8" fmla="*/ 12150 w 233251"/>
                    <a:gd name="connsiteY8" fmla="*/ 133045 h 246702"/>
                    <a:gd name="connsiteX9" fmla="*/ 20928 w 233251"/>
                    <a:gd name="connsiteY9" fmla="*/ 54864 h 24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3251" h="246702">
                      <a:moveTo>
                        <a:pt x="20928" y="54864"/>
                      </a:moveTo>
                      <a:lnTo>
                        <a:pt x="88891" y="0"/>
                      </a:lnTo>
                      <a:lnTo>
                        <a:pt x="92800" y="4869"/>
                      </a:lnTo>
                      <a:lnTo>
                        <a:pt x="93143" y="5555"/>
                      </a:lnTo>
                      <a:lnTo>
                        <a:pt x="229137" y="174330"/>
                      </a:lnTo>
                      <a:lnTo>
                        <a:pt x="233252" y="179748"/>
                      </a:lnTo>
                      <a:lnTo>
                        <a:pt x="165152" y="234475"/>
                      </a:lnTo>
                      <a:cubicBezTo>
                        <a:pt x="141149" y="253609"/>
                        <a:pt x="106242" y="249906"/>
                        <a:pt x="87245" y="226040"/>
                      </a:cubicBezTo>
                      <a:lnTo>
                        <a:pt x="12150" y="133045"/>
                      </a:lnTo>
                      <a:cubicBezTo>
                        <a:pt x="-6915" y="108974"/>
                        <a:pt x="-3212" y="74066"/>
                        <a:pt x="20928" y="54864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2B1B02B2-4E37-E183-ADE4-BB1C7D1831E9}"/>
                    </a:ext>
                  </a:extLst>
                </p:cNvPr>
                <p:cNvSpPr/>
                <p:nvPr/>
              </p:nvSpPr>
              <p:spPr>
                <a:xfrm>
                  <a:off x="1849832" y="3292859"/>
                  <a:ext cx="42176" cy="39227"/>
                </a:xfrm>
                <a:custGeom>
                  <a:avLst/>
                  <a:gdLst>
                    <a:gd name="connsiteX0" fmla="*/ 42177 w 42176"/>
                    <a:gd name="connsiteY0" fmla="*/ 0 h 39227"/>
                    <a:gd name="connsiteX1" fmla="*/ 24071 w 42176"/>
                    <a:gd name="connsiteY1" fmla="*/ 39228 h 39227"/>
                    <a:gd name="connsiteX2" fmla="*/ 0 w 42176"/>
                    <a:gd name="connsiteY2" fmla="*/ 9395 h 39227"/>
                    <a:gd name="connsiteX3" fmla="*/ 42177 w 42176"/>
                    <a:gd name="connsiteY3" fmla="*/ 0 h 39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176" h="39227">
                      <a:moveTo>
                        <a:pt x="42177" y="0"/>
                      </a:moveTo>
                      <a:lnTo>
                        <a:pt x="24071" y="39228"/>
                      </a:lnTo>
                      <a:cubicBezTo>
                        <a:pt x="11933" y="33536"/>
                        <a:pt x="3017" y="22494"/>
                        <a:pt x="0" y="9395"/>
                      </a:cubicBezTo>
                      <a:lnTo>
                        <a:pt x="42177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2">
                <a:extLst>
                  <a:ext uri="{FF2B5EF4-FFF2-40B4-BE49-F238E27FC236}">
                    <a16:creationId xmlns:a16="http://schemas.microsoft.com/office/drawing/2014/main" id="{E4ABF673-9AB2-807B-187F-0BD09EE246FD}"/>
                  </a:ext>
                </a:extLst>
              </p:cNvPr>
              <p:cNvGrpSpPr/>
              <p:nvPr/>
            </p:nvGrpSpPr>
            <p:grpSpPr>
              <a:xfrm>
                <a:off x="1289437" y="3768888"/>
                <a:ext cx="115756" cy="104254"/>
                <a:chOff x="1289437" y="3768888"/>
                <a:chExt cx="115756" cy="104254"/>
              </a:xfrm>
            </p:grpSpPr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CFE0F9D-F7EA-2E90-9932-8BDCB684F68E}"/>
                    </a:ext>
                  </a:extLst>
                </p:cNvPr>
                <p:cNvSpPr/>
                <p:nvPr/>
              </p:nvSpPr>
              <p:spPr>
                <a:xfrm>
                  <a:off x="1289437" y="3796345"/>
                  <a:ext cx="90429" cy="76797"/>
                </a:xfrm>
                <a:custGeom>
                  <a:avLst/>
                  <a:gdLst>
                    <a:gd name="connsiteX0" fmla="*/ 57772 w 90429"/>
                    <a:gd name="connsiteY0" fmla="*/ 74506 h 76797"/>
                    <a:gd name="connsiteX1" fmla="*/ 42136 w 90429"/>
                    <a:gd name="connsiteY1" fmla="*/ 76495 h 76797"/>
                    <a:gd name="connsiteX2" fmla="*/ 302 w 90429"/>
                    <a:gd name="connsiteY2" fmla="*/ 44125 h 76797"/>
                    <a:gd name="connsiteX3" fmla="*/ 302 w 90429"/>
                    <a:gd name="connsiteY3" fmla="*/ 44125 h 76797"/>
                    <a:gd name="connsiteX4" fmla="*/ 32672 w 90429"/>
                    <a:gd name="connsiteY4" fmla="*/ 2291 h 76797"/>
                    <a:gd name="connsiteX5" fmla="*/ 48308 w 90429"/>
                    <a:gd name="connsiteY5" fmla="*/ 302 h 76797"/>
                    <a:gd name="connsiteX6" fmla="*/ 90142 w 90429"/>
                    <a:gd name="connsiteY6" fmla="*/ 32672 h 76797"/>
                    <a:gd name="connsiteX7" fmla="*/ 90142 w 90429"/>
                    <a:gd name="connsiteY7" fmla="*/ 32672 h 76797"/>
                    <a:gd name="connsiteX8" fmla="*/ 57772 w 90429"/>
                    <a:gd name="connsiteY8" fmla="*/ 74506 h 7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429" h="76797">
                      <a:moveTo>
                        <a:pt x="57772" y="74506"/>
                      </a:moveTo>
                      <a:lnTo>
                        <a:pt x="42136" y="76495"/>
                      </a:lnTo>
                      <a:cubicBezTo>
                        <a:pt x="21768" y="79101"/>
                        <a:pt x="2908" y="64562"/>
                        <a:pt x="302" y="44125"/>
                      </a:cubicBezTo>
                      <a:lnTo>
                        <a:pt x="302" y="44125"/>
                      </a:lnTo>
                      <a:cubicBezTo>
                        <a:pt x="-2304" y="23757"/>
                        <a:pt x="12235" y="4897"/>
                        <a:pt x="32672" y="2291"/>
                      </a:cubicBezTo>
                      <a:lnTo>
                        <a:pt x="48308" y="302"/>
                      </a:lnTo>
                      <a:cubicBezTo>
                        <a:pt x="68676" y="-2304"/>
                        <a:pt x="87536" y="12235"/>
                        <a:pt x="90142" y="32672"/>
                      </a:cubicBezTo>
                      <a:lnTo>
                        <a:pt x="90142" y="32672"/>
                      </a:lnTo>
                      <a:cubicBezTo>
                        <a:pt x="92679" y="53109"/>
                        <a:pt x="78141" y="71968"/>
                        <a:pt x="57772" y="7450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AFC554DB-0897-2BB9-A9F0-566B8596D287}"/>
                    </a:ext>
                  </a:extLst>
                </p:cNvPr>
                <p:cNvSpPr/>
                <p:nvPr/>
              </p:nvSpPr>
              <p:spPr>
                <a:xfrm>
                  <a:off x="1297379" y="3768888"/>
                  <a:ext cx="55369" cy="45694"/>
                </a:xfrm>
                <a:custGeom>
                  <a:avLst/>
                  <a:gdLst>
                    <a:gd name="connsiteX0" fmla="*/ 14032 w 55369"/>
                    <a:gd name="connsiteY0" fmla="*/ 42024 h 45694"/>
                    <a:gd name="connsiteX1" fmla="*/ 14032 w 55369"/>
                    <a:gd name="connsiteY1" fmla="*/ 42024 h 45694"/>
                    <a:gd name="connsiteX2" fmla="*/ 1139 w 55369"/>
                    <a:gd name="connsiteY2" fmla="*/ 39487 h 45694"/>
                    <a:gd name="connsiteX3" fmla="*/ 33165 w 55369"/>
                    <a:gd name="connsiteY3" fmla="*/ 3893 h 45694"/>
                    <a:gd name="connsiteX4" fmla="*/ 51476 w 55369"/>
                    <a:gd name="connsiteY4" fmla="*/ 3619 h 45694"/>
                    <a:gd name="connsiteX5" fmla="*/ 51476 w 55369"/>
                    <a:gd name="connsiteY5" fmla="*/ 3619 h 45694"/>
                    <a:gd name="connsiteX6" fmla="*/ 51751 w 55369"/>
                    <a:gd name="connsiteY6" fmla="*/ 21861 h 45694"/>
                    <a:gd name="connsiteX7" fmla="*/ 32411 w 55369"/>
                    <a:gd name="connsiteY7" fmla="*/ 41750 h 45694"/>
                    <a:gd name="connsiteX8" fmla="*/ 14032 w 55369"/>
                    <a:gd name="connsiteY8" fmla="*/ 42024 h 45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369" h="45694">
                      <a:moveTo>
                        <a:pt x="14032" y="42024"/>
                      </a:moveTo>
                      <a:lnTo>
                        <a:pt x="14032" y="42024"/>
                      </a:lnTo>
                      <a:cubicBezTo>
                        <a:pt x="8957" y="37086"/>
                        <a:pt x="-3868" y="44561"/>
                        <a:pt x="1139" y="39487"/>
                      </a:cubicBezTo>
                      <a:lnTo>
                        <a:pt x="33165" y="3893"/>
                      </a:lnTo>
                      <a:cubicBezTo>
                        <a:pt x="38103" y="-1181"/>
                        <a:pt x="46333" y="-1319"/>
                        <a:pt x="51476" y="3619"/>
                      </a:cubicBezTo>
                      <a:lnTo>
                        <a:pt x="51476" y="3619"/>
                      </a:lnTo>
                      <a:cubicBezTo>
                        <a:pt x="56551" y="8557"/>
                        <a:pt x="56688" y="16787"/>
                        <a:pt x="51751" y="21861"/>
                      </a:cubicBezTo>
                      <a:lnTo>
                        <a:pt x="32411" y="41750"/>
                      </a:lnTo>
                      <a:cubicBezTo>
                        <a:pt x="27405" y="46893"/>
                        <a:pt x="19175" y="47030"/>
                        <a:pt x="14032" y="4202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44A43EC6-FB0F-7951-FA3B-419DAC639C01}"/>
                    </a:ext>
                  </a:extLst>
                </p:cNvPr>
                <p:cNvSpPr/>
                <p:nvPr/>
              </p:nvSpPr>
              <p:spPr>
                <a:xfrm>
                  <a:off x="1332362" y="3792362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EAADA0E3-B1D1-95DB-A182-802C416D022F}"/>
                    </a:ext>
                  </a:extLst>
                </p:cNvPr>
                <p:cNvSpPr/>
                <p:nvPr/>
              </p:nvSpPr>
              <p:spPr>
                <a:xfrm>
                  <a:off x="1351770" y="380607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0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0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3052F890-AE88-90BF-CADC-CCE5C958386F}"/>
                    </a:ext>
                  </a:extLst>
                </p:cNvPr>
                <p:cNvSpPr/>
                <p:nvPr/>
              </p:nvSpPr>
              <p:spPr>
                <a:xfrm>
                  <a:off x="1347244" y="382294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4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708D5BF1-2F13-1F23-B489-CC42452E753D}"/>
                    </a:ext>
                  </a:extLst>
                </p:cNvPr>
                <p:cNvSpPr/>
                <p:nvPr/>
              </p:nvSpPr>
              <p:spPr>
                <a:xfrm>
                  <a:off x="1333528" y="3840916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1063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C865DE73-AA1C-6D6D-F558-CCF5FEBD4284}"/>
                    </a:ext>
                  </a:extLst>
                </p:cNvPr>
                <p:cNvSpPr/>
                <p:nvPr/>
              </p:nvSpPr>
              <p:spPr>
                <a:xfrm rot="-613140">
                  <a:off x="1343909" y="3809201"/>
                  <a:ext cx="42039" cy="2674"/>
                </a:xfrm>
                <a:custGeom>
                  <a:avLst/>
                  <a:gdLst>
                    <a:gd name="connsiteX0" fmla="*/ 0 w 42039"/>
                    <a:gd name="connsiteY0" fmla="*/ 0 h 2674"/>
                    <a:gd name="connsiteX1" fmla="*/ 42040 w 42039"/>
                    <a:gd name="connsiteY1" fmla="*/ 0 h 2674"/>
                    <a:gd name="connsiteX2" fmla="*/ 42040 w 42039"/>
                    <a:gd name="connsiteY2" fmla="*/ 2675 h 2674"/>
                    <a:gd name="connsiteX3" fmla="*/ 0 w 42039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039" h="2674">
                      <a:moveTo>
                        <a:pt x="0" y="0"/>
                      </a:moveTo>
                      <a:lnTo>
                        <a:pt x="42040" y="0"/>
                      </a:lnTo>
                      <a:lnTo>
                        <a:pt x="42040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84D046D8-8525-631F-94A3-15F17937BD73}"/>
                    </a:ext>
                  </a:extLst>
                </p:cNvPr>
                <p:cNvSpPr/>
                <p:nvPr/>
              </p:nvSpPr>
              <p:spPr>
                <a:xfrm rot="-613140">
                  <a:off x="1358365" y="3832206"/>
                  <a:ext cx="41216" cy="2674"/>
                </a:xfrm>
                <a:custGeom>
                  <a:avLst/>
                  <a:gdLst>
                    <a:gd name="connsiteX0" fmla="*/ 0 w 41216"/>
                    <a:gd name="connsiteY0" fmla="*/ 0 h 2674"/>
                    <a:gd name="connsiteX1" fmla="*/ 41217 w 41216"/>
                    <a:gd name="connsiteY1" fmla="*/ 0 h 2674"/>
                    <a:gd name="connsiteX2" fmla="*/ 41217 w 41216"/>
                    <a:gd name="connsiteY2" fmla="*/ 2675 h 2674"/>
                    <a:gd name="connsiteX3" fmla="*/ 0 w 41216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216" h="2674">
                      <a:moveTo>
                        <a:pt x="0" y="0"/>
                      </a:moveTo>
                      <a:lnTo>
                        <a:pt x="41217" y="0"/>
                      </a:lnTo>
                      <a:lnTo>
                        <a:pt x="4121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0932F3CB-5D5B-A2B1-9B5A-AA013371EF2C}"/>
                    </a:ext>
                  </a:extLst>
                </p:cNvPr>
                <p:cNvSpPr/>
                <p:nvPr/>
              </p:nvSpPr>
              <p:spPr>
                <a:xfrm rot="-613140">
                  <a:off x="1350085" y="3850998"/>
                  <a:ext cx="35387" cy="2674"/>
                </a:xfrm>
                <a:custGeom>
                  <a:avLst/>
                  <a:gdLst>
                    <a:gd name="connsiteX0" fmla="*/ 0 w 35387"/>
                    <a:gd name="connsiteY0" fmla="*/ 0 h 2674"/>
                    <a:gd name="connsiteX1" fmla="*/ 35387 w 35387"/>
                    <a:gd name="connsiteY1" fmla="*/ 0 h 2674"/>
                    <a:gd name="connsiteX2" fmla="*/ 35387 w 35387"/>
                    <a:gd name="connsiteY2" fmla="*/ 2675 h 2674"/>
                    <a:gd name="connsiteX3" fmla="*/ 0 w 35387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387" h="2674">
                      <a:moveTo>
                        <a:pt x="0" y="0"/>
                      </a:moveTo>
                      <a:lnTo>
                        <a:pt x="35387" y="0"/>
                      </a:lnTo>
                      <a:lnTo>
                        <a:pt x="3538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A6EC574-5665-2787-D597-F0632EE12903}"/>
                  </a:ext>
                </a:extLst>
              </p:cNvPr>
              <p:cNvSpPr/>
              <p:nvPr/>
            </p:nvSpPr>
            <p:spPr>
              <a:xfrm>
                <a:off x="990892" y="3571488"/>
                <a:ext cx="323055" cy="327417"/>
              </a:xfrm>
              <a:custGeom>
                <a:avLst/>
                <a:gdLst>
                  <a:gd name="connsiteX0" fmla="*/ 73836 w 323055"/>
                  <a:gd name="connsiteY0" fmla="*/ 12 h 327417"/>
                  <a:gd name="connsiteX1" fmla="*/ 318 w 323055"/>
                  <a:gd name="connsiteY1" fmla="*/ 82033 h 327417"/>
                  <a:gd name="connsiteX2" fmla="*/ 4982 w 323055"/>
                  <a:gd name="connsiteY2" fmla="*/ 123867 h 327417"/>
                  <a:gd name="connsiteX3" fmla="*/ 7999 w 323055"/>
                  <a:gd name="connsiteY3" fmla="*/ 139160 h 327417"/>
                  <a:gd name="connsiteX4" fmla="*/ 11428 w 323055"/>
                  <a:gd name="connsiteY4" fmla="*/ 154522 h 327417"/>
                  <a:gd name="connsiteX5" fmla="*/ 15269 w 323055"/>
                  <a:gd name="connsiteY5" fmla="*/ 169953 h 327417"/>
                  <a:gd name="connsiteX6" fmla="*/ 19658 w 323055"/>
                  <a:gd name="connsiteY6" fmla="*/ 185589 h 327417"/>
                  <a:gd name="connsiteX7" fmla="*/ 22127 w 323055"/>
                  <a:gd name="connsiteY7" fmla="*/ 193475 h 327417"/>
                  <a:gd name="connsiteX8" fmla="*/ 24801 w 323055"/>
                  <a:gd name="connsiteY8" fmla="*/ 201431 h 327417"/>
                  <a:gd name="connsiteX9" fmla="*/ 27476 w 323055"/>
                  <a:gd name="connsiteY9" fmla="*/ 209317 h 327417"/>
                  <a:gd name="connsiteX10" fmla="*/ 30631 w 323055"/>
                  <a:gd name="connsiteY10" fmla="*/ 217478 h 327417"/>
                  <a:gd name="connsiteX11" fmla="*/ 33854 w 323055"/>
                  <a:gd name="connsiteY11" fmla="*/ 225571 h 327417"/>
                  <a:gd name="connsiteX12" fmla="*/ 35500 w 323055"/>
                  <a:gd name="connsiteY12" fmla="*/ 229617 h 327417"/>
                  <a:gd name="connsiteX13" fmla="*/ 37420 w 323055"/>
                  <a:gd name="connsiteY13" fmla="*/ 233801 h 327417"/>
                  <a:gd name="connsiteX14" fmla="*/ 41329 w 323055"/>
                  <a:gd name="connsiteY14" fmla="*/ 242168 h 327417"/>
                  <a:gd name="connsiteX15" fmla="*/ 43318 w 323055"/>
                  <a:gd name="connsiteY15" fmla="*/ 246351 h 327417"/>
                  <a:gd name="connsiteX16" fmla="*/ 44278 w 323055"/>
                  <a:gd name="connsiteY16" fmla="*/ 248408 h 327417"/>
                  <a:gd name="connsiteX17" fmla="*/ 45924 w 323055"/>
                  <a:gd name="connsiteY17" fmla="*/ 251563 h 327417"/>
                  <a:gd name="connsiteX18" fmla="*/ 53468 w 323055"/>
                  <a:gd name="connsiteY18" fmla="*/ 264181 h 327417"/>
                  <a:gd name="connsiteX19" fmla="*/ 62314 w 323055"/>
                  <a:gd name="connsiteY19" fmla="*/ 275771 h 327417"/>
                  <a:gd name="connsiteX20" fmla="*/ 72053 w 323055"/>
                  <a:gd name="connsiteY20" fmla="*/ 285922 h 327417"/>
                  <a:gd name="connsiteX21" fmla="*/ 82340 w 323055"/>
                  <a:gd name="connsiteY21" fmla="*/ 294563 h 327417"/>
                  <a:gd name="connsiteX22" fmla="*/ 124036 w 323055"/>
                  <a:gd name="connsiteY22" fmla="*/ 316439 h 327417"/>
                  <a:gd name="connsiteX23" fmla="*/ 134049 w 323055"/>
                  <a:gd name="connsiteY23" fmla="*/ 319594 h 327417"/>
                  <a:gd name="connsiteX24" fmla="*/ 143788 w 323055"/>
                  <a:gd name="connsiteY24" fmla="*/ 322063 h 327417"/>
                  <a:gd name="connsiteX25" fmla="*/ 162510 w 323055"/>
                  <a:gd name="connsiteY25" fmla="*/ 325286 h 327417"/>
                  <a:gd name="connsiteX26" fmla="*/ 197691 w 323055"/>
                  <a:gd name="connsiteY26" fmla="*/ 327412 h 327417"/>
                  <a:gd name="connsiteX27" fmla="*/ 262225 w 323055"/>
                  <a:gd name="connsiteY27" fmla="*/ 320760 h 327417"/>
                  <a:gd name="connsiteX28" fmla="*/ 292675 w 323055"/>
                  <a:gd name="connsiteY28" fmla="*/ 313696 h 327417"/>
                  <a:gd name="connsiteX29" fmla="*/ 307625 w 323055"/>
                  <a:gd name="connsiteY29" fmla="*/ 309376 h 327417"/>
                  <a:gd name="connsiteX30" fmla="*/ 315100 w 323055"/>
                  <a:gd name="connsiteY30" fmla="*/ 306907 h 327417"/>
                  <a:gd name="connsiteX31" fmla="*/ 323056 w 323055"/>
                  <a:gd name="connsiteY31" fmla="*/ 304164 h 327417"/>
                  <a:gd name="connsiteX32" fmla="*/ 309888 w 323055"/>
                  <a:gd name="connsiteY32" fmla="*/ 231469 h 327417"/>
                  <a:gd name="connsiteX33" fmla="*/ 307008 w 323055"/>
                  <a:gd name="connsiteY33" fmla="*/ 231194 h 327417"/>
                  <a:gd name="connsiteX34" fmla="*/ 303785 w 323055"/>
                  <a:gd name="connsiteY34" fmla="*/ 230989 h 327417"/>
                  <a:gd name="connsiteX35" fmla="*/ 297201 w 323055"/>
                  <a:gd name="connsiteY35" fmla="*/ 230509 h 327417"/>
                  <a:gd name="connsiteX36" fmla="*/ 283965 w 323055"/>
                  <a:gd name="connsiteY36" fmla="*/ 229480 h 327417"/>
                  <a:gd name="connsiteX37" fmla="*/ 257768 w 323055"/>
                  <a:gd name="connsiteY37" fmla="*/ 226737 h 327417"/>
                  <a:gd name="connsiteX38" fmla="*/ 208801 w 323055"/>
                  <a:gd name="connsiteY38" fmla="*/ 217822 h 327417"/>
                  <a:gd name="connsiteX39" fmla="*/ 187953 w 323055"/>
                  <a:gd name="connsiteY39" fmla="*/ 211101 h 327417"/>
                  <a:gd name="connsiteX40" fmla="*/ 183427 w 323055"/>
                  <a:gd name="connsiteY40" fmla="*/ 209181 h 327417"/>
                  <a:gd name="connsiteX41" fmla="*/ 179243 w 323055"/>
                  <a:gd name="connsiteY41" fmla="*/ 207191 h 327417"/>
                  <a:gd name="connsiteX42" fmla="*/ 175540 w 323055"/>
                  <a:gd name="connsiteY42" fmla="*/ 205134 h 327417"/>
                  <a:gd name="connsiteX43" fmla="*/ 172317 w 323055"/>
                  <a:gd name="connsiteY43" fmla="*/ 203008 h 327417"/>
                  <a:gd name="connsiteX44" fmla="*/ 166350 w 323055"/>
                  <a:gd name="connsiteY44" fmla="*/ 190801 h 327417"/>
                  <a:gd name="connsiteX45" fmla="*/ 165047 w 323055"/>
                  <a:gd name="connsiteY45" fmla="*/ 185932 h 327417"/>
                  <a:gd name="connsiteX46" fmla="*/ 164362 w 323055"/>
                  <a:gd name="connsiteY46" fmla="*/ 183532 h 327417"/>
                  <a:gd name="connsiteX47" fmla="*/ 163813 w 323055"/>
                  <a:gd name="connsiteY47" fmla="*/ 180857 h 327417"/>
                  <a:gd name="connsiteX48" fmla="*/ 162647 w 323055"/>
                  <a:gd name="connsiteY48" fmla="*/ 175439 h 327417"/>
                  <a:gd name="connsiteX49" fmla="*/ 161413 w 323055"/>
                  <a:gd name="connsiteY49" fmla="*/ 170090 h 327417"/>
                  <a:gd name="connsiteX50" fmla="*/ 160384 w 323055"/>
                  <a:gd name="connsiteY50" fmla="*/ 164261 h 327417"/>
                  <a:gd name="connsiteX51" fmla="*/ 158327 w 323055"/>
                  <a:gd name="connsiteY51" fmla="*/ 152602 h 327417"/>
                  <a:gd name="connsiteX52" fmla="*/ 150165 w 323055"/>
                  <a:gd name="connsiteY52" fmla="*/ 68728 h 327417"/>
                  <a:gd name="connsiteX53" fmla="*/ 73836 w 323055"/>
                  <a:gd name="connsiteY53" fmla="*/ 12 h 327417"/>
                  <a:gd name="connsiteX54" fmla="*/ 73836 w 323055"/>
                  <a:gd name="connsiteY54" fmla="*/ 12 h 32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23055" h="327417">
                    <a:moveTo>
                      <a:pt x="73836" y="12"/>
                    </a:moveTo>
                    <a:cubicBezTo>
                      <a:pt x="30150" y="766"/>
                      <a:pt x="-3659" y="38485"/>
                      <a:pt x="318" y="82033"/>
                    </a:cubicBezTo>
                    <a:cubicBezTo>
                      <a:pt x="2033" y="100618"/>
                      <a:pt x="3747" y="116940"/>
                      <a:pt x="4982" y="123867"/>
                    </a:cubicBezTo>
                    <a:cubicBezTo>
                      <a:pt x="5805" y="128942"/>
                      <a:pt x="6970" y="134085"/>
                      <a:pt x="7999" y="139160"/>
                    </a:cubicBezTo>
                    <a:cubicBezTo>
                      <a:pt x="9028" y="144235"/>
                      <a:pt x="10125" y="149379"/>
                      <a:pt x="11428" y="154522"/>
                    </a:cubicBezTo>
                    <a:cubicBezTo>
                      <a:pt x="12663" y="159666"/>
                      <a:pt x="13828" y="164809"/>
                      <a:pt x="15269" y="169953"/>
                    </a:cubicBezTo>
                    <a:lnTo>
                      <a:pt x="19658" y="185589"/>
                    </a:lnTo>
                    <a:cubicBezTo>
                      <a:pt x="20344" y="188195"/>
                      <a:pt x="21235" y="190801"/>
                      <a:pt x="22127" y="193475"/>
                    </a:cubicBezTo>
                    <a:lnTo>
                      <a:pt x="24801" y="201431"/>
                    </a:lnTo>
                    <a:lnTo>
                      <a:pt x="27476" y="209317"/>
                    </a:lnTo>
                    <a:lnTo>
                      <a:pt x="30631" y="217478"/>
                    </a:lnTo>
                    <a:lnTo>
                      <a:pt x="33854" y="225571"/>
                    </a:lnTo>
                    <a:cubicBezTo>
                      <a:pt x="34402" y="226943"/>
                      <a:pt x="34882" y="228246"/>
                      <a:pt x="35500" y="229617"/>
                    </a:cubicBezTo>
                    <a:lnTo>
                      <a:pt x="37420" y="233801"/>
                    </a:lnTo>
                    <a:lnTo>
                      <a:pt x="41329" y="242168"/>
                    </a:lnTo>
                    <a:lnTo>
                      <a:pt x="43318" y="246351"/>
                    </a:lnTo>
                    <a:lnTo>
                      <a:pt x="44278" y="248408"/>
                    </a:lnTo>
                    <a:lnTo>
                      <a:pt x="45924" y="251563"/>
                    </a:lnTo>
                    <a:cubicBezTo>
                      <a:pt x="48324" y="255884"/>
                      <a:pt x="50724" y="260204"/>
                      <a:pt x="53468" y="264181"/>
                    </a:cubicBezTo>
                    <a:cubicBezTo>
                      <a:pt x="56280" y="268159"/>
                      <a:pt x="59228" y="272000"/>
                      <a:pt x="62314" y="275771"/>
                    </a:cubicBezTo>
                    <a:cubicBezTo>
                      <a:pt x="65469" y="279269"/>
                      <a:pt x="68761" y="282629"/>
                      <a:pt x="72053" y="285922"/>
                    </a:cubicBezTo>
                    <a:cubicBezTo>
                      <a:pt x="75413" y="289007"/>
                      <a:pt x="78842" y="291751"/>
                      <a:pt x="82340" y="294563"/>
                    </a:cubicBezTo>
                    <a:cubicBezTo>
                      <a:pt x="96399" y="305055"/>
                      <a:pt x="110595" y="311845"/>
                      <a:pt x="124036" y="316439"/>
                    </a:cubicBezTo>
                    <a:cubicBezTo>
                      <a:pt x="127328" y="317468"/>
                      <a:pt x="130826" y="318771"/>
                      <a:pt x="134049" y="319594"/>
                    </a:cubicBezTo>
                    <a:lnTo>
                      <a:pt x="143788" y="322063"/>
                    </a:lnTo>
                    <a:cubicBezTo>
                      <a:pt x="150097" y="323366"/>
                      <a:pt x="156475" y="324532"/>
                      <a:pt x="162510" y="325286"/>
                    </a:cubicBezTo>
                    <a:cubicBezTo>
                      <a:pt x="174717" y="326864"/>
                      <a:pt x="186444" y="327481"/>
                      <a:pt x="197691" y="327412"/>
                    </a:cubicBezTo>
                    <a:cubicBezTo>
                      <a:pt x="220323" y="327275"/>
                      <a:pt x="241583" y="324532"/>
                      <a:pt x="262225" y="320760"/>
                    </a:cubicBezTo>
                    <a:cubicBezTo>
                      <a:pt x="272512" y="318703"/>
                      <a:pt x="282662" y="316439"/>
                      <a:pt x="292675" y="313696"/>
                    </a:cubicBezTo>
                    <a:cubicBezTo>
                      <a:pt x="297681" y="312325"/>
                      <a:pt x="302619" y="310884"/>
                      <a:pt x="307625" y="309376"/>
                    </a:cubicBezTo>
                    <a:lnTo>
                      <a:pt x="315100" y="306907"/>
                    </a:lnTo>
                    <a:lnTo>
                      <a:pt x="323056" y="304164"/>
                    </a:lnTo>
                    <a:lnTo>
                      <a:pt x="309888" y="231469"/>
                    </a:lnTo>
                    <a:cubicBezTo>
                      <a:pt x="309271" y="231332"/>
                      <a:pt x="308037" y="231263"/>
                      <a:pt x="307008" y="231194"/>
                    </a:cubicBezTo>
                    <a:lnTo>
                      <a:pt x="303785" y="230989"/>
                    </a:lnTo>
                    <a:lnTo>
                      <a:pt x="297201" y="230509"/>
                    </a:lnTo>
                    <a:cubicBezTo>
                      <a:pt x="292812" y="230235"/>
                      <a:pt x="288354" y="229891"/>
                      <a:pt x="283965" y="229480"/>
                    </a:cubicBezTo>
                    <a:cubicBezTo>
                      <a:pt x="275118" y="228657"/>
                      <a:pt x="266409" y="227903"/>
                      <a:pt x="257768" y="226737"/>
                    </a:cubicBezTo>
                    <a:cubicBezTo>
                      <a:pt x="240554" y="224680"/>
                      <a:pt x="223889" y="221730"/>
                      <a:pt x="208801" y="217822"/>
                    </a:cubicBezTo>
                    <a:cubicBezTo>
                      <a:pt x="201258" y="215901"/>
                      <a:pt x="194262" y="213569"/>
                      <a:pt x="187953" y="211101"/>
                    </a:cubicBezTo>
                    <a:cubicBezTo>
                      <a:pt x="186444" y="210415"/>
                      <a:pt x="184730" y="209866"/>
                      <a:pt x="183427" y="209181"/>
                    </a:cubicBezTo>
                    <a:cubicBezTo>
                      <a:pt x="182055" y="208495"/>
                      <a:pt x="180615" y="207809"/>
                      <a:pt x="179243" y="207191"/>
                    </a:cubicBezTo>
                    <a:lnTo>
                      <a:pt x="175540" y="205134"/>
                    </a:lnTo>
                    <a:cubicBezTo>
                      <a:pt x="174237" y="204517"/>
                      <a:pt x="173414" y="203694"/>
                      <a:pt x="172317" y="203008"/>
                    </a:cubicBezTo>
                    <a:cubicBezTo>
                      <a:pt x="168339" y="200197"/>
                      <a:pt x="166350" y="190801"/>
                      <a:pt x="166350" y="190801"/>
                    </a:cubicBezTo>
                    <a:lnTo>
                      <a:pt x="165047" y="185932"/>
                    </a:lnTo>
                    <a:lnTo>
                      <a:pt x="164362" y="183532"/>
                    </a:lnTo>
                    <a:cubicBezTo>
                      <a:pt x="164156" y="182708"/>
                      <a:pt x="163950" y="181749"/>
                      <a:pt x="163813" y="180857"/>
                    </a:cubicBezTo>
                    <a:lnTo>
                      <a:pt x="162647" y="175439"/>
                    </a:lnTo>
                    <a:lnTo>
                      <a:pt x="161413" y="170090"/>
                    </a:lnTo>
                    <a:lnTo>
                      <a:pt x="160384" y="164261"/>
                    </a:lnTo>
                    <a:cubicBezTo>
                      <a:pt x="159698" y="160352"/>
                      <a:pt x="158944" y="156717"/>
                      <a:pt x="158327" y="152602"/>
                    </a:cubicBezTo>
                    <a:cubicBezTo>
                      <a:pt x="156955" y="144578"/>
                      <a:pt x="153389" y="105488"/>
                      <a:pt x="150165" y="68728"/>
                    </a:cubicBezTo>
                    <a:cubicBezTo>
                      <a:pt x="146531" y="29295"/>
                      <a:pt x="113269" y="-675"/>
                      <a:pt x="73836" y="12"/>
                    </a:cubicBezTo>
                    <a:lnTo>
                      <a:pt x="73836" y="12"/>
                    </a:lnTo>
                    <a:close/>
                  </a:path>
                </a:pathLst>
              </a:custGeom>
              <a:solidFill>
                <a:srgbClr val="50BFA5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4" name="图形 2">
                <a:extLst>
                  <a:ext uri="{FF2B5EF4-FFF2-40B4-BE49-F238E27FC236}">
                    <a16:creationId xmlns:a16="http://schemas.microsoft.com/office/drawing/2014/main" id="{4707A293-F945-6832-D7E8-744A7083A8EE}"/>
                  </a:ext>
                </a:extLst>
              </p:cNvPr>
              <p:cNvGrpSpPr/>
              <p:nvPr/>
            </p:nvGrpSpPr>
            <p:grpSpPr>
              <a:xfrm>
                <a:off x="1515621" y="3671331"/>
                <a:ext cx="81926" cy="85194"/>
                <a:chOff x="1515621" y="3671331"/>
                <a:chExt cx="81926" cy="85194"/>
              </a:xfrm>
            </p:grpSpPr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1A15EFF-D9B6-A2F8-E387-51F5D49C22FF}"/>
                    </a:ext>
                  </a:extLst>
                </p:cNvPr>
                <p:cNvSpPr/>
                <p:nvPr/>
              </p:nvSpPr>
              <p:spPr>
                <a:xfrm>
                  <a:off x="1515621" y="3710216"/>
                  <a:ext cx="44550" cy="46309"/>
                </a:xfrm>
                <a:custGeom>
                  <a:avLst/>
                  <a:gdLst>
                    <a:gd name="connsiteX0" fmla="*/ 4205 w 44550"/>
                    <a:gd name="connsiteY0" fmla="*/ 3382 h 46309"/>
                    <a:gd name="connsiteX1" fmla="*/ 4205 w 44550"/>
                    <a:gd name="connsiteY1" fmla="*/ 3382 h 46309"/>
                    <a:gd name="connsiteX2" fmla="*/ 3382 w 44550"/>
                    <a:gd name="connsiteY2" fmla="*/ 21624 h 46309"/>
                    <a:gd name="connsiteX3" fmla="*/ 22104 w 44550"/>
                    <a:gd name="connsiteY3" fmla="*/ 42129 h 46309"/>
                    <a:gd name="connsiteX4" fmla="*/ 40346 w 44550"/>
                    <a:gd name="connsiteY4" fmla="*/ 42952 h 46309"/>
                    <a:gd name="connsiteX5" fmla="*/ 40346 w 44550"/>
                    <a:gd name="connsiteY5" fmla="*/ 42952 h 46309"/>
                    <a:gd name="connsiteX6" fmla="*/ 41169 w 44550"/>
                    <a:gd name="connsiteY6" fmla="*/ 24710 h 46309"/>
                    <a:gd name="connsiteX7" fmla="*/ 22447 w 44550"/>
                    <a:gd name="connsiteY7" fmla="*/ 4205 h 46309"/>
                    <a:gd name="connsiteX8" fmla="*/ 4205 w 44550"/>
                    <a:gd name="connsiteY8" fmla="*/ 3382 h 46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50" h="46309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2104" y="42129"/>
                      </a:lnTo>
                      <a:cubicBezTo>
                        <a:pt x="26905" y="47342"/>
                        <a:pt x="35134" y="47753"/>
                        <a:pt x="40346" y="42952"/>
                      </a:cubicBezTo>
                      <a:lnTo>
                        <a:pt x="40346" y="42952"/>
                      </a:lnTo>
                      <a:cubicBezTo>
                        <a:pt x="45627" y="38152"/>
                        <a:pt x="45970" y="29922"/>
                        <a:pt x="41169" y="24710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E735E070-F559-41EE-E4F5-5A3E532F227A}"/>
                    </a:ext>
                  </a:extLst>
                </p:cNvPr>
                <p:cNvSpPr/>
                <p:nvPr/>
              </p:nvSpPr>
              <p:spPr>
                <a:xfrm>
                  <a:off x="1525839" y="3688407"/>
                  <a:ext cx="49944" cy="52232"/>
                </a:xfrm>
                <a:custGeom>
                  <a:avLst/>
                  <a:gdLst>
                    <a:gd name="connsiteX0" fmla="*/ 4205 w 49944"/>
                    <a:gd name="connsiteY0" fmla="*/ 3382 h 52232"/>
                    <a:gd name="connsiteX1" fmla="*/ 4205 w 49944"/>
                    <a:gd name="connsiteY1" fmla="*/ 3382 h 52232"/>
                    <a:gd name="connsiteX2" fmla="*/ 3382 w 49944"/>
                    <a:gd name="connsiteY2" fmla="*/ 21624 h 52232"/>
                    <a:gd name="connsiteX3" fmla="*/ 27522 w 49944"/>
                    <a:gd name="connsiteY3" fmla="*/ 48027 h 52232"/>
                    <a:gd name="connsiteX4" fmla="*/ 45764 w 49944"/>
                    <a:gd name="connsiteY4" fmla="*/ 48850 h 52232"/>
                    <a:gd name="connsiteX5" fmla="*/ 45764 w 49944"/>
                    <a:gd name="connsiteY5" fmla="*/ 48850 h 52232"/>
                    <a:gd name="connsiteX6" fmla="*/ 46587 w 49944"/>
                    <a:gd name="connsiteY6" fmla="*/ 30608 h 52232"/>
                    <a:gd name="connsiteX7" fmla="*/ 22447 w 49944"/>
                    <a:gd name="connsiteY7" fmla="*/ 4205 h 52232"/>
                    <a:gd name="connsiteX8" fmla="*/ 4205 w 49944"/>
                    <a:gd name="connsiteY8" fmla="*/ 3382 h 5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944" h="52232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7522" y="48027"/>
                      </a:lnTo>
                      <a:cubicBezTo>
                        <a:pt x="32322" y="53308"/>
                        <a:pt x="40552" y="53651"/>
                        <a:pt x="45764" y="48850"/>
                      </a:cubicBezTo>
                      <a:lnTo>
                        <a:pt x="45764" y="48850"/>
                      </a:lnTo>
                      <a:cubicBezTo>
                        <a:pt x="50976" y="44050"/>
                        <a:pt x="51388" y="35820"/>
                        <a:pt x="46587" y="30608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A34E574-DDEA-A22D-406A-1D859BD50669}"/>
                    </a:ext>
                  </a:extLst>
                </p:cNvPr>
                <p:cNvSpPr/>
                <p:nvPr/>
              </p:nvSpPr>
              <p:spPr>
                <a:xfrm>
                  <a:off x="1545203" y="3680109"/>
                  <a:ext cx="44526" cy="46333"/>
                </a:xfrm>
                <a:custGeom>
                  <a:avLst/>
                  <a:gdLst>
                    <a:gd name="connsiteX0" fmla="*/ 4180 w 44526"/>
                    <a:gd name="connsiteY0" fmla="*/ 3381 h 46333"/>
                    <a:gd name="connsiteX1" fmla="*/ 4180 w 44526"/>
                    <a:gd name="connsiteY1" fmla="*/ 3381 h 46333"/>
                    <a:gd name="connsiteX2" fmla="*/ 3358 w 44526"/>
                    <a:gd name="connsiteY2" fmla="*/ 21624 h 46333"/>
                    <a:gd name="connsiteX3" fmla="*/ 22080 w 44526"/>
                    <a:gd name="connsiteY3" fmla="*/ 42129 h 46333"/>
                    <a:gd name="connsiteX4" fmla="*/ 40322 w 44526"/>
                    <a:gd name="connsiteY4" fmla="*/ 42952 h 46333"/>
                    <a:gd name="connsiteX5" fmla="*/ 40322 w 44526"/>
                    <a:gd name="connsiteY5" fmla="*/ 42952 h 46333"/>
                    <a:gd name="connsiteX6" fmla="*/ 41145 w 44526"/>
                    <a:gd name="connsiteY6" fmla="*/ 24710 h 46333"/>
                    <a:gd name="connsiteX7" fmla="*/ 22423 w 44526"/>
                    <a:gd name="connsiteY7" fmla="*/ 4205 h 46333"/>
                    <a:gd name="connsiteX8" fmla="*/ 4180 w 44526"/>
                    <a:gd name="connsiteY8" fmla="*/ 3381 h 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26" h="46333">
                      <a:moveTo>
                        <a:pt x="4180" y="3381"/>
                      </a:moveTo>
                      <a:lnTo>
                        <a:pt x="4180" y="3381"/>
                      </a:lnTo>
                      <a:cubicBezTo>
                        <a:pt x="-1032" y="8182"/>
                        <a:pt x="-1443" y="16412"/>
                        <a:pt x="3358" y="21624"/>
                      </a:cubicBezTo>
                      <a:lnTo>
                        <a:pt x="22080" y="42129"/>
                      </a:lnTo>
                      <a:cubicBezTo>
                        <a:pt x="26880" y="47410"/>
                        <a:pt x="35110" y="47753"/>
                        <a:pt x="40322" y="42952"/>
                      </a:cubicBezTo>
                      <a:lnTo>
                        <a:pt x="40322" y="42952"/>
                      </a:lnTo>
                      <a:cubicBezTo>
                        <a:pt x="45603" y="38151"/>
                        <a:pt x="45946" y="29922"/>
                        <a:pt x="41145" y="24710"/>
                      </a:cubicBezTo>
                      <a:lnTo>
                        <a:pt x="22423" y="4205"/>
                      </a:lnTo>
                      <a:cubicBezTo>
                        <a:pt x="17691" y="-1076"/>
                        <a:pt x="9461" y="-1419"/>
                        <a:pt x="4180" y="338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2EEC6D1-1F42-50CD-CAB5-881E1BB165A4}"/>
                    </a:ext>
                  </a:extLst>
                </p:cNvPr>
                <p:cNvSpPr/>
                <p:nvPr/>
              </p:nvSpPr>
              <p:spPr>
                <a:xfrm>
                  <a:off x="1563421" y="3671331"/>
                  <a:ext cx="34126" cy="34881"/>
                </a:xfrm>
                <a:custGeom>
                  <a:avLst/>
                  <a:gdLst>
                    <a:gd name="connsiteX0" fmla="*/ 4205 w 34126"/>
                    <a:gd name="connsiteY0" fmla="*/ 3382 h 34881"/>
                    <a:gd name="connsiteX1" fmla="*/ 4205 w 34126"/>
                    <a:gd name="connsiteY1" fmla="*/ 3382 h 34881"/>
                    <a:gd name="connsiteX2" fmla="*/ 3382 w 34126"/>
                    <a:gd name="connsiteY2" fmla="*/ 21624 h 34881"/>
                    <a:gd name="connsiteX3" fmla="*/ 11680 w 34126"/>
                    <a:gd name="connsiteY3" fmla="*/ 30676 h 34881"/>
                    <a:gd name="connsiteX4" fmla="*/ 29922 w 34126"/>
                    <a:gd name="connsiteY4" fmla="*/ 31499 h 34881"/>
                    <a:gd name="connsiteX5" fmla="*/ 29922 w 34126"/>
                    <a:gd name="connsiteY5" fmla="*/ 31499 h 34881"/>
                    <a:gd name="connsiteX6" fmla="*/ 30745 w 34126"/>
                    <a:gd name="connsiteY6" fmla="*/ 13257 h 34881"/>
                    <a:gd name="connsiteX7" fmla="*/ 22447 w 34126"/>
                    <a:gd name="connsiteY7" fmla="*/ 4205 h 34881"/>
                    <a:gd name="connsiteX8" fmla="*/ 4205 w 34126"/>
                    <a:gd name="connsiteY8" fmla="*/ 3382 h 34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26" h="34881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343"/>
                        <a:pt x="3382" y="21624"/>
                      </a:cubicBezTo>
                      <a:lnTo>
                        <a:pt x="11680" y="30676"/>
                      </a:lnTo>
                      <a:cubicBezTo>
                        <a:pt x="16480" y="35957"/>
                        <a:pt x="24641" y="36300"/>
                        <a:pt x="29922" y="31499"/>
                      </a:cubicBezTo>
                      <a:lnTo>
                        <a:pt x="29922" y="31499"/>
                      </a:lnTo>
                      <a:cubicBezTo>
                        <a:pt x="35203" y="26699"/>
                        <a:pt x="35546" y="18538"/>
                        <a:pt x="30745" y="13257"/>
                      </a:cubicBezTo>
                      <a:lnTo>
                        <a:pt x="22447" y="4205"/>
                      </a:lnTo>
                      <a:cubicBezTo>
                        <a:pt x="17646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01FE84D0-EA37-ED77-8C94-7C2E645D0D19}"/>
                    </a:ext>
                  </a:extLst>
                </p:cNvPr>
                <p:cNvSpPr/>
                <p:nvPr/>
              </p:nvSpPr>
              <p:spPr>
                <a:xfrm rot="-2718000">
                  <a:off x="1543172" y="3703629"/>
                  <a:ext cx="2674" cy="42931"/>
                </a:xfrm>
                <a:custGeom>
                  <a:avLst/>
                  <a:gdLst>
                    <a:gd name="connsiteX0" fmla="*/ 0 w 2674"/>
                    <a:gd name="connsiteY0" fmla="*/ 0 h 42931"/>
                    <a:gd name="connsiteX1" fmla="*/ 2675 w 2674"/>
                    <a:gd name="connsiteY1" fmla="*/ 0 h 42931"/>
                    <a:gd name="connsiteX2" fmla="*/ 2675 w 2674"/>
                    <a:gd name="connsiteY2" fmla="*/ 42931 h 42931"/>
                    <a:gd name="connsiteX3" fmla="*/ 0 w 2674"/>
                    <a:gd name="connsiteY3" fmla="*/ 42931 h 4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2931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2931"/>
                      </a:lnTo>
                      <a:lnTo>
                        <a:pt x="0" y="4293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ECE948CB-5CA7-7BC3-258C-136B01250BC2}"/>
                    </a:ext>
                  </a:extLst>
                </p:cNvPr>
                <p:cNvSpPr/>
                <p:nvPr/>
              </p:nvSpPr>
              <p:spPr>
                <a:xfrm rot="-2576220">
                  <a:off x="1559852" y="3684312"/>
                  <a:ext cx="2674" cy="46222"/>
                </a:xfrm>
                <a:custGeom>
                  <a:avLst/>
                  <a:gdLst>
                    <a:gd name="connsiteX0" fmla="*/ 0 w 2674"/>
                    <a:gd name="connsiteY0" fmla="*/ 0 h 46222"/>
                    <a:gd name="connsiteX1" fmla="*/ 2675 w 2674"/>
                    <a:gd name="connsiteY1" fmla="*/ 0 h 46222"/>
                    <a:gd name="connsiteX2" fmla="*/ 2675 w 2674"/>
                    <a:gd name="connsiteY2" fmla="*/ 46223 h 46222"/>
                    <a:gd name="connsiteX3" fmla="*/ 0 w 2674"/>
                    <a:gd name="connsiteY3" fmla="*/ 46223 h 46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6222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6223"/>
                      </a:lnTo>
                      <a:lnTo>
                        <a:pt x="0" y="46223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2EFD499C-2B54-8403-FCAB-506C20482C50}"/>
                    </a:ext>
                  </a:extLst>
                </p:cNvPr>
                <p:cNvSpPr/>
                <p:nvPr/>
              </p:nvSpPr>
              <p:spPr>
                <a:xfrm rot="-2645160">
                  <a:off x="1573593" y="3676955"/>
                  <a:ext cx="2674" cy="32506"/>
                </a:xfrm>
                <a:custGeom>
                  <a:avLst/>
                  <a:gdLst>
                    <a:gd name="connsiteX0" fmla="*/ 0 w 2674"/>
                    <a:gd name="connsiteY0" fmla="*/ 0 h 32506"/>
                    <a:gd name="connsiteX1" fmla="*/ 2675 w 2674"/>
                    <a:gd name="connsiteY1" fmla="*/ 0 h 32506"/>
                    <a:gd name="connsiteX2" fmla="*/ 2675 w 2674"/>
                    <a:gd name="connsiteY2" fmla="*/ 32507 h 32506"/>
                    <a:gd name="connsiteX3" fmla="*/ 0 w 2674"/>
                    <a:gd name="connsiteY3" fmla="*/ 32507 h 32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32506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32507"/>
                      </a:lnTo>
                      <a:lnTo>
                        <a:pt x="0" y="32507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F0867AD2-3CCA-B81A-CFBD-3B5CDBCA584C}"/>
              </a:ext>
            </a:extLst>
          </p:cNvPr>
          <p:cNvGrpSpPr/>
          <p:nvPr/>
        </p:nvGrpSpPr>
        <p:grpSpPr>
          <a:xfrm>
            <a:off x="616955" y="582278"/>
            <a:ext cx="1079206" cy="867879"/>
            <a:chOff x="3259139" y="1804193"/>
            <a:chExt cx="1079206" cy="867879"/>
          </a:xfrm>
        </p:grpSpPr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419EA51F-0791-1D76-3870-44FD9638A5C6}"/>
                </a:ext>
              </a:extLst>
            </p:cNvPr>
            <p:cNvSpPr/>
            <p:nvPr/>
          </p:nvSpPr>
          <p:spPr>
            <a:xfrm>
              <a:off x="3316553" y="180419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4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4" y="39159"/>
                    <a:pt x="174604" y="87302"/>
                  </a:cubicBezTo>
                  <a:cubicBezTo>
                    <a:pt x="174673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82" y="50818"/>
                    <a:pt x="123787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6" name="图形 2">
              <a:extLst>
                <a:ext uri="{FF2B5EF4-FFF2-40B4-BE49-F238E27FC236}">
                  <a16:creationId xmlns:a16="http://schemas.microsoft.com/office/drawing/2014/main" id="{0CDBED7F-D530-7AF9-D054-A4789CCA5095}"/>
                </a:ext>
              </a:extLst>
            </p:cNvPr>
            <p:cNvGrpSpPr/>
            <p:nvPr/>
          </p:nvGrpSpPr>
          <p:grpSpPr>
            <a:xfrm>
              <a:off x="3259139" y="1840871"/>
              <a:ext cx="1079206" cy="831201"/>
              <a:chOff x="3259139" y="1840871"/>
              <a:chExt cx="1079206" cy="831201"/>
            </a:xfrm>
            <a:solidFill>
              <a:srgbClr val="99BBDD"/>
            </a:solidFill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B618A945-6B06-5388-EDF2-F6178FE355C8}"/>
                  </a:ext>
                </a:extLst>
              </p:cNvPr>
              <p:cNvSpPr/>
              <p:nvPr/>
            </p:nvSpPr>
            <p:spPr>
              <a:xfrm>
                <a:off x="3316553" y="2009110"/>
                <a:ext cx="1021793" cy="662962"/>
              </a:xfrm>
              <a:custGeom>
                <a:avLst/>
                <a:gdLst>
                  <a:gd name="connsiteX0" fmla="*/ 169118 w 1021793"/>
                  <a:gd name="connsiteY0" fmla="*/ 662963 h 662962"/>
                  <a:gd name="connsiteX1" fmla="*/ 94709 w 1021793"/>
                  <a:gd name="connsiteY1" fmla="*/ 605356 h 662962"/>
                  <a:gd name="connsiteX2" fmla="*/ 0 w 1021793"/>
                  <a:gd name="connsiteY2" fmla="*/ 239276 h 662962"/>
                  <a:gd name="connsiteX3" fmla="*/ 20505 w 1021793"/>
                  <a:gd name="connsiteY3" fmla="*/ 233995 h 662962"/>
                  <a:gd name="connsiteX4" fmla="*/ 115214 w 1021793"/>
                  <a:gd name="connsiteY4" fmla="*/ 600075 h 662962"/>
                  <a:gd name="connsiteX5" fmla="*/ 183040 w 1021793"/>
                  <a:gd name="connsiteY5" fmla="*/ 639988 h 662962"/>
                  <a:gd name="connsiteX6" fmla="*/ 958886 w 1021793"/>
                  <a:gd name="connsiteY6" fmla="*/ 439186 h 662962"/>
                  <a:gd name="connsiteX7" fmla="*/ 992901 w 1021793"/>
                  <a:gd name="connsiteY7" fmla="*/ 413537 h 662962"/>
                  <a:gd name="connsiteX8" fmla="*/ 998799 w 1021793"/>
                  <a:gd name="connsiteY8" fmla="*/ 371361 h 662962"/>
                  <a:gd name="connsiteX9" fmla="*/ 904090 w 1021793"/>
                  <a:gd name="connsiteY9" fmla="*/ 5281 h 662962"/>
                  <a:gd name="connsiteX10" fmla="*/ 924596 w 1021793"/>
                  <a:gd name="connsiteY10" fmla="*/ 0 h 662962"/>
                  <a:gd name="connsiteX11" fmla="*/ 1019305 w 1021793"/>
                  <a:gd name="connsiteY11" fmla="*/ 366080 h 662962"/>
                  <a:gd name="connsiteX12" fmla="*/ 1011144 w 1021793"/>
                  <a:gd name="connsiteY12" fmla="*/ 424304 h 662962"/>
                  <a:gd name="connsiteX13" fmla="*/ 964166 w 1021793"/>
                  <a:gd name="connsiteY13" fmla="*/ 459692 h 662962"/>
                  <a:gd name="connsiteX14" fmla="*/ 188320 w 1021793"/>
                  <a:gd name="connsiteY14" fmla="*/ 660494 h 662962"/>
                  <a:gd name="connsiteX15" fmla="*/ 169118 w 1021793"/>
                  <a:gd name="connsiteY15" fmla="*/ 662963 h 66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1793" h="662962">
                    <a:moveTo>
                      <a:pt x="169118" y="662963"/>
                    </a:moveTo>
                    <a:cubicBezTo>
                      <a:pt x="134965" y="662963"/>
                      <a:pt x="103693" y="639988"/>
                      <a:pt x="94709" y="605356"/>
                    </a:cubicBezTo>
                    <a:lnTo>
                      <a:pt x="0" y="239276"/>
                    </a:lnTo>
                    <a:lnTo>
                      <a:pt x="20505" y="233995"/>
                    </a:lnTo>
                    <a:lnTo>
                      <a:pt x="115214" y="600075"/>
                    </a:lnTo>
                    <a:cubicBezTo>
                      <a:pt x="122895" y="629770"/>
                      <a:pt x="153345" y="647670"/>
                      <a:pt x="183040" y="639988"/>
                    </a:cubicBezTo>
                    <a:lnTo>
                      <a:pt x="958886" y="439186"/>
                    </a:lnTo>
                    <a:cubicBezTo>
                      <a:pt x="973287" y="435483"/>
                      <a:pt x="985357" y="426362"/>
                      <a:pt x="992901" y="413537"/>
                    </a:cubicBezTo>
                    <a:cubicBezTo>
                      <a:pt x="1000445" y="400713"/>
                      <a:pt x="1002571" y="385763"/>
                      <a:pt x="998799" y="371361"/>
                    </a:cubicBezTo>
                    <a:lnTo>
                      <a:pt x="904090" y="5281"/>
                    </a:lnTo>
                    <a:lnTo>
                      <a:pt x="924596" y="0"/>
                    </a:lnTo>
                    <a:lnTo>
                      <a:pt x="1019305" y="366080"/>
                    </a:lnTo>
                    <a:cubicBezTo>
                      <a:pt x="1024448" y="385968"/>
                      <a:pt x="1021567" y="406611"/>
                      <a:pt x="1011144" y="424304"/>
                    </a:cubicBezTo>
                    <a:cubicBezTo>
                      <a:pt x="1000719" y="441998"/>
                      <a:pt x="984054" y="454548"/>
                      <a:pt x="964166" y="459692"/>
                    </a:cubicBezTo>
                    <a:lnTo>
                      <a:pt x="188320" y="660494"/>
                    </a:lnTo>
                    <a:cubicBezTo>
                      <a:pt x="181943" y="662140"/>
                      <a:pt x="175496" y="662963"/>
                      <a:pt x="169118" y="66296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478364C-C77A-8FEC-C321-E290A0522121}"/>
                  </a:ext>
                </a:extLst>
              </p:cNvPr>
              <p:cNvSpPr/>
              <p:nvPr/>
            </p:nvSpPr>
            <p:spPr>
              <a:xfrm>
                <a:off x="3259139" y="1840871"/>
                <a:ext cx="996022" cy="449211"/>
              </a:xfrm>
              <a:custGeom>
                <a:avLst/>
                <a:gdLst>
                  <a:gd name="connsiteX0" fmla="*/ 561477 w 996022"/>
                  <a:gd name="connsiteY0" fmla="*/ 449211 h 449211"/>
                  <a:gd name="connsiteX1" fmla="*/ 80045 w 996022"/>
                  <a:gd name="connsiteY1" fmla="*/ 418007 h 449211"/>
                  <a:gd name="connsiteX2" fmla="*/ 23741 w 996022"/>
                  <a:gd name="connsiteY2" fmla="*/ 371441 h 449211"/>
                  <a:gd name="connsiteX3" fmla="*/ 1452 w 996022"/>
                  <a:gd name="connsiteY3" fmla="*/ 285236 h 449211"/>
                  <a:gd name="connsiteX4" fmla="*/ 6321 w 996022"/>
                  <a:gd name="connsiteY4" fmla="*/ 250741 h 449211"/>
                  <a:gd name="connsiteX5" fmla="*/ 34165 w 996022"/>
                  <a:gd name="connsiteY5" fmla="*/ 229755 h 449211"/>
                  <a:gd name="connsiteX6" fmla="*/ 916241 w 996022"/>
                  <a:gd name="connsiteY6" fmla="*/ 1452 h 449211"/>
                  <a:gd name="connsiteX7" fmla="*/ 950737 w 996022"/>
                  <a:gd name="connsiteY7" fmla="*/ 6321 h 449211"/>
                  <a:gd name="connsiteX8" fmla="*/ 971722 w 996022"/>
                  <a:gd name="connsiteY8" fmla="*/ 34165 h 449211"/>
                  <a:gd name="connsiteX9" fmla="*/ 994011 w 996022"/>
                  <a:gd name="connsiteY9" fmla="*/ 120370 h 449211"/>
                  <a:gd name="connsiteX10" fmla="*/ 967333 w 996022"/>
                  <a:gd name="connsiteY10" fmla="*/ 188401 h 449211"/>
                  <a:gd name="connsiteX11" fmla="*/ 961641 w 996022"/>
                  <a:gd name="connsiteY11" fmla="*/ 179486 h 449211"/>
                  <a:gd name="connsiteX12" fmla="*/ 967333 w 996022"/>
                  <a:gd name="connsiteY12" fmla="*/ 188401 h 449211"/>
                  <a:gd name="connsiteX13" fmla="*/ 561477 w 996022"/>
                  <a:gd name="connsiteY13" fmla="*/ 449211 h 449211"/>
                  <a:gd name="connsiteX14" fmla="*/ 927625 w 996022"/>
                  <a:gd name="connsiteY14" fmla="*/ 21203 h 449211"/>
                  <a:gd name="connsiteX15" fmla="*/ 921453 w 996022"/>
                  <a:gd name="connsiteY15" fmla="*/ 21958 h 449211"/>
                  <a:gd name="connsiteX16" fmla="*/ 39377 w 996022"/>
                  <a:gd name="connsiteY16" fmla="*/ 250260 h 449211"/>
                  <a:gd name="connsiteX17" fmla="*/ 24495 w 996022"/>
                  <a:gd name="connsiteY17" fmla="*/ 261507 h 449211"/>
                  <a:gd name="connsiteX18" fmla="*/ 21889 w 996022"/>
                  <a:gd name="connsiteY18" fmla="*/ 279955 h 449211"/>
                  <a:gd name="connsiteX19" fmla="*/ 44177 w 996022"/>
                  <a:gd name="connsiteY19" fmla="*/ 366161 h 449211"/>
                  <a:gd name="connsiteX20" fmla="*/ 81348 w 996022"/>
                  <a:gd name="connsiteY20" fmla="*/ 396953 h 449211"/>
                  <a:gd name="connsiteX21" fmla="*/ 555784 w 996022"/>
                  <a:gd name="connsiteY21" fmla="*/ 427677 h 449211"/>
                  <a:gd name="connsiteX22" fmla="*/ 955743 w 996022"/>
                  <a:gd name="connsiteY22" fmla="*/ 170639 h 449211"/>
                  <a:gd name="connsiteX23" fmla="*/ 973368 w 996022"/>
                  <a:gd name="connsiteY23" fmla="*/ 125719 h 449211"/>
                  <a:gd name="connsiteX24" fmla="*/ 951079 w 996022"/>
                  <a:gd name="connsiteY24" fmla="*/ 39514 h 449211"/>
                  <a:gd name="connsiteX25" fmla="*/ 939832 w 996022"/>
                  <a:gd name="connsiteY25" fmla="*/ 24632 h 449211"/>
                  <a:gd name="connsiteX26" fmla="*/ 927625 w 996022"/>
                  <a:gd name="connsiteY26" fmla="*/ 21203 h 4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6022" h="449211">
                    <a:moveTo>
                      <a:pt x="561477" y="449211"/>
                    </a:moveTo>
                    <a:lnTo>
                      <a:pt x="80045" y="418007"/>
                    </a:lnTo>
                    <a:cubicBezTo>
                      <a:pt x="53093" y="416293"/>
                      <a:pt x="30461" y="397570"/>
                      <a:pt x="23741" y="371441"/>
                    </a:cubicBezTo>
                    <a:lnTo>
                      <a:pt x="1452" y="285236"/>
                    </a:lnTo>
                    <a:cubicBezTo>
                      <a:pt x="-1565" y="273441"/>
                      <a:pt x="149" y="261233"/>
                      <a:pt x="6321" y="250741"/>
                    </a:cubicBezTo>
                    <a:cubicBezTo>
                      <a:pt x="12493" y="240248"/>
                      <a:pt x="22369" y="232841"/>
                      <a:pt x="34165" y="229755"/>
                    </a:cubicBezTo>
                    <a:lnTo>
                      <a:pt x="916241" y="1452"/>
                    </a:lnTo>
                    <a:cubicBezTo>
                      <a:pt x="928037" y="-1565"/>
                      <a:pt x="940244" y="149"/>
                      <a:pt x="950737" y="6321"/>
                    </a:cubicBezTo>
                    <a:cubicBezTo>
                      <a:pt x="961229" y="12493"/>
                      <a:pt x="968636" y="22369"/>
                      <a:pt x="971722" y="34165"/>
                    </a:cubicBezTo>
                    <a:lnTo>
                      <a:pt x="994011" y="120370"/>
                    </a:lnTo>
                    <a:cubicBezTo>
                      <a:pt x="1000800" y="146499"/>
                      <a:pt x="990033" y="173862"/>
                      <a:pt x="967333" y="188401"/>
                    </a:cubicBezTo>
                    <a:lnTo>
                      <a:pt x="961641" y="179486"/>
                    </a:lnTo>
                    <a:lnTo>
                      <a:pt x="967333" y="188401"/>
                    </a:lnTo>
                    <a:lnTo>
                      <a:pt x="561477" y="449211"/>
                    </a:lnTo>
                    <a:close/>
                    <a:moveTo>
                      <a:pt x="927625" y="21203"/>
                    </a:moveTo>
                    <a:cubicBezTo>
                      <a:pt x="925568" y="21203"/>
                      <a:pt x="923510" y="21477"/>
                      <a:pt x="921453" y="21958"/>
                    </a:cubicBezTo>
                    <a:lnTo>
                      <a:pt x="39377" y="250260"/>
                    </a:lnTo>
                    <a:cubicBezTo>
                      <a:pt x="33067" y="251906"/>
                      <a:pt x="27787" y="255884"/>
                      <a:pt x="24495" y="261507"/>
                    </a:cubicBezTo>
                    <a:cubicBezTo>
                      <a:pt x="21203" y="267131"/>
                      <a:pt x="20243" y="273646"/>
                      <a:pt x="21889" y="279955"/>
                    </a:cubicBezTo>
                    <a:lnTo>
                      <a:pt x="44177" y="366161"/>
                    </a:lnTo>
                    <a:cubicBezTo>
                      <a:pt x="48635" y="383374"/>
                      <a:pt x="63586" y="395787"/>
                      <a:pt x="81348" y="396953"/>
                    </a:cubicBezTo>
                    <a:lnTo>
                      <a:pt x="555784" y="427677"/>
                    </a:lnTo>
                    <a:lnTo>
                      <a:pt x="955743" y="170639"/>
                    </a:lnTo>
                    <a:cubicBezTo>
                      <a:pt x="970762" y="161038"/>
                      <a:pt x="977825" y="142933"/>
                      <a:pt x="973368" y="125719"/>
                    </a:cubicBezTo>
                    <a:lnTo>
                      <a:pt x="951079" y="39514"/>
                    </a:lnTo>
                    <a:cubicBezTo>
                      <a:pt x="949434" y="33205"/>
                      <a:pt x="945456" y="27924"/>
                      <a:pt x="939832" y="24632"/>
                    </a:cubicBezTo>
                    <a:cubicBezTo>
                      <a:pt x="936129" y="22301"/>
                      <a:pt x="931946" y="21203"/>
                      <a:pt x="927625" y="2120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902D214-8C11-D9C6-C34E-A23B34B67E1F}"/>
                  </a:ext>
                </a:extLst>
              </p:cNvPr>
              <p:cNvSpPr/>
              <p:nvPr/>
            </p:nvSpPr>
            <p:spPr>
              <a:xfrm>
                <a:off x="3592967" y="1843252"/>
                <a:ext cx="272225" cy="166200"/>
              </a:xfrm>
              <a:custGeom>
                <a:avLst/>
                <a:gdLst>
                  <a:gd name="connsiteX0" fmla="*/ 21154 w 272225"/>
                  <a:gd name="connsiteY0" fmla="*/ 166201 h 166200"/>
                  <a:gd name="connsiteX1" fmla="*/ 992 w 272225"/>
                  <a:gd name="connsiteY1" fmla="*/ 88157 h 166200"/>
                  <a:gd name="connsiteX2" fmla="*/ 4284 w 272225"/>
                  <a:gd name="connsiteY2" fmla="*/ 64703 h 166200"/>
                  <a:gd name="connsiteX3" fmla="*/ 23212 w 272225"/>
                  <a:gd name="connsiteY3" fmla="*/ 50438 h 166200"/>
                  <a:gd name="connsiteX4" fmla="*/ 214344 w 272225"/>
                  <a:gd name="connsiteY4" fmla="*/ 992 h 166200"/>
                  <a:gd name="connsiteX5" fmla="*/ 237798 w 272225"/>
                  <a:gd name="connsiteY5" fmla="*/ 4284 h 166200"/>
                  <a:gd name="connsiteX6" fmla="*/ 252063 w 272225"/>
                  <a:gd name="connsiteY6" fmla="*/ 23212 h 166200"/>
                  <a:gd name="connsiteX7" fmla="*/ 272226 w 272225"/>
                  <a:gd name="connsiteY7" fmla="*/ 101256 h 166200"/>
                  <a:gd name="connsiteX8" fmla="*/ 21154 w 272225"/>
                  <a:gd name="connsiteY8" fmla="*/ 166201 h 166200"/>
                  <a:gd name="connsiteX9" fmla="*/ 222025 w 272225"/>
                  <a:gd name="connsiteY9" fmla="*/ 21223 h 166200"/>
                  <a:gd name="connsiteX10" fmla="*/ 219556 w 272225"/>
                  <a:gd name="connsiteY10" fmla="*/ 21566 h 166200"/>
                  <a:gd name="connsiteX11" fmla="*/ 28424 w 272225"/>
                  <a:gd name="connsiteY11" fmla="*/ 71012 h 166200"/>
                  <a:gd name="connsiteX12" fmla="*/ 22457 w 272225"/>
                  <a:gd name="connsiteY12" fmla="*/ 75469 h 166200"/>
                  <a:gd name="connsiteX13" fmla="*/ 21429 w 272225"/>
                  <a:gd name="connsiteY13" fmla="*/ 82876 h 166200"/>
                  <a:gd name="connsiteX14" fmla="*/ 36310 w 272225"/>
                  <a:gd name="connsiteY14" fmla="*/ 140415 h 166200"/>
                  <a:gd name="connsiteX15" fmla="*/ 246302 w 272225"/>
                  <a:gd name="connsiteY15" fmla="*/ 86099 h 166200"/>
                  <a:gd name="connsiteX16" fmla="*/ 231421 w 272225"/>
                  <a:gd name="connsiteY16" fmla="*/ 28561 h 166200"/>
                  <a:gd name="connsiteX17" fmla="*/ 226963 w 272225"/>
                  <a:gd name="connsiteY17" fmla="*/ 22594 h 166200"/>
                  <a:gd name="connsiteX18" fmla="*/ 222025 w 272225"/>
                  <a:gd name="connsiteY18" fmla="*/ 21223 h 16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2225" h="166200">
                    <a:moveTo>
                      <a:pt x="21154" y="166201"/>
                    </a:moveTo>
                    <a:lnTo>
                      <a:pt x="992" y="88157"/>
                    </a:lnTo>
                    <a:cubicBezTo>
                      <a:pt x="-1066" y="80133"/>
                      <a:pt x="100" y="71835"/>
                      <a:pt x="4284" y="64703"/>
                    </a:cubicBezTo>
                    <a:cubicBezTo>
                      <a:pt x="8467" y="57570"/>
                      <a:pt x="15188" y="52495"/>
                      <a:pt x="23212" y="50438"/>
                    </a:cubicBezTo>
                    <a:lnTo>
                      <a:pt x="214344" y="992"/>
                    </a:lnTo>
                    <a:cubicBezTo>
                      <a:pt x="222368" y="-1066"/>
                      <a:pt x="230666" y="100"/>
                      <a:pt x="237798" y="4284"/>
                    </a:cubicBezTo>
                    <a:cubicBezTo>
                      <a:pt x="244931" y="8467"/>
                      <a:pt x="250006" y="15188"/>
                      <a:pt x="252063" y="23212"/>
                    </a:cubicBezTo>
                    <a:lnTo>
                      <a:pt x="272226" y="101256"/>
                    </a:lnTo>
                    <a:lnTo>
                      <a:pt x="21154" y="166201"/>
                    </a:lnTo>
                    <a:close/>
                    <a:moveTo>
                      <a:pt x="222025" y="21223"/>
                    </a:moveTo>
                    <a:cubicBezTo>
                      <a:pt x="221202" y="21223"/>
                      <a:pt x="220379" y="21360"/>
                      <a:pt x="219556" y="21566"/>
                    </a:cubicBezTo>
                    <a:lnTo>
                      <a:pt x="28424" y="71012"/>
                    </a:lnTo>
                    <a:cubicBezTo>
                      <a:pt x="25886" y="71698"/>
                      <a:pt x="23760" y="73275"/>
                      <a:pt x="22457" y="75469"/>
                    </a:cubicBezTo>
                    <a:cubicBezTo>
                      <a:pt x="21154" y="77733"/>
                      <a:pt x="20743" y="80339"/>
                      <a:pt x="21429" y="82876"/>
                    </a:cubicBezTo>
                    <a:lnTo>
                      <a:pt x="36310" y="140415"/>
                    </a:lnTo>
                    <a:lnTo>
                      <a:pt x="246302" y="86099"/>
                    </a:lnTo>
                    <a:lnTo>
                      <a:pt x="231421" y="28561"/>
                    </a:lnTo>
                    <a:cubicBezTo>
                      <a:pt x="230803" y="26023"/>
                      <a:pt x="229157" y="23897"/>
                      <a:pt x="226963" y="22594"/>
                    </a:cubicBezTo>
                    <a:cubicBezTo>
                      <a:pt x="225385" y="21703"/>
                      <a:pt x="223740" y="21223"/>
                      <a:pt x="222025" y="2122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7" name="组合 526">
            <a:extLst>
              <a:ext uri="{FF2B5EF4-FFF2-40B4-BE49-F238E27FC236}">
                <a16:creationId xmlns:a16="http://schemas.microsoft.com/office/drawing/2014/main" id="{0EAD6679-CD3F-A3C2-43A6-EE186C073770}"/>
              </a:ext>
            </a:extLst>
          </p:cNvPr>
          <p:cNvGrpSpPr/>
          <p:nvPr/>
        </p:nvGrpSpPr>
        <p:grpSpPr>
          <a:xfrm rot="19276356">
            <a:off x="2447495" y="173762"/>
            <a:ext cx="1026334" cy="1206860"/>
            <a:chOff x="4784131" y="2129890"/>
            <a:chExt cx="1026334" cy="1206860"/>
          </a:xfrm>
        </p:grpSpPr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EAC88A46-6497-6620-103E-1607C77E6DD6}"/>
                </a:ext>
              </a:extLst>
            </p:cNvPr>
            <p:cNvSpPr/>
            <p:nvPr/>
          </p:nvSpPr>
          <p:spPr>
            <a:xfrm>
              <a:off x="5095861" y="3269062"/>
              <a:ext cx="158145" cy="67688"/>
            </a:xfrm>
            <a:custGeom>
              <a:avLst/>
              <a:gdLst>
                <a:gd name="connsiteX0" fmla="*/ 118369 w 158145"/>
                <a:gd name="connsiteY0" fmla="*/ 67688 h 67688"/>
                <a:gd name="connsiteX1" fmla="*/ 113637 w 158145"/>
                <a:gd name="connsiteY1" fmla="*/ 67209 h 67688"/>
                <a:gd name="connsiteX2" fmla="*/ 27775 w 158145"/>
                <a:gd name="connsiteY2" fmla="*/ 50886 h 67688"/>
                <a:gd name="connsiteX3" fmla="*/ 7750 w 158145"/>
                <a:gd name="connsiteY3" fmla="*/ 31821 h 67688"/>
                <a:gd name="connsiteX4" fmla="*/ 0 w 158145"/>
                <a:gd name="connsiteY4" fmla="*/ 0 h 67688"/>
                <a:gd name="connsiteX5" fmla="*/ 158145 w 158145"/>
                <a:gd name="connsiteY5" fmla="*/ 30107 h 67688"/>
                <a:gd name="connsiteX6" fmla="*/ 139286 w 158145"/>
                <a:gd name="connsiteY6" fmla="*/ 56853 h 67688"/>
                <a:gd name="connsiteX7" fmla="*/ 118369 w 158145"/>
                <a:gd name="connsiteY7" fmla="*/ 67688 h 67688"/>
                <a:gd name="connsiteX8" fmla="*/ 31753 w 158145"/>
                <a:gd name="connsiteY8" fmla="*/ 30107 h 67688"/>
                <a:gd name="connsiteX9" fmla="*/ 117614 w 158145"/>
                <a:gd name="connsiteY9" fmla="*/ 46429 h 67688"/>
                <a:gd name="connsiteX10" fmla="*/ 121866 w 158145"/>
                <a:gd name="connsiteY10" fmla="*/ 44783 h 67688"/>
                <a:gd name="connsiteX11" fmla="*/ 28324 w 158145"/>
                <a:gd name="connsiteY11" fmla="*/ 26952 h 67688"/>
                <a:gd name="connsiteX12" fmla="*/ 31753 w 158145"/>
                <a:gd name="connsiteY12" fmla="*/ 30107 h 67688"/>
                <a:gd name="connsiteX13" fmla="*/ 31753 w 158145"/>
                <a:gd name="connsiteY13" fmla="*/ 30107 h 6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145" h="67688">
                  <a:moveTo>
                    <a:pt x="118369" y="67688"/>
                  </a:moveTo>
                  <a:cubicBezTo>
                    <a:pt x="116792" y="67688"/>
                    <a:pt x="115214" y="67551"/>
                    <a:pt x="113637" y="67209"/>
                  </a:cubicBezTo>
                  <a:lnTo>
                    <a:pt x="27775" y="50886"/>
                  </a:lnTo>
                  <a:cubicBezTo>
                    <a:pt x="17968" y="49035"/>
                    <a:pt x="10081" y="41559"/>
                    <a:pt x="7750" y="31821"/>
                  </a:cubicBezTo>
                  <a:lnTo>
                    <a:pt x="0" y="0"/>
                  </a:lnTo>
                  <a:lnTo>
                    <a:pt x="158145" y="30107"/>
                  </a:lnTo>
                  <a:lnTo>
                    <a:pt x="139286" y="56853"/>
                  </a:lnTo>
                  <a:cubicBezTo>
                    <a:pt x="134417" y="63711"/>
                    <a:pt x="126598" y="67688"/>
                    <a:pt x="118369" y="67688"/>
                  </a:cubicBezTo>
                  <a:close/>
                  <a:moveTo>
                    <a:pt x="31753" y="30107"/>
                  </a:moveTo>
                  <a:lnTo>
                    <a:pt x="117614" y="46429"/>
                  </a:lnTo>
                  <a:cubicBezTo>
                    <a:pt x="119260" y="46771"/>
                    <a:pt x="120907" y="46086"/>
                    <a:pt x="121866" y="44783"/>
                  </a:cubicBezTo>
                  <a:lnTo>
                    <a:pt x="28324" y="26952"/>
                  </a:lnTo>
                  <a:cubicBezTo>
                    <a:pt x="28803" y="28598"/>
                    <a:pt x="30106" y="29832"/>
                    <a:pt x="31753" y="30107"/>
                  </a:cubicBezTo>
                  <a:lnTo>
                    <a:pt x="31753" y="30107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C4E00789-C6C4-CBBB-C9A0-EB8C66B56F76}"/>
                </a:ext>
              </a:extLst>
            </p:cNvPr>
            <p:cNvSpPr/>
            <p:nvPr/>
          </p:nvSpPr>
          <p:spPr>
            <a:xfrm>
              <a:off x="5035377" y="3045354"/>
              <a:ext cx="333089" cy="272057"/>
            </a:xfrm>
            <a:custGeom>
              <a:avLst/>
              <a:gdLst>
                <a:gd name="connsiteX0" fmla="*/ 206491 w 333089"/>
                <a:gd name="connsiteY0" fmla="*/ 272057 h 272057"/>
                <a:gd name="connsiteX1" fmla="*/ 195449 w 333089"/>
                <a:gd name="connsiteY1" fmla="*/ 271028 h 272057"/>
                <a:gd name="connsiteX2" fmla="*/ 75708 w 333089"/>
                <a:gd name="connsiteY2" fmla="*/ 248260 h 272057"/>
                <a:gd name="connsiteX3" fmla="*/ 35795 w 333089"/>
                <a:gd name="connsiteY3" fmla="*/ 219868 h 272057"/>
                <a:gd name="connsiteX4" fmla="*/ 7815 w 333089"/>
                <a:gd name="connsiteY4" fmla="*/ 171244 h 272057"/>
                <a:gd name="connsiteX5" fmla="*/ 1025 w 333089"/>
                <a:gd name="connsiteY5" fmla="*/ 130919 h 272057"/>
                <a:gd name="connsiteX6" fmla="*/ 25988 w 333089"/>
                <a:gd name="connsiteY6" fmla="*/ 0 h 272057"/>
                <a:gd name="connsiteX7" fmla="*/ 333089 w 333089"/>
                <a:gd name="connsiteY7" fmla="*/ 58499 h 272057"/>
                <a:gd name="connsiteX8" fmla="*/ 308126 w 333089"/>
                <a:gd name="connsiteY8" fmla="*/ 189418 h 272057"/>
                <a:gd name="connsiteX9" fmla="*/ 287003 w 333089"/>
                <a:gd name="connsiteY9" fmla="*/ 224394 h 272057"/>
                <a:gd name="connsiteX10" fmla="*/ 243113 w 333089"/>
                <a:gd name="connsiteY10" fmla="*/ 259301 h 272057"/>
                <a:gd name="connsiteX11" fmla="*/ 206491 w 333089"/>
                <a:gd name="connsiteY11" fmla="*/ 272057 h 272057"/>
                <a:gd name="connsiteX12" fmla="*/ 42790 w 333089"/>
                <a:gd name="connsiteY12" fmla="*/ 24689 h 272057"/>
                <a:gd name="connsiteX13" fmla="*/ 21805 w 333089"/>
                <a:gd name="connsiteY13" fmla="*/ 134828 h 272057"/>
                <a:gd name="connsiteX14" fmla="*/ 26125 w 333089"/>
                <a:gd name="connsiteY14" fmla="*/ 160614 h 272057"/>
                <a:gd name="connsiteX15" fmla="*/ 54106 w 333089"/>
                <a:gd name="connsiteY15" fmla="*/ 209238 h 272057"/>
                <a:gd name="connsiteX16" fmla="*/ 79686 w 333089"/>
                <a:gd name="connsiteY16" fmla="*/ 227411 h 272057"/>
                <a:gd name="connsiteX17" fmla="*/ 199427 w 333089"/>
                <a:gd name="connsiteY17" fmla="*/ 250180 h 272057"/>
                <a:gd name="connsiteX18" fmla="*/ 229876 w 333089"/>
                <a:gd name="connsiteY18" fmla="*/ 242636 h 272057"/>
                <a:gd name="connsiteX19" fmla="*/ 273768 w 333089"/>
                <a:gd name="connsiteY19" fmla="*/ 207729 h 272057"/>
                <a:gd name="connsiteX20" fmla="*/ 287278 w 333089"/>
                <a:gd name="connsiteY20" fmla="*/ 185372 h 272057"/>
                <a:gd name="connsiteX21" fmla="*/ 308264 w 333089"/>
                <a:gd name="connsiteY21" fmla="*/ 75232 h 272057"/>
                <a:gd name="connsiteX22" fmla="*/ 42790 w 333089"/>
                <a:gd name="connsiteY22" fmla="*/ 24689 h 2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3089" h="272057">
                  <a:moveTo>
                    <a:pt x="206491" y="272057"/>
                  </a:moveTo>
                  <a:cubicBezTo>
                    <a:pt x="202856" y="272057"/>
                    <a:pt x="199153" y="271714"/>
                    <a:pt x="195449" y="271028"/>
                  </a:cubicBezTo>
                  <a:lnTo>
                    <a:pt x="75708" y="248260"/>
                  </a:lnTo>
                  <a:cubicBezTo>
                    <a:pt x="58906" y="245037"/>
                    <a:pt x="44299" y="234681"/>
                    <a:pt x="35795" y="219868"/>
                  </a:cubicBezTo>
                  <a:lnTo>
                    <a:pt x="7815" y="171244"/>
                  </a:lnTo>
                  <a:cubicBezTo>
                    <a:pt x="819" y="159037"/>
                    <a:pt x="-1581" y="144772"/>
                    <a:pt x="1025" y="130919"/>
                  </a:cubicBezTo>
                  <a:lnTo>
                    <a:pt x="25988" y="0"/>
                  </a:lnTo>
                  <a:lnTo>
                    <a:pt x="333089" y="58499"/>
                  </a:lnTo>
                  <a:lnTo>
                    <a:pt x="308126" y="189418"/>
                  </a:lnTo>
                  <a:cubicBezTo>
                    <a:pt x="305520" y="203203"/>
                    <a:pt x="297977" y="215684"/>
                    <a:pt x="287003" y="224394"/>
                  </a:cubicBezTo>
                  <a:lnTo>
                    <a:pt x="243113" y="259301"/>
                  </a:lnTo>
                  <a:cubicBezTo>
                    <a:pt x="232551" y="267599"/>
                    <a:pt x="219658" y="272057"/>
                    <a:pt x="206491" y="272057"/>
                  </a:cubicBezTo>
                  <a:close/>
                  <a:moveTo>
                    <a:pt x="42790" y="24689"/>
                  </a:moveTo>
                  <a:lnTo>
                    <a:pt x="21805" y="134828"/>
                  </a:lnTo>
                  <a:cubicBezTo>
                    <a:pt x="20090" y="143675"/>
                    <a:pt x="21667" y="152796"/>
                    <a:pt x="26125" y="160614"/>
                  </a:cubicBezTo>
                  <a:lnTo>
                    <a:pt x="54106" y="209238"/>
                  </a:lnTo>
                  <a:cubicBezTo>
                    <a:pt x="59592" y="218770"/>
                    <a:pt x="68919" y="225354"/>
                    <a:pt x="79686" y="227411"/>
                  </a:cubicBezTo>
                  <a:lnTo>
                    <a:pt x="199427" y="250180"/>
                  </a:lnTo>
                  <a:cubicBezTo>
                    <a:pt x="210194" y="252237"/>
                    <a:pt x="221304" y="249494"/>
                    <a:pt x="229876" y="242636"/>
                  </a:cubicBezTo>
                  <a:lnTo>
                    <a:pt x="273768" y="207729"/>
                  </a:lnTo>
                  <a:cubicBezTo>
                    <a:pt x="280832" y="202105"/>
                    <a:pt x="285632" y="194150"/>
                    <a:pt x="287278" y="185372"/>
                  </a:cubicBezTo>
                  <a:lnTo>
                    <a:pt x="308264" y="75232"/>
                  </a:lnTo>
                  <a:lnTo>
                    <a:pt x="42790" y="2468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9E81015E-ADE7-E3B2-26A2-AEB2771AD03E}"/>
                </a:ext>
              </a:extLst>
            </p:cNvPr>
            <p:cNvSpPr/>
            <p:nvPr/>
          </p:nvSpPr>
          <p:spPr>
            <a:xfrm>
              <a:off x="4938028" y="2284253"/>
              <a:ext cx="717860" cy="837773"/>
            </a:xfrm>
            <a:custGeom>
              <a:avLst/>
              <a:gdLst>
                <a:gd name="connsiteX0" fmla="*/ 416654 w 717860"/>
                <a:gd name="connsiteY0" fmla="*/ 837773 h 837773"/>
                <a:gd name="connsiteX1" fmla="*/ 410550 w 717860"/>
                <a:gd name="connsiteY1" fmla="*/ 837293 h 837773"/>
                <a:gd name="connsiteX2" fmla="*/ 134173 w 717860"/>
                <a:gd name="connsiteY2" fmla="*/ 784692 h 837773"/>
                <a:gd name="connsiteX3" fmla="*/ 104821 w 717860"/>
                <a:gd name="connsiteY3" fmla="*/ 744916 h 837773"/>
                <a:gd name="connsiteX4" fmla="*/ 104889 w 717860"/>
                <a:gd name="connsiteY4" fmla="*/ 744299 h 837773"/>
                <a:gd name="connsiteX5" fmla="*/ 69227 w 717860"/>
                <a:gd name="connsiteY5" fmla="*/ 581490 h 837773"/>
                <a:gd name="connsiteX6" fmla="*/ 25885 w 717860"/>
                <a:gd name="connsiteY6" fmla="*/ 493022 h 837773"/>
                <a:gd name="connsiteX7" fmla="*/ 25062 w 717860"/>
                <a:gd name="connsiteY7" fmla="*/ 490964 h 837773"/>
                <a:gd name="connsiteX8" fmla="*/ 22730 w 717860"/>
                <a:gd name="connsiteY8" fmla="*/ 484929 h 837773"/>
                <a:gd name="connsiteX9" fmla="*/ 22113 w 717860"/>
                <a:gd name="connsiteY9" fmla="*/ 483215 h 837773"/>
                <a:gd name="connsiteX10" fmla="*/ 20124 w 717860"/>
                <a:gd name="connsiteY10" fmla="*/ 477591 h 837773"/>
                <a:gd name="connsiteX11" fmla="*/ 19301 w 717860"/>
                <a:gd name="connsiteY11" fmla="*/ 475191 h 837773"/>
                <a:gd name="connsiteX12" fmla="*/ 17312 w 717860"/>
                <a:gd name="connsiteY12" fmla="*/ 469156 h 837773"/>
                <a:gd name="connsiteX13" fmla="*/ 16901 w 717860"/>
                <a:gd name="connsiteY13" fmla="*/ 467784 h 837773"/>
                <a:gd name="connsiteX14" fmla="*/ 14707 w 717860"/>
                <a:gd name="connsiteY14" fmla="*/ 460583 h 837773"/>
                <a:gd name="connsiteX15" fmla="*/ 14021 w 717860"/>
                <a:gd name="connsiteY15" fmla="*/ 458320 h 837773"/>
                <a:gd name="connsiteX16" fmla="*/ 12443 w 717860"/>
                <a:gd name="connsiteY16" fmla="*/ 452765 h 837773"/>
                <a:gd name="connsiteX17" fmla="*/ 11895 w 717860"/>
                <a:gd name="connsiteY17" fmla="*/ 450639 h 837773"/>
                <a:gd name="connsiteX18" fmla="*/ 10043 w 717860"/>
                <a:gd name="connsiteY18" fmla="*/ 443301 h 837773"/>
                <a:gd name="connsiteX19" fmla="*/ 9631 w 717860"/>
                <a:gd name="connsiteY19" fmla="*/ 441587 h 837773"/>
                <a:gd name="connsiteX20" fmla="*/ 8260 w 717860"/>
                <a:gd name="connsiteY20" fmla="*/ 435620 h 837773"/>
                <a:gd name="connsiteX21" fmla="*/ 7780 w 717860"/>
                <a:gd name="connsiteY21" fmla="*/ 433288 h 837773"/>
                <a:gd name="connsiteX22" fmla="*/ 6408 w 717860"/>
                <a:gd name="connsiteY22" fmla="*/ 426636 h 837773"/>
                <a:gd name="connsiteX23" fmla="*/ 6202 w 717860"/>
                <a:gd name="connsiteY23" fmla="*/ 425676 h 837773"/>
                <a:gd name="connsiteX24" fmla="*/ 4831 w 717860"/>
                <a:gd name="connsiteY24" fmla="*/ 418064 h 837773"/>
                <a:gd name="connsiteX25" fmla="*/ 4488 w 717860"/>
                <a:gd name="connsiteY25" fmla="*/ 415801 h 837773"/>
                <a:gd name="connsiteX26" fmla="*/ 3596 w 717860"/>
                <a:gd name="connsiteY26" fmla="*/ 409834 h 837773"/>
                <a:gd name="connsiteX27" fmla="*/ 3322 w 717860"/>
                <a:gd name="connsiteY27" fmla="*/ 407845 h 837773"/>
                <a:gd name="connsiteX28" fmla="*/ 2362 w 717860"/>
                <a:gd name="connsiteY28" fmla="*/ 400164 h 837773"/>
                <a:gd name="connsiteX29" fmla="*/ 2156 w 717860"/>
                <a:gd name="connsiteY29" fmla="*/ 398518 h 837773"/>
                <a:gd name="connsiteX30" fmla="*/ 1539 w 717860"/>
                <a:gd name="connsiteY30" fmla="*/ 392140 h 837773"/>
                <a:gd name="connsiteX31" fmla="*/ 1334 w 717860"/>
                <a:gd name="connsiteY31" fmla="*/ 389877 h 837773"/>
                <a:gd name="connsiteX32" fmla="*/ 785 w 717860"/>
                <a:gd name="connsiteY32" fmla="*/ 382608 h 837773"/>
                <a:gd name="connsiteX33" fmla="*/ 716 w 717860"/>
                <a:gd name="connsiteY33" fmla="*/ 381922 h 837773"/>
                <a:gd name="connsiteX34" fmla="*/ 305 w 717860"/>
                <a:gd name="connsiteY34" fmla="*/ 374104 h 837773"/>
                <a:gd name="connsiteX35" fmla="*/ 236 w 717860"/>
                <a:gd name="connsiteY35" fmla="*/ 371909 h 837773"/>
                <a:gd name="connsiteX36" fmla="*/ 99 w 717860"/>
                <a:gd name="connsiteY36" fmla="*/ 365600 h 837773"/>
                <a:gd name="connsiteX37" fmla="*/ 31 w 717860"/>
                <a:gd name="connsiteY37" fmla="*/ 363748 h 837773"/>
                <a:gd name="connsiteX38" fmla="*/ 31 w 717860"/>
                <a:gd name="connsiteY38" fmla="*/ 355793 h 837773"/>
                <a:gd name="connsiteX39" fmla="*/ 31 w 717860"/>
                <a:gd name="connsiteY39" fmla="*/ 354147 h 837773"/>
                <a:gd name="connsiteX40" fmla="*/ 167 w 717860"/>
                <a:gd name="connsiteY40" fmla="*/ 347632 h 837773"/>
                <a:gd name="connsiteX41" fmla="*/ 236 w 717860"/>
                <a:gd name="connsiteY41" fmla="*/ 345369 h 837773"/>
                <a:gd name="connsiteX42" fmla="*/ 647 w 717860"/>
                <a:gd name="connsiteY42" fmla="*/ 337551 h 837773"/>
                <a:gd name="connsiteX43" fmla="*/ 647 w 717860"/>
                <a:gd name="connsiteY43" fmla="*/ 337276 h 837773"/>
                <a:gd name="connsiteX44" fmla="*/ 1265 w 717860"/>
                <a:gd name="connsiteY44" fmla="*/ 329184 h 837773"/>
                <a:gd name="connsiteX45" fmla="*/ 1470 w 717860"/>
                <a:gd name="connsiteY45" fmla="*/ 326989 h 837773"/>
                <a:gd name="connsiteX46" fmla="*/ 2156 w 717860"/>
                <a:gd name="connsiteY46" fmla="*/ 320474 h 837773"/>
                <a:gd name="connsiteX47" fmla="*/ 2362 w 717860"/>
                <a:gd name="connsiteY47" fmla="*/ 318691 h 837773"/>
                <a:gd name="connsiteX48" fmla="*/ 3391 w 717860"/>
                <a:gd name="connsiteY48" fmla="*/ 310599 h 837773"/>
                <a:gd name="connsiteX49" fmla="*/ 3665 w 717860"/>
                <a:gd name="connsiteY49" fmla="*/ 308884 h 837773"/>
                <a:gd name="connsiteX50" fmla="*/ 4694 w 717860"/>
                <a:gd name="connsiteY50" fmla="*/ 302301 h 837773"/>
                <a:gd name="connsiteX51" fmla="*/ 5037 w 717860"/>
                <a:gd name="connsiteY51" fmla="*/ 300106 h 837773"/>
                <a:gd name="connsiteX52" fmla="*/ 6477 w 717860"/>
                <a:gd name="connsiteY52" fmla="*/ 291945 h 837773"/>
                <a:gd name="connsiteX53" fmla="*/ 8260 w 717860"/>
                <a:gd name="connsiteY53" fmla="*/ 283030 h 837773"/>
                <a:gd name="connsiteX54" fmla="*/ 8672 w 717860"/>
                <a:gd name="connsiteY54" fmla="*/ 281315 h 837773"/>
                <a:gd name="connsiteX55" fmla="*/ 9014 w 717860"/>
                <a:gd name="connsiteY55" fmla="*/ 279738 h 837773"/>
                <a:gd name="connsiteX56" fmla="*/ 10249 w 717860"/>
                <a:gd name="connsiteY56" fmla="*/ 274251 h 837773"/>
                <a:gd name="connsiteX57" fmla="*/ 10798 w 717860"/>
                <a:gd name="connsiteY57" fmla="*/ 271988 h 837773"/>
                <a:gd name="connsiteX58" fmla="*/ 11278 w 717860"/>
                <a:gd name="connsiteY58" fmla="*/ 270137 h 837773"/>
                <a:gd name="connsiteX59" fmla="*/ 12443 w 717860"/>
                <a:gd name="connsiteY59" fmla="*/ 265542 h 837773"/>
                <a:gd name="connsiteX60" fmla="*/ 13129 w 717860"/>
                <a:gd name="connsiteY60" fmla="*/ 263141 h 837773"/>
                <a:gd name="connsiteX61" fmla="*/ 13678 w 717860"/>
                <a:gd name="connsiteY61" fmla="*/ 261084 h 837773"/>
                <a:gd name="connsiteX62" fmla="*/ 14844 w 717860"/>
                <a:gd name="connsiteY62" fmla="*/ 256901 h 837773"/>
                <a:gd name="connsiteX63" fmla="*/ 15667 w 717860"/>
                <a:gd name="connsiteY63" fmla="*/ 254295 h 837773"/>
                <a:gd name="connsiteX64" fmla="*/ 16215 w 717860"/>
                <a:gd name="connsiteY64" fmla="*/ 252443 h 837773"/>
                <a:gd name="connsiteX65" fmla="*/ 17450 w 717860"/>
                <a:gd name="connsiteY65" fmla="*/ 248397 h 837773"/>
                <a:gd name="connsiteX66" fmla="*/ 18410 w 717860"/>
                <a:gd name="connsiteY66" fmla="*/ 245516 h 837773"/>
                <a:gd name="connsiteX67" fmla="*/ 18959 w 717860"/>
                <a:gd name="connsiteY67" fmla="*/ 243870 h 837773"/>
                <a:gd name="connsiteX68" fmla="*/ 20262 w 717860"/>
                <a:gd name="connsiteY68" fmla="*/ 239961 h 837773"/>
                <a:gd name="connsiteX69" fmla="*/ 21359 w 717860"/>
                <a:gd name="connsiteY69" fmla="*/ 236944 h 837773"/>
                <a:gd name="connsiteX70" fmla="*/ 21770 w 717860"/>
                <a:gd name="connsiteY70" fmla="*/ 235847 h 837773"/>
                <a:gd name="connsiteX71" fmla="*/ 23279 w 717860"/>
                <a:gd name="connsiteY71" fmla="*/ 231663 h 837773"/>
                <a:gd name="connsiteX72" fmla="*/ 24514 w 717860"/>
                <a:gd name="connsiteY72" fmla="*/ 228509 h 837773"/>
                <a:gd name="connsiteX73" fmla="*/ 24788 w 717860"/>
                <a:gd name="connsiteY73" fmla="*/ 227891 h 837773"/>
                <a:gd name="connsiteX74" fmla="*/ 26571 w 717860"/>
                <a:gd name="connsiteY74" fmla="*/ 223502 h 837773"/>
                <a:gd name="connsiteX75" fmla="*/ 28011 w 717860"/>
                <a:gd name="connsiteY75" fmla="*/ 220073 h 837773"/>
                <a:gd name="connsiteX76" fmla="*/ 28148 w 717860"/>
                <a:gd name="connsiteY76" fmla="*/ 219799 h 837773"/>
                <a:gd name="connsiteX77" fmla="*/ 30000 w 717860"/>
                <a:gd name="connsiteY77" fmla="*/ 215478 h 837773"/>
                <a:gd name="connsiteX78" fmla="*/ 31508 w 717860"/>
                <a:gd name="connsiteY78" fmla="*/ 212049 h 837773"/>
                <a:gd name="connsiteX79" fmla="*/ 31646 w 717860"/>
                <a:gd name="connsiteY79" fmla="*/ 211775 h 837773"/>
                <a:gd name="connsiteX80" fmla="*/ 33566 w 717860"/>
                <a:gd name="connsiteY80" fmla="*/ 207523 h 837773"/>
                <a:gd name="connsiteX81" fmla="*/ 35349 w 717860"/>
                <a:gd name="connsiteY81" fmla="*/ 203820 h 837773"/>
                <a:gd name="connsiteX82" fmla="*/ 37407 w 717860"/>
                <a:gd name="connsiteY82" fmla="*/ 199636 h 837773"/>
                <a:gd name="connsiteX83" fmla="*/ 39258 w 717860"/>
                <a:gd name="connsiteY83" fmla="*/ 196002 h 837773"/>
                <a:gd name="connsiteX84" fmla="*/ 41384 w 717860"/>
                <a:gd name="connsiteY84" fmla="*/ 191887 h 837773"/>
                <a:gd name="connsiteX85" fmla="*/ 43304 w 717860"/>
                <a:gd name="connsiteY85" fmla="*/ 188321 h 837773"/>
                <a:gd name="connsiteX86" fmla="*/ 45499 w 717860"/>
                <a:gd name="connsiteY86" fmla="*/ 184274 h 837773"/>
                <a:gd name="connsiteX87" fmla="*/ 47488 w 717860"/>
                <a:gd name="connsiteY87" fmla="*/ 180708 h 837773"/>
                <a:gd name="connsiteX88" fmla="*/ 49820 w 717860"/>
                <a:gd name="connsiteY88" fmla="*/ 176731 h 837773"/>
                <a:gd name="connsiteX89" fmla="*/ 51877 w 717860"/>
                <a:gd name="connsiteY89" fmla="*/ 173233 h 837773"/>
                <a:gd name="connsiteX90" fmla="*/ 54277 w 717860"/>
                <a:gd name="connsiteY90" fmla="*/ 169324 h 837773"/>
                <a:gd name="connsiteX91" fmla="*/ 56403 w 717860"/>
                <a:gd name="connsiteY91" fmla="*/ 165895 h 837773"/>
                <a:gd name="connsiteX92" fmla="*/ 58872 w 717860"/>
                <a:gd name="connsiteY92" fmla="*/ 162055 h 837773"/>
                <a:gd name="connsiteX93" fmla="*/ 59078 w 717860"/>
                <a:gd name="connsiteY93" fmla="*/ 161780 h 837773"/>
                <a:gd name="connsiteX94" fmla="*/ 61135 w 717860"/>
                <a:gd name="connsiteY94" fmla="*/ 158694 h 837773"/>
                <a:gd name="connsiteX95" fmla="*/ 63741 w 717860"/>
                <a:gd name="connsiteY95" fmla="*/ 154922 h 837773"/>
                <a:gd name="connsiteX96" fmla="*/ 64016 w 717860"/>
                <a:gd name="connsiteY96" fmla="*/ 154511 h 837773"/>
                <a:gd name="connsiteX97" fmla="*/ 66004 w 717860"/>
                <a:gd name="connsiteY97" fmla="*/ 151630 h 837773"/>
                <a:gd name="connsiteX98" fmla="*/ 68679 w 717860"/>
                <a:gd name="connsiteY98" fmla="*/ 147927 h 837773"/>
                <a:gd name="connsiteX99" fmla="*/ 68953 w 717860"/>
                <a:gd name="connsiteY99" fmla="*/ 147516 h 837773"/>
                <a:gd name="connsiteX100" fmla="*/ 71011 w 717860"/>
                <a:gd name="connsiteY100" fmla="*/ 144704 h 837773"/>
                <a:gd name="connsiteX101" fmla="*/ 73548 w 717860"/>
                <a:gd name="connsiteY101" fmla="*/ 141343 h 837773"/>
                <a:gd name="connsiteX102" fmla="*/ 74303 w 717860"/>
                <a:gd name="connsiteY102" fmla="*/ 140383 h 837773"/>
                <a:gd name="connsiteX103" fmla="*/ 76223 w 717860"/>
                <a:gd name="connsiteY103" fmla="*/ 137914 h 837773"/>
                <a:gd name="connsiteX104" fmla="*/ 78760 w 717860"/>
                <a:gd name="connsiteY104" fmla="*/ 134760 h 837773"/>
                <a:gd name="connsiteX105" fmla="*/ 79789 w 717860"/>
                <a:gd name="connsiteY105" fmla="*/ 133457 h 837773"/>
                <a:gd name="connsiteX106" fmla="*/ 81572 w 717860"/>
                <a:gd name="connsiteY106" fmla="*/ 131262 h 837773"/>
                <a:gd name="connsiteX107" fmla="*/ 84110 w 717860"/>
                <a:gd name="connsiteY107" fmla="*/ 128244 h 837773"/>
                <a:gd name="connsiteX108" fmla="*/ 85344 w 717860"/>
                <a:gd name="connsiteY108" fmla="*/ 126736 h 837773"/>
                <a:gd name="connsiteX109" fmla="*/ 87059 w 717860"/>
                <a:gd name="connsiteY109" fmla="*/ 124747 h 837773"/>
                <a:gd name="connsiteX110" fmla="*/ 89733 w 717860"/>
                <a:gd name="connsiteY110" fmla="*/ 121661 h 837773"/>
                <a:gd name="connsiteX111" fmla="*/ 90968 w 717860"/>
                <a:gd name="connsiteY111" fmla="*/ 120221 h 837773"/>
                <a:gd name="connsiteX112" fmla="*/ 92614 w 717860"/>
                <a:gd name="connsiteY112" fmla="*/ 118369 h 837773"/>
                <a:gd name="connsiteX113" fmla="*/ 95356 w 717860"/>
                <a:gd name="connsiteY113" fmla="*/ 115352 h 837773"/>
                <a:gd name="connsiteX114" fmla="*/ 96797 w 717860"/>
                <a:gd name="connsiteY114" fmla="*/ 113774 h 837773"/>
                <a:gd name="connsiteX115" fmla="*/ 98306 w 717860"/>
                <a:gd name="connsiteY115" fmla="*/ 112128 h 837773"/>
                <a:gd name="connsiteX116" fmla="*/ 101940 w 717860"/>
                <a:gd name="connsiteY116" fmla="*/ 108356 h 837773"/>
                <a:gd name="connsiteX117" fmla="*/ 102969 w 717860"/>
                <a:gd name="connsiteY117" fmla="*/ 107259 h 837773"/>
                <a:gd name="connsiteX118" fmla="*/ 104204 w 717860"/>
                <a:gd name="connsiteY118" fmla="*/ 106025 h 837773"/>
                <a:gd name="connsiteX119" fmla="*/ 110239 w 717860"/>
                <a:gd name="connsiteY119" fmla="*/ 100127 h 837773"/>
                <a:gd name="connsiteX120" fmla="*/ 111198 w 717860"/>
                <a:gd name="connsiteY120" fmla="*/ 99235 h 837773"/>
                <a:gd name="connsiteX121" fmla="*/ 111747 w 717860"/>
                <a:gd name="connsiteY121" fmla="*/ 98755 h 837773"/>
                <a:gd name="connsiteX122" fmla="*/ 116411 w 717860"/>
                <a:gd name="connsiteY122" fmla="*/ 94366 h 837773"/>
                <a:gd name="connsiteX123" fmla="*/ 117988 w 717860"/>
                <a:gd name="connsiteY123" fmla="*/ 92926 h 837773"/>
                <a:gd name="connsiteX124" fmla="*/ 119565 w 717860"/>
                <a:gd name="connsiteY124" fmla="*/ 91486 h 837773"/>
                <a:gd name="connsiteX125" fmla="*/ 122720 w 717860"/>
                <a:gd name="connsiteY125" fmla="*/ 88674 h 837773"/>
                <a:gd name="connsiteX126" fmla="*/ 124572 w 717860"/>
                <a:gd name="connsiteY126" fmla="*/ 87096 h 837773"/>
                <a:gd name="connsiteX127" fmla="*/ 126149 w 717860"/>
                <a:gd name="connsiteY127" fmla="*/ 85725 h 837773"/>
                <a:gd name="connsiteX128" fmla="*/ 129098 w 717860"/>
                <a:gd name="connsiteY128" fmla="*/ 83188 h 837773"/>
                <a:gd name="connsiteX129" fmla="*/ 131155 w 717860"/>
                <a:gd name="connsiteY129" fmla="*/ 81473 h 837773"/>
                <a:gd name="connsiteX130" fmla="*/ 132801 w 717860"/>
                <a:gd name="connsiteY130" fmla="*/ 80101 h 837773"/>
                <a:gd name="connsiteX131" fmla="*/ 135613 w 717860"/>
                <a:gd name="connsiteY131" fmla="*/ 77838 h 837773"/>
                <a:gd name="connsiteX132" fmla="*/ 137739 w 717860"/>
                <a:gd name="connsiteY132" fmla="*/ 76192 h 837773"/>
                <a:gd name="connsiteX133" fmla="*/ 139248 w 717860"/>
                <a:gd name="connsiteY133" fmla="*/ 75027 h 837773"/>
                <a:gd name="connsiteX134" fmla="*/ 142265 w 717860"/>
                <a:gd name="connsiteY134" fmla="*/ 72695 h 837773"/>
                <a:gd name="connsiteX135" fmla="*/ 144803 w 717860"/>
                <a:gd name="connsiteY135" fmla="*/ 70775 h 837773"/>
                <a:gd name="connsiteX136" fmla="*/ 145900 w 717860"/>
                <a:gd name="connsiteY136" fmla="*/ 69951 h 837773"/>
                <a:gd name="connsiteX137" fmla="*/ 149055 w 717860"/>
                <a:gd name="connsiteY137" fmla="*/ 67620 h 837773"/>
                <a:gd name="connsiteX138" fmla="*/ 151729 w 717860"/>
                <a:gd name="connsiteY138" fmla="*/ 65768 h 837773"/>
                <a:gd name="connsiteX139" fmla="*/ 152758 w 717860"/>
                <a:gd name="connsiteY139" fmla="*/ 65082 h 837773"/>
                <a:gd name="connsiteX140" fmla="*/ 155981 w 717860"/>
                <a:gd name="connsiteY140" fmla="*/ 62819 h 837773"/>
                <a:gd name="connsiteX141" fmla="*/ 159204 w 717860"/>
                <a:gd name="connsiteY141" fmla="*/ 60693 h 837773"/>
                <a:gd name="connsiteX142" fmla="*/ 165308 w 717860"/>
                <a:gd name="connsiteY142" fmla="*/ 69403 h 837773"/>
                <a:gd name="connsiteX143" fmla="*/ 159410 w 717860"/>
                <a:gd name="connsiteY143" fmla="*/ 60625 h 837773"/>
                <a:gd name="connsiteX144" fmla="*/ 163045 w 717860"/>
                <a:gd name="connsiteY144" fmla="*/ 58224 h 837773"/>
                <a:gd name="connsiteX145" fmla="*/ 166474 w 717860"/>
                <a:gd name="connsiteY145" fmla="*/ 56030 h 837773"/>
                <a:gd name="connsiteX146" fmla="*/ 170177 w 717860"/>
                <a:gd name="connsiteY146" fmla="*/ 53698 h 837773"/>
                <a:gd name="connsiteX147" fmla="*/ 173675 w 717860"/>
                <a:gd name="connsiteY147" fmla="*/ 51572 h 837773"/>
                <a:gd name="connsiteX148" fmla="*/ 177447 w 717860"/>
                <a:gd name="connsiteY148" fmla="*/ 49309 h 837773"/>
                <a:gd name="connsiteX149" fmla="*/ 181013 w 717860"/>
                <a:gd name="connsiteY149" fmla="*/ 47252 h 837773"/>
                <a:gd name="connsiteX150" fmla="*/ 184785 w 717860"/>
                <a:gd name="connsiteY150" fmla="*/ 45126 h 837773"/>
                <a:gd name="connsiteX151" fmla="*/ 188351 w 717860"/>
                <a:gd name="connsiteY151" fmla="*/ 43137 h 837773"/>
                <a:gd name="connsiteX152" fmla="*/ 192191 w 717860"/>
                <a:gd name="connsiteY152" fmla="*/ 41079 h 837773"/>
                <a:gd name="connsiteX153" fmla="*/ 195826 w 717860"/>
                <a:gd name="connsiteY153" fmla="*/ 39159 h 837773"/>
                <a:gd name="connsiteX154" fmla="*/ 199735 w 717860"/>
                <a:gd name="connsiteY154" fmla="*/ 37170 h 837773"/>
                <a:gd name="connsiteX155" fmla="*/ 203439 w 717860"/>
                <a:gd name="connsiteY155" fmla="*/ 35387 h 837773"/>
                <a:gd name="connsiteX156" fmla="*/ 207348 w 717860"/>
                <a:gd name="connsiteY156" fmla="*/ 33536 h 837773"/>
                <a:gd name="connsiteX157" fmla="*/ 211120 w 717860"/>
                <a:gd name="connsiteY157" fmla="*/ 31821 h 837773"/>
                <a:gd name="connsiteX158" fmla="*/ 215097 w 717860"/>
                <a:gd name="connsiteY158" fmla="*/ 30038 h 837773"/>
                <a:gd name="connsiteX159" fmla="*/ 218869 w 717860"/>
                <a:gd name="connsiteY159" fmla="*/ 28392 h 837773"/>
                <a:gd name="connsiteX160" fmla="*/ 222916 w 717860"/>
                <a:gd name="connsiteY160" fmla="*/ 26746 h 837773"/>
                <a:gd name="connsiteX161" fmla="*/ 226756 w 717860"/>
                <a:gd name="connsiteY161" fmla="*/ 25169 h 837773"/>
                <a:gd name="connsiteX162" fmla="*/ 230871 w 717860"/>
                <a:gd name="connsiteY162" fmla="*/ 23592 h 837773"/>
                <a:gd name="connsiteX163" fmla="*/ 231077 w 717860"/>
                <a:gd name="connsiteY163" fmla="*/ 23523 h 837773"/>
                <a:gd name="connsiteX164" fmla="*/ 234711 w 717860"/>
                <a:gd name="connsiteY164" fmla="*/ 22151 h 837773"/>
                <a:gd name="connsiteX165" fmla="*/ 238826 w 717860"/>
                <a:gd name="connsiteY165" fmla="*/ 20643 h 837773"/>
                <a:gd name="connsiteX166" fmla="*/ 239306 w 717860"/>
                <a:gd name="connsiteY166" fmla="*/ 20437 h 837773"/>
                <a:gd name="connsiteX167" fmla="*/ 242735 w 717860"/>
                <a:gd name="connsiteY167" fmla="*/ 19271 h 837773"/>
                <a:gd name="connsiteX168" fmla="*/ 246232 w 717860"/>
                <a:gd name="connsiteY168" fmla="*/ 18105 h 837773"/>
                <a:gd name="connsiteX169" fmla="*/ 247810 w 717860"/>
                <a:gd name="connsiteY169" fmla="*/ 17556 h 837773"/>
                <a:gd name="connsiteX170" fmla="*/ 250759 w 717860"/>
                <a:gd name="connsiteY170" fmla="*/ 16596 h 837773"/>
                <a:gd name="connsiteX171" fmla="*/ 254257 w 717860"/>
                <a:gd name="connsiteY171" fmla="*/ 15499 h 837773"/>
                <a:gd name="connsiteX172" fmla="*/ 256040 w 717860"/>
                <a:gd name="connsiteY172" fmla="*/ 14950 h 837773"/>
                <a:gd name="connsiteX173" fmla="*/ 258920 w 717860"/>
                <a:gd name="connsiteY173" fmla="*/ 14059 h 837773"/>
                <a:gd name="connsiteX174" fmla="*/ 262349 w 717860"/>
                <a:gd name="connsiteY174" fmla="*/ 13099 h 837773"/>
                <a:gd name="connsiteX175" fmla="*/ 264406 w 717860"/>
                <a:gd name="connsiteY175" fmla="*/ 12550 h 837773"/>
                <a:gd name="connsiteX176" fmla="*/ 267150 w 717860"/>
                <a:gd name="connsiteY176" fmla="*/ 11796 h 837773"/>
                <a:gd name="connsiteX177" fmla="*/ 270579 w 717860"/>
                <a:gd name="connsiteY177" fmla="*/ 10904 h 837773"/>
                <a:gd name="connsiteX178" fmla="*/ 272705 w 717860"/>
                <a:gd name="connsiteY178" fmla="*/ 10356 h 837773"/>
                <a:gd name="connsiteX179" fmla="*/ 275448 w 717860"/>
                <a:gd name="connsiteY179" fmla="*/ 9670 h 837773"/>
                <a:gd name="connsiteX180" fmla="*/ 279083 w 717860"/>
                <a:gd name="connsiteY180" fmla="*/ 8847 h 837773"/>
                <a:gd name="connsiteX181" fmla="*/ 281277 w 717860"/>
                <a:gd name="connsiteY181" fmla="*/ 8367 h 837773"/>
                <a:gd name="connsiteX182" fmla="*/ 283815 w 717860"/>
                <a:gd name="connsiteY182" fmla="*/ 7818 h 837773"/>
                <a:gd name="connsiteX183" fmla="*/ 287998 w 717860"/>
                <a:gd name="connsiteY183" fmla="*/ 6995 h 837773"/>
                <a:gd name="connsiteX184" fmla="*/ 290124 w 717860"/>
                <a:gd name="connsiteY184" fmla="*/ 6584 h 837773"/>
                <a:gd name="connsiteX185" fmla="*/ 292181 w 717860"/>
                <a:gd name="connsiteY185" fmla="*/ 6172 h 837773"/>
                <a:gd name="connsiteX186" fmla="*/ 300548 w 717860"/>
                <a:gd name="connsiteY186" fmla="*/ 4663 h 837773"/>
                <a:gd name="connsiteX187" fmla="*/ 302811 w 717860"/>
                <a:gd name="connsiteY187" fmla="*/ 4321 h 837773"/>
                <a:gd name="connsiteX188" fmla="*/ 305006 w 717860"/>
                <a:gd name="connsiteY188" fmla="*/ 3978 h 837773"/>
                <a:gd name="connsiteX189" fmla="*/ 309052 w 717860"/>
                <a:gd name="connsiteY189" fmla="*/ 3360 h 837773"/>
                <a:gd name="connsiteX190" fmla="*/ 311727 w 717860"/>
                <a:gd name="connsiteY190" fmla="*/ 3018 h 837773"/>
                <a:gd name="connsiteX191" fmla="*/ 314127 w 717860"/>
                <a:gd name="connsiteY191" fmla="*/ 2675 h 837773"/>
                <a:gd name="connsiteX192" fmla="*/ 317624 w 717860"/>
                <a:gd name="connsiteY192" fmla="*/ 2263 h 837773"/>
                <a:gd name="connsiteX193" fmla="*/ 320505 w 717860"/>
                <a:gd name="connsiteY193" fmla="*/ 1989 h 837773"/>
                <a:gd name="connsiteX194" fmla="*/ 322837 w 717860"/>
                <a:gd name="connsiteY194" fmla="*/ 1783 h 837773"/>
                <a:gd name="connsiteX195" fmla="*/ 326266 w 717860"/>
                <a:gd name="connsiteY195" fmla="*/ 1440 h 837773"/>
                <a:gd name="connsiteX196" fmla="*/ 329283 w 717860"/>
                <a:gd name="connsiteY196" fmla="*/ 1166 h 837773"/>
                <a:gd name="connsiteX197" fmla="*/ 331340 w 717860"/>
                <a:gd name="connsiteY197" fmla="*/ 1029 h 837773"/>
                <a:gd name="connsiteX198" fmla="*/ 334907 w 717860"/>
                <a:gd name="connsiteY198" fmla="*/ 754 h 837773"/>
                <a:gd name="connsiteX199" fmla="*/ 337993 w 717860"/>
                <a:gd name="connsiteY199" fmla="*/ 549 h 837773"/>
                <a:gd name="connsiteX200" fmla="*/ 339913 w 717860"/>
                <a:gd name="connsiteY200" fmla="*/ 480 h 837773"/>
                <a:gd name="connsiteX201" fmla="*/ 343616 w 717860"/>
                <a:gd name="connsiteY201" fmla="*/ 274 h 837773"/>
                <a:gd name="connsiteX202" fmla="*/ 346977 w 717860"/>
                <a:gd name="connsiteY202" fmla="*/ 137 h 837773"/>
                <a:gd name="connsiteX203" fmla="*/ 348623 w 717860"/>
                <a:gd name="connsiteY203" fmla="*/ 69 h 837773"/>
                <a:gd name="connsiteX204" fmla="*/ 352395 w 717860"/>
                <a:gd name="connsiteY204" fmla="*/ 0 h 837773"/>
                <a:gd name="connsiteX205" fmla="*/ 356098 w 717860"/>
                <a:gd name="connsiteY205" fmla="*/ 0 h 837773"/>
                <a:gd name="connsiteX206" fmla="*/ 357058 w 717860"/>
                <a:gd name="connsiteY206" fmla="*/ 0 h 837773"/>
                <a:gd name="connsiteX207" fmla="*/ 361173 w 717860"/>
                <a:gd name="connsiteY207" fmla="*/ 0 h 837773"/>
                <a:gd name="connsiteX208" fmla="*/ 365356 w 717860"/>
                <a:gd name="connsiteY208" fmla="*/ 69 h 837773"/>
                <a:gd name="connsiteX209" fmla="*/ 365562 w 717860"/>
                <a:gd name="connsiteY209" fmla="*/ 69 h 837773"/>
                <a:gd name="connsiteX210" fmla="*/ 370020 w 717860"/>
                <a:gd name="connsiteY210" fmla="*/ 206 h 837773"/>
                <a:gd name="connsiteX211" fmla="*/ 374409 w 717860"/>
                <a:gd name="connsiteY211" fmla="*/ 411 h 837773"/>
                <a:gd name="connsiteX212" fmla="*/ 378866 w 717860"/>
                <a:gd name="connsiteY212" fmla="*/ 617 h 837773"/>
                <a:gd name="connsiteX213" fmla="*/ 383256 w 717860"/>
                <a:gd name="connsiteY213" fmla="*/ 892 h 837773"/>
                <a:gd name="connsiteX214" fmla="*/ 387713 w 717860"/>
                <a:gd name="connsiteY214" fmla="*/ 1234 h 837773"/>
                <a:gd name="connsiteX215" fmla="*/ 392102 w 717860"/>
                <a:gd name="connsiteY215" fmla="*/ 1646 h 837773"/>
                <a:gd name="connsiteX216" fmla="*/ 396560 w 717860"/>
                <a:gd name="connsiteY216" fmla="*/ 2126 h 837773"/>
                <a:gd name="connsiteX217" fmla="*/ 401018 w 717860"/>
                <a:gd name="connsiteY217" fmla="*/ 2606 h 837773"/>
                <a:gd name="connsiteX218" fmla="*/ 401909 w 717860"/>
                <a:gd name="connsiteY218" fmla="*/ 2675 h 837773"/>
                <a:gd name="connsiteX219" fmla="*/ 403281 w 717860"/>
                <a:gd name="connsiteY219" fmla="*/ 2812 h 837773"/>
                <a:gd name="connsiteX220" fmla="*/ 404515 w 717860"/>
                <a:gd name="connsiteY220" fmla="*/ 2949 h 837773"/>
                <a:gd name="connsiteX221" fmla="*/ 405270 w 717860"/>
                <a:gd name="connsiteY221" fmla="*/ 3018 h 837773"/>
                <a:gd name="connsiteX222" fmla="*/ 410962 w 717860"/>
                <a:gd name="connsiteY222" fmla="*/ 3840 h 837773"/>
                <a:gd name="connsiteX223" fmla="*/ 414940 w 717860"/>
                <a:gd name="connsiteY223" fmla="*/ 4458 h 837773"/>
                <a:gd name="connsiteX224" fmla="*/ 420426 w 717860"/>
                <a:gd name="connsiteY224" fmla="*/ 5418 h 837773"/>
                <a:gd name="connsiteX225" fmla="*/ 421249 w 717860"/>
                <a:gd name="connsiteY225" fmla="*/ 5555 h 837773"/>
                <a:gd name="connsiteX226" fmla="*/ 424472 w 717860"/>
                <a:gd name="connsiteY226" fmla="*/ 6104 h 837773"/>
                <a:gd name="connsiteX227" fmla="*/ 425912 w 717860"/>
                <a:gd name="connsiteY227" fmla="*/ 6378 h 837773"/>
                <a:gd name="connsiteX228" fmla="*/ 428861 w 717860"/>
                <a:gd name="connsiteY228" fmla="*/ 6995 h 837773"/>
                <a:gd name="connsiteX229" fmla="*/ 431330 w 717860"/>
                <a:gd name="connsiteY229" fmla="*/ 7475 h 837773"/>
                <a:gd name="connsiteX230" fmla="*/ 433868 w 717860"/>
                <a:gd name="connsiteY230" fmla="*/ 8024 h 837773"/>
                <a:gd name="connsiteX231" fmla="*/ 441343 w 717860"/>
                <a:gd name="connsiteY231" fmla="*/ 9738 h 837773"/>
                <a:gd name="connsiteX232" fmla="*/ 442989 w 717860"/>
                <a:gd name="connsiteY232" fmla="*/ 10150 h 837773"/>
                <a:gd name="connsiteX233" fmla="*/ 715251 w 717860"/>
                <a:gd name="connsiteY233" fmla="*/ 401810 h 837773"/>
                <a:gd name="connsiteX234" fmla="*/ 715046 w 717860"/>
                <a:gd name="connsiteY234" fmla="*/ 403525 h 837773"/>
                <a:gd name="connsiteX235" fmla="*/ 714085 w 717860"/>
                <a:gd name="connsiteY235" fmla="*/ 410794 h 837773"/>
                <a:gd name="connsiteX236" fmla="*/ 713605 w 717860"/>
                <a:gd name="connsiteY236" fmla="*/ 414086 h 837773"/>
                <a:gd name="connsiteX237" fmla="*/ 712645 w 717860"/>
                <a:gd name="connsiteY237" fmla="*/ 419984 h 837773"/>
                <a:gd name="connsiteX238" fmla="*/ 711960 w 717860"/>
                <a:gd name="connsiteY238" fmla="*/ 424030 h 837773"/>
                <a:gd name="connsiteX239" fmla="*/ 711822 w 717860"/>
                <a:gd name="connsiteY239" fmla="*/ 424922 h 837773"/>
                <a:gd name="connsiteX240" fmla="*/ 711548 w 717860"/>
                <a:gd name="connsiteY240" fmla="*/ 426362 h 837773"/>
                <a:gd name="connsiteX241" fmla="*/ 711205 w 717860"/>
                <a:gd name="connsiteY241" fmla="*/ 428214 h 837773"/>
                <a:gd name="connsiteX242" fmla="*/ 710999 w 717860"/>
                <a:gd name="connsiteY242" fmla="*/ 429379 h 837773"/>
                <a:gd name="connsiteX243" fmla="*/ 710108 w 717860"/>
                <a:gd name="connsiteY243" fmla="*/ 433563 h 837773"/>
                <a:gd name="connsiteX244" fmla="*/ 708873 w 717860"/>
                <a:gd name="connsiteY244" fmla="*/ 439049 h 837773"/>
                <a:gd name="connsiteX245" fmla="*/ 708736 w 717860"/>
                <a:gd name="connsiteY245" fmla="*/ 439598 h 837773"/>
                <a:gd name="connsiteX246" fmla="*/ 707982 w 717860"/>
                <a:gd name="connsiteY246" fmla="*/ 442890 h 837773"/>
                <a:gd name="connsiteX247" fmla="*/ 706473 w 717860"/>
                <a:gd name="connsiteY247" fmla="*/ 448993 h 837773"/>
                <a:gd name="connsiteX248" fmla="*/ 706199 w 717860"/>
                <a:gd name="connsiteY248" fmla="*/ 449953 h 837773"/>
                <a:gd name="connsiteX249" fmla="*/ 705787 w 717860"/>
                <a:gd name="connsiteY249" fmla="*/ 451462 h 837773"/>
                <a:gd name="connsiteX250" fmla="*/ 704964 w 717860"/>
                <a:gd name="connsiteY250" fmla="*/ 454411 h 837773"/>
                <a:gd name="connsiteX251" fmla="*/ 703044 w 717860"/>
                <a:gd name="connsiteY251" fmla="*/ 461269 h 837773"/>
                <a:gd name="connsiteX252" fmla="*/ 702770 w 717860"/>
                <a:gd name="connsiteY252" fmla="*/ 462298 h 837773"/>
                <a:gd name="connsiteX253" fmla="*/ 700438 w 717860"/>
                <a:gd name="connsiteY253" fmla="*/ 469704 h 837773"/>
                <a:gd name="connsiteX254" fmla="*/ 699821 w 717860"/>
                <a:gd name="connsiteY254" fmla="*/ 471693 h 837773"/>
                <a:gd name="connsiteX255" fmla="*/ 697352 w 717860"/>
                <a:gd name="connsiteY255" fmla="*/ 478894 h 837773"/>
                <a:gd name="connsiteX256" fmla="*/ 696803 w 717860"/>
                <a:gd name="connsiteY256" fmla="*/ 480403 h 837773"/>
                <a:gd name="connsiteX257" fmla="*/ 694472 w 717860"/>
                <a:gd name="connsiteY257" fmla="*/ 486644 h 837773"/>
                <a:gd name="connsiteX258" fmla="*/ 693854 w 717860"/>
                <a:gd name="connsiteY258" fmla="*/ 488289 h 837773"/>
                <a:gd name="connsiteX259" fmla="*/ 691111 w 717860"/>
                <a:gd name="connsiteY259" fmla="*/ 495216 h 837773"/>
                <a:gd name="connsiteX260" fmla="*/ 690357 w 717860"/>
                <a:gd name="connsiteY260" fmla="*/ 497136 h 837773"/>
                <a:gd name="connsiteX261" fmla="*/ 687408 w 717860"/>
                <a:gd name="connsiteY261" fmla="*/ 504063 h 837773"/>
                <a:gd name="connsiteX262" fmla="*/ 686996 w 717860"/>
                <a:gd name="connsiteY262" fmla="*/ 504955 h 837773"/>
                <a:gd name="connsiteX263" fmla="*/ 684116 w 717860"/>
                <a:gd name="connsiteY263" fmla="*/ 511332 h 837773"/>
                <a:gd name="connsiteX264" fmla="*/ 683293 w 717860"/>
                <a:gd name="connsiteY264" fmla="*/ 513184 h 837773"/>
                <a:gd name="connsiteX265" fmla="*/ 680070 w 717860"/>
                <a:gd name="connsiteY265" fmla="*/ 519836 h 837773"/>
                <a:gd name="connsiteX266" fmla="*/ 679178 w 717860"/>
                <a:gd name="connsiteY266" fmla="*/ 521551 h 837773"/>
                <a:gd name="connsiteX267" fmla="*/ 676161 w 717860"/>
                <a:gd name="connsiteY267" fmla="*/ 527312 h 837773"/>
                <a:gd name="connsiteX268" fmla="*/ 675475 w 717860"/>
                <a:gd name="connsiteY268" fmla="*/ 528615 h 837773"/>
                <a:gd name="connsiteX269" fmla="*/ 671909 w 717860"/>
                <a:gd name="connsiteY269" fmla="*/ 535061 h 837773"/>
                <a:gd name="connsiteX270" fmla="*/ 670880 w 717860"/>
                <a:gd name="connsiteY270" fmla="*/ 536913 h 837773"/>
                <a:gd name="connsiteX271" fmla="*/ 667177 w 717860"/>
                <a:gd name="connsiteY271" fmla="*/ 543222 h 837773"/>
                <a:gd name="connsiteX272" fmla="*/ 666354 w 717860"/>
                <a:gd name="connsiteY272" fmla="*/ 544525 h 837773"/>
                <a:gd name="connsiteX273" fmla="*/ 663062 w 717860"/>
                <a:gd name="connsiteY273" fmla="*/ 549943 h 837773"/>
                <a:gd name="connsiteX274" fmla="*/ 662033 w 717860"/>
                <a:gd name="connsiteY274" fmla="*/ 551589 h 837773"/>
                <a:gd name="connsiteX275" fmla="*/ 658124 w 717860"/>
                <a:gd name="connsiteY275" fmla="*/ 557624 h 837773"/>
                <a:gd name="connsiteX276" fmla="*/ 656890 w 717860"/>
                <a:gd name="connsiteY276" fmla="*/ 559407 h 837773"/>
                <a:gd name="connsiteX277" fmla="*/ 653186 w 717860"/>
                <a:gd name="connsiteY277" fmla="*/ 564825 h 837773"/>
                <a:gd name="connsiteX278" fmla="*/ 652363 w 717860"/>
                <a:gd name="connsiteY278" fmla="*/ 566059 h 837773"/>
                <a:gd name="connsiteX279" fmla="*/ 648317 w 717860"/>
                <a:gd name="connsiteY279" fmla="*/ 571683 h 837773"/>
                <a:gd name="connsiteX280" fmla="*/ 647014 w 717860"/>
                <a:gd name="connsiteY280" fmla="*/ 573466 h 837773"/>
                <a:gd name="connsiteX281" fmla="*/ 642762 w 717860"/>
                <a:gd name="connsiteY281" fmla="*/ 579090 h 837773"/>
                <a:gd name="connsiteX282" fmla="*/ 641528 w 717860"/>
                <a:gd name="connsiteY282" fmla="*/ 580667 h 837773"/>
                <a:gd name="connsiteX283" fmla="*/ 637825 w 717860"/>
                <a:gd name="connsiteY283" fmla="*/ 585330 h 837773"/>
                <a:gd name="connsiteX284" fmla="*/ 636590 w 717860"/>
                <a:gd name="connsiteY284" fmla="*/ 586839 h 837773"/>
                <a:gd name="connsiteX285" fmla="*/ 632064 w 717860"/>
                <a:gd name="connsiteY285" fmla="*/ 592188 h 837773"/>
                <a:gd name="connsiteX286" fmla="*/ 630555 w 717860"/>
                <a:gd name="connsiteY286" fmla="*/ 593971 h 837773"/>
                <a:gd name="connsiteX287" fmla="*/ 625960 w 717860"/>
                <a:gd name="connsiteY287" fmla="*/ 599183 h 837773"/>
                <a:gd name="connsiteX288" fmla="*/ 624863 w 717860"/>
                <a:gd name="connsiteY288" fmla="*/ 600418 h 837773"/>
                <a:gd name="connsiteX289" fmla="*/ 622257 w 717860"/>
                <a:gd name="connsiteY289" fmla="*/ 603230 h 837773"/>
                <a:gd name="connsiteX290" fmla="*/ 619582 w 717860"/>
                <a:gd name="connsiteY290" fmla="*/ 606041 h 837773"/>
                <a:gd name="connsiteX291" fmla="*/ 545927 w 717860"/>
                <a:gd name="connsiteY291" fmla="*/ 672907 h 837773"/>
                <a:gd name="connsiteX292" fmla="*/ 452521 w 717860"/>
                <a:gd name="connsiteY292" fmla="*/ 810616 h 837773"/>
                <a:gd name="connsiteX293" fmla="*/ 416654 w 717860"/>
                <a:gd name="connsiteY293" fmla="*/ 837773 h 837773"/>
                <a:gd name="connsiteX294" fmla="*/ 126012 w 717860"/>
                <a:gd name="connsiteY294" fmla="*/ 745945 h 837773"/>
                <a:gd name="connsiteX295" fmla="*/ 125943 w 717860"/>
                <a:gd name="connsiteY295" fmla="*/ 746493 h 837773"/>
                <a:gd name="connsiteX296" fmla="*/ 138905 w 717860"/>
                <a:gd name="connsiteY296" fmla="*/ 763981 h 837773"/>
                <a:gd name="connsiteX297" fmla="*/ 139591 w 717860"/>
                <a:gd name="connsiteY297" fmla="*/ 764118 h 837773"/>
                <a:gd name="connsiteX298" fmla="*/ 140277 w 717860"/>
                <a:gd name="connsiteY298" fmla="*/ 764324 h 837773"/>
                <a:gd name="connsiteX299" fmla="*/ 412265 w 717860"/>
                <a:gd name="connsiteY299" fmla="*/ 816102 h 837773"/>
                <a:gd name="connsiteX300" fmla="*/ 413019 w 717860"/>
                <a:gd name="connsiteY300" fmla="*/ 816171 h 837773"/>
                <a:gd name="connsiteX301" fmla="*/ 413705 w 717860"/>
                <a:gd name="connsiteY301" fmla="*/ 816308 h 837773"/>
                <a:gd name="connsiteX302" fmla="*/ 432153 w 717860"/>
                <a:gd name="connsiteY302" fmla="*/ 804786 h 837773"/>
                <a:gd name="connsiteX303" fmla="*/ 532623 w 717860"/>
                <a:gd name="connsiteY303" fmla="*/ 656242 h 837773"/>
                <a:gd name="connsiteX304" fmla="*/ 604220 w 717860"/>
                <a:gd name="connsiteY304" fmla="*/ 591297 h 837773"/>
                <a:gd name="connsiteX305" fmla="*/ 606758 w 717860"/>
                <a:gd name="connsiteY305" fmla="*/ 588622 h 837773"/>
                <a:gd name="connsiteX306" fmla="*/ 609090 w 717860"/>
                <a:gd name="connsiteY306" fmla="*/ 586085 h 837773"/>
                <a:gd name="connsiteX307" fmla="*/ 610255 w 717860"/>
                <a:gd name="connsiteY307" fmla="*/ 584782 h 837773"/>
                <a:gd name="connsiteX308" fmla="*/ 614576 w 717860"/>
                <a:gd name="connsiteY308" fmla="*/ 579912 h 837773"/>
                <a:gd name="connsiteX309" fmla="*/ 616016 w 717860"/>
                <a:gd name="connsiteY309" fmla="*/ 578267 h 837773"/>
                <a:gd name="connsiteX310" fmla="*/ 620268 w 717860"/>
                <a:gd name="connsiteY310" fmla="*/ 573192 h 837773"/>
                <a:gd name="connsiteX311" fmla="*/ 621434 w 717860"/>
                <a:gd name="connsiteY311" fmla="*/ 571751 h 837773"/>
                <a:gd name="connsiteX312" fmla="*/ 624931 w 717860"/>
                <a:gd name="connsiteY312" fmla="*/ 567362 h 837773"/>
                <a:gd name="connsiteX313" fmla="*/ 626097 w 717860"/>
                <a:gd name="connsiteY313" fmla="*/ 565922 h 837773"/>
                <a:gd name="connsiteX314" fmla="*/ 630144 w 717860"/>
                <a:gd name="connsiteY314" fmla="*/ 560642 h 837773"/>
                <a:gd name="connsiteX315" fmla="*/ 631378 w 717860"/>
                <a:gd name="connsiteY315" fmla="*/ 558927 h 837773"/>
                <a:gd name="connsiteX316" fmla="*/ 635150 w 717860"/>
                <a:gd name="connsiteY316" fmla="*/ 553646 h 837773"/>
                <a:gd name="connsiteX317" fmla="*/ 635904 w 717860"/>
                <a:gd name="connsiteY317" fmla="*/ 552549 h 837773"/>
                <a:gd name="connsiteX318" fmla="*/ 639402 w 717860"/>
                <a:gd name="connsiteY318" fmla="*/ 547474 h 837773"/>
                <a:gd name="connsiteX319" fmla="*/ 640499 w 717860"/>
                <a:gd name="connsiteY319" fmla="*/ 545760 h 837773"/>
                <a:gd name="connsiteX320" fmla="*/ 644202 w 717860"/>
                <a:gd name="connsiteY320" fmla="*/ 540136 h 837773"/>
                <a:gd name="connsiteX321" fmla="*/ 645231 w 717860"/>
                <a:gd name="connsiteY321" fmla="*/ 538559 h 837773"/>
                <a:gd name="connsiteX322" fmla="*/ 648386 w 717860"/>
                <a:gd name="connsiteY322" fmla="*/ 533484 h 837773"/>
                <a:gd name="connsiteX323" fmla="*/ 649140 w 717860"/>
                <a:gd name="connsiteY323" fmla="*/ 532249 h 837773"/>
                <a:gd name="connsiteX324" fmla="*/ 652638 w 717860"/>
                <a:gd name="connsiteY324" fmla="*/ 526283 h 837773"/>
                <a:gd name="connsiteX325" fmla="*/ 653667 w 717860"/>
                <a:gd name="connsiteY325" fmla="*/ 524500 h 837773"/>
                <a:gd name="connsiteX326" fmla="*/ 656958 w 717860"/>
                <a:gd name="connsiteY326" fmla="*/ 518465 h 837773"/>
                <a:gd name="connsiteX327" fmla="*/ 657644 w 717860"/>
                <a:gd name="connsiteY327" fmla="*/ 517230 h 837773"/>
                <a:gd name="connsiteX328" fmla="*/ 660456 w 717860"/>
                <a:gd name="connsiteY328" fmla="*/ 511813 h 837773"/>
                <a:gd name="connsiteX329" fmla="*/ 661279 w 717860"/>
                <a:gd name="connsiteY329" fmla="*/ 510235 h 837773"/>
                <a:gd name="connsiteX330" fmla="*/ 664296 w 717860"/>
                <a:gd name="connsiteY330" fmla="*/ 503994 h 837773"/>
                <a:gd name="connsiteX331" fmla="*/ 665119 w 717860"/>
                <a:gd name="connsiteY331" fmla="*/ 502280 h 837773"/>
                <a:gd name="connsiteX332" fmla="*/ 667863 w 717860"/>
                <a:gd name="connsiteY332" fmla="*/ 496245 h 837773"/>
                <a:gd name="connsiteX333" fmla="*/ 668274 w 717860"/>
                <a:gd name="connsiteY333" fmla="*/ 495422 h 837773"/>
                <a:gd name="connsiteX334" fmla="*/ 671017 w 717860"/>
                <a:gd name="connsiteY334" fmla="*/ 488975 h 837773"/>
                <a:gd name="connsiteX335" fmla="*/ 671772 w 717860"/>
                <a:gd name="connsiteY335" fmla="*/ 487192 h 837773"/>
                <a:gd name="connsiteX336" fmla="*/ 674378 w 717860"/>
                <a:gd name="connsiteY336" fmla="*/ 480609 h 837773"/>
                <a:gd name="connsiteX337" fmla="*/ 674926 w 717860"/>
                <a:gd name="connsiteY337" fmla="*/ 479100 h 837773"/>
                <a:gd name="connsiteX338" fmla="*/ 677121 w 717860"/>
                <a:gd name="connsiteY338" fmla="*/ 473202 h 837773"/>
                <a:gd name="connsiteX339" fmla="*/ 677670 w 717860"/>
                <a:gd name="connsiteY339" fmla="*/ 471762 h 837773"/>
                <a:gd name="connsiteX340" fmla="*/ 679933 w 717860"/>
                <a:gd name="connsiteY340" fmla="*/ 464972 h 837773"/>
                <a:gd name="connsiteX341" fmla="*/ 680550 w 717860"/>
                <a:gd name="connsiteY341" fmla="*/ 463121 h 837773"/>
                <a:gd name="connsiteX342" fmla="*/ 682676 w 717860"/>
                <a:gd name="connsiteY342" fmla="*/ 456194 h 837773"/>
                <a:gd name="connsiteX343" fmla="*/ 682950 w 717860"/>
                <a:gd name="connsiteY343" fmla="*/ 455234 h 837773"/>
                <a:gd name="connsiteX344" fmla="*/ 684802 w 717860"/>
                <a:gd name="connsiteY344" fmla="*/ 448788 h 837773"/>
                <a:gd name="connsiteX345" fmla="*/ 685556 w 717860"/>
                <a:gd name="connsiteY345" fmla="*/ 446044 h 837773"/>
                <a:gd name="connsiteX346" fmla="*/ 685831 w 717860"/>
                <a:gd name="connsiteY346" fmla="*/ 444947 h 837773"/>
                <a:gd name="connsiteX347" fmla="*/ 686105 w 717860"/>
                <a:gd name="connsiteY347" fmla="*/ 443712 h 837773"/>
                <a:gd name="connsiteX348" fmla="*/ 687545 w 717860"/>
                <a:gd name="connsiteY348" fmla="*/ 437952 h 837773"/>
                <a:gd name="connsiteX349" fmla="*/ 688231 w 717860"/>
                <a:gd name="connsiteY349" fmla="*/ 434934 h 837773"/>
                <a:gd name="connsiteX350" fmla="*/ 688368 w 717860"/>
                <a:gd name="connsiteY350" fmla="*/ 434386 h 837773"/>
                <a:gd name="connsiteX351" fmla="*/ 689534 w 717860"/>
                <a:gd name="connsiteY351" fmla="*/ 429174 h 837773"/>
                <a:gd name="connsiteX352" fmla="*/ 690357 w 717860"/>
                <a:gd name="connsiteY352" fmla="*/ 425196 h 837773"/>
                <a:gd name="connsiteX353" fmla="*/ 690631 w 717860"/>
                <a:gd name="connsiteY353" fmla="*/ 423893 h 837773"/>
                <a:gd name="connsiteX354" fmla="*/ 690905 w 717860"/>
                <a:gd name="connsiteY354" fmla="*/ 422384 h 837773"/>
                <a:gd name="connsiteX355" fmla="*/ 691111 w 717860"/>
                <a:gd name="connsiteY355" fmla="*/ 421287 h 837773"/>
                <a:gd name="connsiteX356" fmla="*/ 691317 w 717860"/>
                <a:gd name="connsiteY356" fmla="*/ 420190 h 837773"/>
                <a:gd name="connsiteX357" fmla="*/ 692002 w 717860"/>
                <a:gd name="connsiteY357" fmla="*/ 416418 h 837773"/>
                <a:gd name="connsiteX358" fmla="*/ 692894 w 717860"/>
                <a:gd name="connsiteY358" fmla="*/ 410863 h 837773"/>
                <a:gd name="connsiteX359" fmla="*/ 693374 w 717860"/>
                <a:gd name="connsiteY359" fmla="*/ 407777 h 837773"/>
                <a:gd name="connsiteX360" fmla="*/ 694266 w 717860"/>
                <a:gd name="connsiteY360" fmla="*/ 400919 h 837773"/>
                <a:gd name="connsiteX361" fmla="*/ 694472 w 717860"/>
                <a:gd name="connsiteY361" fmla="*/ 399273 h 837773"/>
                <a:gd name="connsiteX362" fmla="*/ 438256 w 717860"/>
                <a:gd name="connsiteY362" fmla="*/ 30724 h 837773"/>
                <a:gd name="connsiteX363" fmla="*/ 436679 w 717860"/>
                <a:gd name="connsiteY363" fmla="*/ 30381 h 837773"/>
                <a:gd name="connsiteX364" fmla="*/ 429684 w 717860"/>
                <a:gd name="connsiteY364" fmla="*/ 28803 h 837773"/>
                <a:gd name="connsiteX365" fmla="*/ 427421 w 717860"/>
                <a:gd name="connsiteY365" fmla="*/ 28324 h 837773"/>
                <a:gd name="connsiteX366" fmla="*/ 424815 w 717860"/>
                <a:gd name="connsiteY366" fmla="*/ 27775 h 837773"/>
                <a:gd name="connsiteX367" fmla="*/ 422278 w 717860"/>
                <a:gd name="connsiteY367" fmla="*/ 27226 h 837773"/>
                <a:gd name="connsiteX368" fmla="*/ 420906 w 717860"/>
                <a:gd name="connsiteY368" fmla="*/ 26952 h 837773"/>
                <a:gd name="connsiteX369" fmla="*/ 417957 w 717860"/>
                <a:gd name="connsiteY369" fmla="*/ 26403 h 837773"/>
                <a:gd name="connsiteX370" fmla="*/ 417134 w 717860"/>
                <a:gd name="connsiteY370" fmla="*/ 26266 h 837773"/>
                <a:gd name="connsiteX371" fmla="*/ 411922 w 717860"/>
                <a:gd name="connsiteY371" fmla="*/ 25374 h 837773"/>
                <a:gd name="connsiteX372" fmla="*/ 408150 w 717860"/>
                <a:gd name="connsiteY372" fmla="*/ 24826 h 837773"/>
                <a:gd name="connsiteX373" fmla="*/ 402801 w 717860"/>
                <a:gd name="connsiteY373" fmla="*/ 24072 h 837773"/>
                <a:gd name="connsiteX374" fmla="*/ 398823 w 717860"/>
                <a:gd name="connsiteY374" fmla="*/ 23592 h 837773"/>
                <a:gd name="connsiteX375" fmla="*/ 394640 w 717860"/>
                <a:gd name="connsiteY375" fmla="*/ 23111 h 837773"/>
                <a:gd name="connsiteX376" fmla="*/ 390456 w 717860"/>
                <a:gd name="connsiteY376" fmla="*/ 22700 h 837773"/>
                <a:gd name="connsiteX377" fmla="*/ 386273 w 717860"/>
                <a:gd name="connsiteY377" fmla="*/ 22357 h 837773"/>
                <a:gd name="connsiteX378" fmla="*/ 382089 w 717860"/>
                <a:gd name="connsiteY378" fmla="*/ 22014 h 837773"/>
                <a:gd name="connsiteX379" fmla="*/ 377975 w 717860"/>
                <a:gd name="connsiteY379" fmla="*/ 21740 h 837773"/>
                <a:gd name="connsiteX380" fmla="*/ 373792 w 717860"/>
                <a:gd name="connsiteY380" fmla="*/ 21534 h 837773"/>
                <a:gd name="connsiteX381" fmla="*/ 369676 w 717860"/>
                <a:gd name="connsiteY381" fmla="*/ 21397 h 837773"/>
                <a:gd name="connsiteX382" fmla="*/ 365493 w 717860"/>
                <a:gd name="connsiteY382" fmla="*/ 21328 h 837773"/>
                <a:gd name="connsiteX383" fmla="*/ 365288 w 717860"/>
                <a:gd name="connsiteY383" fmla="*/ 21328 h 837773"/>
                <a:gd name="connsiteX384" fmla="*/ 361379 w 717860"/>
                <a:gd name="connsiteY384" fmla="*/ 21260 h 837773"/>
                <a:gd name="connsiteX385" fmla="*/ 357538 w 717860"/>
                <a:gd name="connsiteY385" fmla="*/ 21260 h 837773"/>
                <a:gd name="connsiteX386" fmla="*/ 356578 w 717860"/>
                <a:gd name="connsiteY386" fmla="*/ 21260 h 837773"/>
                <a:gd name="connsiteX387" fmla="*/ 353149 w 717860"/>
                <a:gd name="connsiteY387" fmla="*/ 21260 h 837773"/>
                <a:gd name="connsiteX388" fmla="*/ 349651 w 717860"/>
                <a:gd name="connsiteY388" fmla="*/ 21328 h 837773"/>
                <a:gd name="connsiteX389" fmla="*/ 347937 w 717860"/>
                <a:gd name="connsiteY389" fmla="*/ 21397 h 837773"/>
                <a:gd name="connsiteX390" fmla="*/ 344851 w 717860"/>
                <a:gd name="connsiteY390" fmla="*/ 21466 h 837773"/>
                <a:gd name="connsiteX391" fmla="*/ 341422 w 717860"/>
                <a:gd name="connsiteY391" fmla="*/ 21671 h 837773"/>
                <a:gd name="connsiteX392" fmla="*/ 339502 w 717860"/>
                <a:gd name="connsiteY392" fmla="*/ 21808 h 837773"/>
                <a:gd name="connsiteX393" fmla="*/ 336690 w 717860"/>
                <a:gd name="connsiteY393" fmla="*/ 21945 h 837773"/>
                <a:gd name="connsiteX394" fmla="*/ 333398 w 717860"/>
                <a:gd name="connsiteY394" fmla="*/ 22220 h 837773"/>
                <a:gd name="connsiteX395" fmla="*/ 331272 w 717860"/>
                <a:gd name="connsiteY395" fmla="*/ 22357 h 837773"/>
                <a:gd name="connsiteX396" fmla="*/ 328528 w 717860"/>
                <a:gd name="connsiteY396" fmla="*/ 22563 h 837773"/>
                <a:gd name="connsiteX397" fmla="*/ 325374 w 717860"/>
                <a:gd name="connsiteY397" fmla="*/ 22906 h 837773"/>
                <a:gd name="connsiteX398" fmla="*/ 322974 w 717860"/>
                <a:gd name="connsiteY398" fmla="*/ 23180 h 837773"/>
                <a:gd name="connsiteX399" fmla="*/ 320436 w 717860"/>
                <a:gd name="connsiteY399" fmla="*/ 23454 h 837773"/>
                <a:gd name="connsiteX400" fmla="*/ 317213 w 717860"/>
                <a:gd name="connsiteY400" fmla="*/ 23866 h 837773"/>
                <a:gd name="connsiteX401" fmla="*/ 314676 w 717860"/>
                <a:gd name="connsiteY401" fmla="*/ 24209 h 837773"/>
                <a:gd name="connsiteX402" fmla="*/ 312344 w 717860"/>
                <a:gd name="connsiteY402" fmla="*/ 24483 h 837773"/>
                <a:gd name="connsiteX403" fmla="*/ 308641 w 717860"/>
                <a:gd name="connsiteY403" fmla="*/ 25032 h 837773"/>
                <a:gd name="connsiteX404" fmla="*/ 306240 w 717860"/>
                <a:gd name="connsiteY404" fmla="*/ 25374 h 837773"/>
                <a:gd name="connsiteX405" fmla="*/ 304320 w 717860"/>
                <a:gd name="connsiteY405" fmla="*/ 25649 h 837773"/>
                <a:gd name="connsiteX406" fmla="*/ 296433 w 717860"/>
                <a:gd name="connsiteY406" fmla="*/ 27021 h 837773"/>
                <a:gd name="connsiteX407" fmla="*/ 294719 w 717860"/>
                <a:gd name="connsiteY407" fmla="*/ 27363 h 837773"/>
                <a:gd name="connsiteX408" fmla="*/ 292387 w 717860"/>
                <a:gd name="connsiteY408" fmla="*/ 27843 h 837773"/>
                <a:gd name="connsiteX409" fmla="*/ 288547 w 717860"/>
                <a:gd name="connsiteY409" fmla="*/ 28598 h 837773"/>
                <a:gd name="connsiteX410" fmla="*/ 286283 w 717860"/>
                <a:gd name="connsiteY410" fmla="*/ 29078 h 837773"/>
                <a:gd name="connsiteX411" fmla="*/ 283951 w 717860"/>
                <a:gd name="connsiteY411" fmla="*/ 29627 h 837773"/>
                <a:gd name="connsiteX412" fmla="*/ 280660 w 717860"/>
                <a:gd name="connsiteY412" fmla="*/ 30381 h 837773"/>
                <a:gd name="connsiteX413" fmla="*/ 278191 w 717860"/>
                <a:gd name="connsiteY413" fmla="*/ 30998 h 837773"/>
                <a:gd name="connsiteX414" fmla="*/ 275928 w 717860"/>
                <a:gd name="connsiteY414" fmla="*/ 31547 h 837773"/>
                <a:gd name="connsiteX415" fmla="*/ 272773 w 717860"/>
                <a:gd name="connsiteY415" fmla="*/ 32370 h 837773"/>
                <a:gd name="connsiteX416" fmla="*/ 270304 w 717860"/>
                <a:gd name="connsiteY416" fmla="*/ 33056 h 837773"/>
                <a:gd name="connsiteX417" fmla="*/ 268178 w 717860"/>
                <a:gd name="connsiteY417" fmla="*/ 33673 h 837773"/>
                <a:gd name="connsiteX418" fmla="*/ 265024 w 717860"/>
                <a:gd name="connsiteY418" fmla="*/ 34564 h 837773"/>
                <a:gd name="connsiteX419" fmla="*/ 262418 w 717860"/>
                <a:gd name="connsiteY419" fmla="*/ 35387 h 837773"/>
                <a:gd name="connsiteX420" fmla="*/ 260566 w 717860"/>
                <a:gd name="connsiteY420" fmla="*/ 35936 h 837773"/>
                <a:gd name="connsiteX421" fmla="*/ 257342 w 717860"/>
                <a:gd name="connsiteY421" fmla="*/ 36896 h 837773"/>
                <a:gd name="connsiteX422" fmla="*/ 254599 w 717860"/>
                <a:gd name="connsiteY422" fmla="*/ 37788 h 837773"/>
                <a:gd name="connsiteX423" fmla="*/ 252954 w 717860"/>
                <a:gd name="connsiteY423" fmla="*/ 38336 h 837773"/>
                <a:gd name="connsiteX424" fmla="*/ 249661 w 717860"/>
                <a:gd name="connsiteY424" fmla="*/ 39434 h 837773"/>
                <a:gd name="connsiteX425" fmla="*/ 246507 w 717860"/>
                <a:gd name="connsiteY425" fmla="*/ 40531 h 837773"/>
                <a:gd name="connsiteX426" fmla="*/ 246027 w 717860"/>
                <a:gd name="connsiteY426" fmla="*/ 40668 h 837773"/>
                <a:gd name="connsiteX427" fmla="*/ 242118 w 717860"/>
                <a:gd name="connsiteY427" fmla="*/ 42040 h 837773"/>
                <a:gd name="connsiteX428" fmla="*/ 238689 w 717860"/>
                <a:gd name="connsiteY428" fmla="*/ 43343 h 837773"/>
                <a:gd name="connsiteX429" fmla="*/ 238483 w 717860"/>
                <a:gd name="connsiteY429" fmla="*/ 43411 h 837773"/>
                <a:gd name="connsiteX430" fmla="*/ 234642 w 717860"/>
                <a:gd name="connsiteY430" fmla="*/ 44920 h 837773"/>
                <a:gd name="connsiteX431" fmla="*/ 231213 w 717860"/>
                <a:gd name="connsiteY431" fmla="*/ 46292 h 837773"/>
                <a:gd name="connsiteX432" fmla="*/ 227305 w 717860"/>
                <a:gd name="connsiteY432" fmla="*/ 47937 h 837773"/>
                <a:gd name="connsiteX433" fmla="*/ 223738 w 717860"/>
                <a:gd name="connsiteY433" fmla="*/ 49446 h 837773"/>
                <a:gd name="connsiteX434" fmla="*/ 219967 w 717860"/>
                <a:gd name="connsiteY434" fmla="*/ 51092 h 837773"/>
                <a:gd name="connsiteX435" fmla="*/ 216469 w 717860"/>
                <a:gd name="connsiteY435" fmla="*/ 52738 h 837773"/>
                <a:gd name="connsiteX436" fmla="*/ 212765 w 717860"/>
                <a:gd name="connsiteY436" fmla="*/ 54521 h 837773"/>
                <a:gd name="connsiteX437" fmla="*/ 209268 w 717860"/>
                <a:gd name="connsiteY437" fmla="*/ 56235 h 837773"/>
                <a:gd name="connsiteX438" fmla="*/ 205633 w 717860"/>
                <a:gd name="connsiteY438" fmla="*/ 58087 h 837773"/>
                <a:gd name="connsiteX439" fmla="*/ 202204 w 717860"/>
                <a:gd name="connsiteY439" fmla="*/ 59870 h 837773"/>
                <a:gd name="connsiteX440" fmla="*/ 198570 w 717860"/>
                <a:gd name="connsiteY440" fmla="*/ 61791 h 837773"/>
                <a:gd name="connsiteX441" fmla="*/ 195209 w 717860"/>
                <a:gd name="connsiteY441" fmla="*/ 63642 h 837773"/>
                <a:gd name="connsiteX442" fmla="*/ 191643 w 717860"/>
                <a:gd name="connsiteY442" fmla="*/ 65631 h 837773"/>
                <a:gd name="connsiteX443" fmla="*/ 188283 w 717860"/>
                <a:gd name="connsiteY443" fmla="*/ 67551 h 837773"/>
                <a:gd name="connsiteX444" fmla="*/ 184716 w 717860"/>
                <a:gd name="connsiteY444" fmla="*/ 69677 h 837773"/>
                <a:gd name="connsiteX445" fmla="*/ 181425 w 717860"/>
                <a:gd name="connsiteY445" fmla="*/ 71666 h 837773"/>
                <a:gd name="connsiteX446" fmla="*/ 177927 w 717860"/>
                <a:gd name="connsiteY446" fmla="*/ 73861 h 837773"/>
                <a:gd name="connsiteX447" fmla="*/ 174704 w 717860"/>
                <a:gd name="connsiteY447" fmla="*/ 75918 h 837773"/>
                <a:gd name="connsiteX448" fmla="*/ 171275 w 717860"/>
                <a:gd name="connsiteY448" fmla="*/ 78181 h 837773"/>
                <a:gd name="connsiteX449" fmla="*/ 171069 w 717860"/>
                <a:gd name="connsiteY449" fmla="*/ 78318 h 837773"/>
                <a:gd name="connsiteX450" fmla="*/ 168052 w 717860"/>
                <a:gd name="connsiteY450" fmla="*/ 80307 h 837773"/>
                <a:gd name="connsiteX451" fmla="*/ 165034 w 717860"/>
                <a:gd name="connsiteY451" fmla="*/ 82433 h 837773"/>
                <a:gd name="connsiteX452" fmla="*/ 164005 w 717860"/>
                <a:gd name="connsiteY452" fmla="*/ 83188 h 837773"/>
                <a:gd name="connsiteX453" fmla="*/ 161536 w 717860"/>
                <a:gd name="connsiteY453" fmla="*/ 84902 h 837773"/>
                <a:gd name="connsiteX454" fmla="*/ 158587 w 717860"/>
                <a:gd name="connsiteY454" fmla="*/ 87096 h 837773"/>
                <a:gd name="connsiteX455" fmla="*/ 157490 w 717860"/>
                <a:gd name="connsiteY455" fmla="*/ 87920 h 837773"/>
                <a:gd name="connsiteX456" fmla="*/ 155158 w 717860"/>
                <a:gd name="connsiteY456" fmla="*/ 89634 h 837773"/>
                <a:gd name="connsiteX457" fmla="*/ 152415 w 717860"/>
                <a:gd name="connsiteY457" fmla="*/ 91760 h 837773"/>
                <a:gd name="connsiteX458" fmla="*/ 150838 w 717860"/>
                <a:gd name="connsiteY458" fmla="*/ 92994 h 837773"/>
                <a:gd name="connsiteX459" fmla="*/ 148917 w 717860"/>
                <a:gd name="connsiteY459" fmla="*/ 94503 h 837773"/>
                <a:gd name="connsiteX460" fmla="*/ 146312 w 717860"/>
                <a:gd name="connsiteY460" fmla="*/ 96629 h 837773"/>
                <a:gd name="connsiteX461" fmla="*/ 144597 w 717860"/>
                <a:gd name="connsiteY461" fmla="*/ 98001 h 837773"/>
                <a:gd name="connsiteX462" fmla="*/ 142745 w 717860"/>
                <a:gd name="connsiteY462" fmla="*/ 99510 h 837773"/>
                <a:gd name="connsiteX463" fmla="*/ 140002 w 717860"/>
                <a:gd name="connsiteY463" fmla="*/ 101841 h 837773"/>
                <a:gd name="connsiteX464" fmla="*/ 138356 w 717860"/>
                <a:gd name="connsiteY464" fmla="*/ 103281 h 837773"/>
                <a:gd name="connsiteX465" fmla="*/ 136710 w 717860"/>
                <a:gd name="connsiteY465" fmla="*/ 104722 h 837773"/>
                <a:gd name="connsiteX466" fmla="*/ 133830 w 717860"/>
                <a:gd name="connsiteY466" fmla="*/ 107328 h 837773"/>
                <a:gd name="connsiteX467" fmla="*/ 132116 w 717860"/>
                <a:gd name="connsiteY467" fmla="*/ 108836 h 837773"/>
                <a:gd name="connsiteX468" fmla="*/ 130744 w 717860"/>
                <a:gd name="connsiteY468" fmla="*/ 110071 h 837773"/>
                <a:gd name="connsiteX469" fmla="*/ 126355 w 717860"/>
                <a:gd name="connsiteY469" fmla="*/ 114186 h 837773"/>
                <a:gd name="connsiteX470" fmla="*/ 124983 w 717860"/>
                <a:gd name="connsiteY470" fmla="*/ 115489 h 837773"/>
                <a:gd name="connsiteX471" fmla="*/ 119291 w 717860"/>
                <a:gd name="connsiteY471" fmla="*/ 121044 h 837773"/>
                <a:gd name="connsiteX472" fmla="*/ 118262 w 717860"/>
                <a:gd name="connsiteY472" fmla="*/ 122072 h 837773"/>
                <a:gd name="connsiteX473" fmla="*/ 117097 w 717860"/>
                <a:gd name="connsiteY473" fmla="*/ 123238 h 837773"/>
                <a:gd name="connsiteX474" fmla="*/ 113668 w 717860"/>
                <a:gd name="connsiteY474" fmla="*/ 126736 h 837773"/>
                <a:gd name="connsiteX475" fmla="*/ 112365 w 717860"/>
                <a:gd name="connsiteY475" fmla="*/ 128176 h 837773"/>
                <a:gd name="connsiteX476" fmla="*/ 110787 w 717860"/>
                <a:gd name="connsiteY476" fmla="*/ 129822 h 837773"/>
                <a:gd name="connsiteX477" fmla="*/ 108250 w 717860"/>
                <a:gd name="connsiteY477" fmla="*/ 132565 h 837773"/>
                <a:gd name="connsiteX478" fmla="*/ 106741 w 717860"/>
                <a:gd name="connsiteY478" fmla="*/ 134211 h 837773"/>
                <a:gd name="connsiteX479" fmla="*/ 105438 w 717860"/>
                <a:gd name="connsiteY479" fmla="*/ 135720 h 837773"/>
                <a:gd name="connsiteX480" fmla="*/ 102901 w 717860"/>
                <a:gd name="connsiteY480" fmla="*/ 138600 h 837773"/>
                <a:gd name="connsiteX481" fmla="*/ 101392 w 717860"/>
                <a:gd name="connsiteY481" fmla="*/ 140383 h 837773"/>
                <a:gd name="connsiteX482" fmla="*/ 100088 w 717860"/>
                <a:gd name="connsiteY482" fmla="*/ 141892 h 837773"/>
                <a:gd name="connsiteX483" fmla="*/ 97757 w 717860"/>
                <a:gd name="connsiteY483" fmla="*/ 144704 h 837773"/>
                <a:gd name="connsiteX484" fmla="*/ 96111 w 717860"/>
                <a:gd name="connsiteY484" fmla="*/ 146693 h 837773"/>
                <a:gd name="connsiteX485" fmla="*/ 95082 w 717860"/>
                <a:gd name="connsiteY485" fmla="*/ 147996 h 837773"/>
                <a:gd name="connsiteX486" fmla="*/ 92750 w 717860"/>
                <a:gd name="connsiteY486" fmla="*/ 150945 h 837773"/>
                <a:gd name="connsiteX487" fmla="*/ 90968 w 717860"/>
                <a:gd name="connsiteY487" fmla="*/ 153208 h 837773"/>
                <a:gd name="connsiteX488" fmla="*/ 90213 w 717860"/>
                <a:gd name="connsiteY488" fmla="*/ 154168 h 837773"/>
                <a:gd name="connsiteX489" fmla="*/ 87813 w 717860"/>
                <a:gd name="connsiteY489" fmla="*/ 157323 h 837773"/>
                <a:gd name="connsiteX490" fmla="*/ 85892 w 717860"/>
                <a:gd name="connsiteY490" fmla="*/ 159929 h 837773"/>
                <a:gd name="connsiteX491" fmla="*/ 85618 w 717860"/>
                <a:gd name="connsiteY491" fmla="*/ 160340 h 837773"/>
                <a:gd name="connsiteX492" fmla="*/ 83081 w 717860"/>
                <a:gd name="connsiteY492" fmla="*/ 163838 h 837773"/>
                <a:gd name="connsiteX493" fmla="*/ 81229 w 717860"/>
                <a:gd name="connsiteY493" fmla="*/ 166512 h 837773"/>
                <a:gd name="connsiteX494" fmla="*/ 80955 w 717860"/>
                <a:gd name="connsiteY494" fmla="*/ 166924 h 837773"/>
                <a:gd name="connsiteX495" fmla="*/ 78555 w 717860"/>
                <a:gd name="connsiteY495" fmla="*/ 170490 h 837773"/>
                <a:gd name="connsiteX496" fmla="*/ 76634 w 717860"/>
                <a:gd name="connsiteY496" fmla="*/ 173370 h 837773"/>
                <a:gd name="connsiteX497" fmla="*/ 76429 w 717860"/>
                <a:gd name="connsiteY497" fmla="*/ 173645 h 837773"/>
                <a:gd name="connsiteX498" fmla="*/ 74097 w 717860"/>
                <a:gd name="connsiteY498" fmla="*/ 177211 h 837773"/>
                <a:gd name="connsiteX499" fmla="*/ 72040 w 717860"/>
                <a:gd name="connsiteY499" fmla="*/ 180434 h 837773"/>
                <a:gd name="connsiteX500" fmla="*/ 69776 w 717860"/>
                <a:gd name="connsiteY500" fmla="*/ 184069 h 837773"/>
                <a:gd name="connsiteX501" fmla="*/ 67856 w 717860"/>
                <a:gd name="connsiteY501" fmla="*/ 187361 h 837773"/>
                <a:gd name="connsiteX502" fmla="*/ 65662 w 717860"/>
                <a:gd name="connsiteY502" fmla="*/ 191064 h 837773"/>
                <a:gd name="connsiteX503" fmla="*/ 63810 w 717860"/>
                <a:gd name="connsiteY503" fmla="*/ 194424 h 837773"/>
                <a:gd name="connsiteX504" fmla="*/ 61753 w 717860"/>
                <a:gd name="connsiteY504" fmla="*/ 198196 h 837773"/>
                <a:gd name="connsiteX505" fmla="*/ 59969 w 717860"/>
                <a:gd name="connsiteY505" fmla="*/ 201557 h 837773"/>
                <a:gd name="connsiteX506" fmla="*/ 57981 w 717860"/>
                <a:gd name="connsiteY506" fmla="*/ 205397 h 837773"/>
                <a:gd name="connsiteX507" fmla="*/ 56266 w 717860"/>
                <a:gd name="connsiteY507" fmla="*/ 208826 h 837773"/>
                <a:gd name="connsiteX508" fmla="*/ 54346 w 717860"/>
                <a:gd name="connsiteY508" fmla="*/ 212735 h 837773"/>
                <a:gd name="connsiteX509" fmla="*/ 52700 w 717860"/>
                <a:gd name="connsiteY509" fmla="*/ 216233 h 837773"/>
                <a:gd name="connsiteX510" fmla="*/ 50848 w 717860"/>
                <a:gd name="connsiteY510" fmla="*/ 220210 h 837773"/>
                <a:gd name="connsiteX511" fmla="*/ 50711 w 717860"/>
                <a:gd name="connsiteY511" fmla="*/ 220485 h 837773"/>
                <a:gd name="connsiteX512" fmla="*/ 49271 w 717860"/>
                <a:gd name="connsiteY512" fmla="*/ 223708 h 837773"/>
                <a:gd name="connsiteX513" fmla="*/ 47556 w 717860"/>
                <a:gd name="connsiteY513" fmla="*/ 227754 h 837773"/>
                <a:gd name="connsiteX514" fmla="*/ 47419 w 717860"/>
                <a:gd name="connsiteY514" fmla="*/ 228097 h 837773"/>
                <a:gd name="connsiteX515" fmla="*/ 46047 w 717860"/>
                <a:gd name="connsiteY515" fmla="*/ 231320 h 837773"/>
                <a:gd name="connsiteX516" fmla="*/ 44402 w 717860"/>
                <a:gd name="connsiteY516" fmla="*/ 235504 h 837773"/>
                <a:gd name="connsiteX517" fmla="*/ 44127 w 717860"/>
                <a:gd name="connsiteY517" fmla="*/ 236121 h 837773"/>
                <a:gd name="connsiteX518" fmla="*/ 43030 w 717860"/>
                <a:gd name="connsiteY518" fmla="*/ 239070 h 837773"/>
                <a:gd name="connsiteX519" fmla="*/ 41590 w 717860"/>
                <a:gd name="connsiteY519" fmla="*/ 242979 h 837773"/>
                <a:gd name="connsiteX520" fmla="*/ 41179 w 717860"/>
                <a:gd name="connsiteY520" fmla="*/ 244145 h 837773"/>
                <a:gd name="connsiteX521" fmla="*/ 40218 w 717860"/>
                <a:gd name="connsiteY521" fmla="*/ 246888 h 837773"/>
                <a:gd name="connsiteX522" fmla="*/ 38984 w 717860"/>
                <a:gd name="connsiteY522" fmla="*/ 250523 h 837773"/>
                <a:gd name="connsiteX523" fmla="*/ 38435 w 717860"/>
                <a:gd name="connsiteY523" fmla="*/ 252169 h 837773"/>
                <a:gd name="connsiteX524" fmla="*/ 37544 w 717860"/>
                <a:gd name="connsiteY524" fmla="*/ 254775 h 837773"/>
                <a:gd name="connsiteX525" fmla="*/ 36378 w 717860"/>
                <a:gd name="connsiteY525" fmla="*/ 258478 h 837773"/>
                <a:gd name="connsiteX526" fmla="*/ 35760 w 717860"/>
                <a:gd name="connsiteY526" fmla="*/ 260398 h 837773"/>
                <a:gd name="connsiteX527" fmla="*/ 35075 w 717860"/>
                <a:gd name="connsiteY527" fmla="*/ 262730 h 837773"/>
                <a:gd name="connsiteX528" fmla="*/ 33978 w 717860"/>
                <a:gd name="connsiteY528" fmla="*/ 266570 h 837773"/>
                <a:gd name="connsiteX529" fmla="*/ 33360 w 717860"/>
                <a:gd name="connsiteY529" fmla="*/ 268696 h 837773"/>
                <a:gd name="connsiteX530" fmla="*/ 32743 w 717860"/>
                <a:gd name="connsiteY530" fmla="*/ 270822 h 837773"/>
                <a:gd name="connsiteX531" fmla="*/ 31646 w 717860"/>
                <a:gd name="connsiteY531" fmla="*/ 275074 h 837773"/>
                <a:gd name="connsiteX532" fmla="*/ 31166 w 717860"/>
                <a:gd name="connsiteY532" fmla="*/ 277063 h 837773"/>
                <a:gd name="connsiteX533" fmla="*/ 30686 w 717860"/>
                <a:gd name="connsiteY533" fmla="*/ 278983 h 837773"/>
                <a:gd name="connsiteX534" fmla="*/ 29520 w 717860"/>
                <a:gd name="connsiteY534" fmla="*/ 284127 h 837773"/>
                <a:gd name="connsiteX535" fmla="*/ 29108 w 717860"/>
                <a:gd name="connsiteY535" fmla="*/ 285841 h 837773"/>
                <a:gd name="connsiteX536" fmla="*/ 28766 w 717860"/>
                <a:gd name="connsiteY536" fmla="*/ 287282 h 837773"/>
                <a:gd name="connsiteX537" fmla="*/ 27051 w 717860"/>
                <a:gd name="connsiteY537" fmla="*/ 295717 h 837773"/>
                <a:gd name="connsiteX538" fmla="*/ 25679 w 717860"/>
                <a:gd name="connsiteY538" fmla="*/ 303398 h 837773"/>
                <a:gd name="connsiteX539" fmla="*/ 25337 w 717860"/>
                <a:gd name="connsiteY539" fmla="*/ 305524 h 837773"/>
                <a:gd name="connsiteX540" fmla="*/ 24376 w 717860"/>
                <a:gd name="connsiteY540" fmla="*/ 311696 h 837773"/>
                <a:gd name="connsiteX541" fmla="*/ 24170 w 717860"/>
                <a:gd name="connsiteY541" fmla="*/ 313342 h 837773"/>
                <a:gd name="connsiteX542" fmla="*/ 23211 w 717860"/>
                <a:gd name="connsiteY542" fmla="*/ 320954 h 837773"/>
                <a:gd name="connsiteX543" fmla="*/ 23005 w 717860"/>
                <a:gd name="connsiteY543" fmla="*/ 322669 h 837773"/>
                <a:gd name="connsiteX544" fmla="*/ 22388 w 717860"/>
                <a:gd name="connsiteY544" fmla="*/ 328773 h 837773"/>
                <a:gd name="connsiteX545" fmla="*/ 22182 w 717860"/>
                <a:gd name="connsiteY545" fmla="*/ 330830 h 837773"/>
                <a:gd name="connsiteX546" fmla="*/ 21633 w 717860"/>
                <a:gd name="connsiteY546" fmla="*/ 338442 h 837773"/>
                <a:gd name="connsiteX547" fmla="*/ 21633 w 717860"/>
                <a:gd name="connsiteY547" fmla="*/ 338717 h 837773"/>
                <a:gd name="connsiteX548" fmla="*/ 21290 w 717860"/>
                <a:gd name="connsiteY548" fmla="*/ 346055 h 837773"/>
                <a:gd name="connsiteX549" fmla="*/ 21221 w 717860"/>
                <a:gd name="connsiteY549" fmla="*/ 348112 h 837773"/>
                <a:gd name="connsiteX550" fmla="*/ 21085 w 717860"/>
                <a:gd name="connsiteY550" fmla="*/ 354284 h 837773"/>
                <a:gd name="connsiteX551" fmla="*/ 21085 w 717860"/>
                <a:gd name="connsiteY551" fmla="*/ 355862 h 837773"/>
                <a:gd name="connsiteX552" fmla="*/ 21085 w 717860"/>
                <a:gd name="connsiteY552" fmla="*/ 363337 h 837773"/>
                <a:gd name="connsiteX553" fmla="*/ 21085 w 717860"/>
                <a:gd name="connsiteY553" fmla="*/ 365120 h 837773"/>
                <a:gd name="connsiteX554" fmla="*/ 21221 w 717860"/>
                <a:gd name="connsiteY554" fmla="*/ 371018 h 837773"/>
                <a:gd name="connsiteX555" fmla="*/ 21290 w 717860"/>
                <a:gd name="connsiteY555" fmla="*/ 373075 h 837773"/>
                <a:gd name="connsiteX556" fmla="*/ 21702 w 717860"/>
                <a:gd name="connsiteY556" fmla="*/ 380482 h 837773"/>
                <a:gd name="connsiteX557" fmla="*/ 21770 w 717860"/>
                <a:gd name="connsiteY557" fmla="*/ 381030 h 837773"/>
                <a:gd name="connsiteX558" fmla="*/ 22319 w 717860"/>
                <a:gd name="connsiteY558" fmla="*/ 387888 h 837773"/>
                <a:gd name="connsiteX559" fmla="*/ 22525 w 717860"/>
                <a:gd name="connsiteY559" fmla="*/ 390014 h 837773"/>
                <a:gd name="connsiteX560" fmla="*/ 23142 w 717860"/>
                <a:gd name="connsiteY560" fmla="*/ 395981 h 837773"/>
                <a:gd name="connsiteX561" fmla="*/ 23279 w 717860"/>
                <a:gd name="connsiteY561" fmla="*/ 397558 h 837773"/>
                <a:gd name="connsiteX562" fmla="*/ 24170 w 717860"/>
                <a:gd name="connsiteY562" fmla="*/ 404828 h 837773"/>
                <a:gd name="connsiteX563" fmla="*/ 24445 w 717860"/>
                <a:gd name="connsiteY563" fmla="*/ 406748 h 837773"/>
                <a:gd name="connsiteX564" fmla="*/ 25268 w 717860"/>
                <a:gd name="connsiteY564" fmla="*/ 412372 h 837773"/>
                <a:gd name="connsiteX565" fmla="*/ 25611 w 717860"/>
                <a:gd name="connsiteY565" fmla="*/ 414498 h 837773"/>
                <a:gd name="connsiteX566" fmla="*/ 26845 w 717860"/>
                <a:gd name="connsiteY566" fmla="*/ 421630 h 837773"/>
                <a:gd name="connsiteX567" fmla="*/ 27051 w 717860"/>
                <a:gd name="connsiteY567" fmla="*/ 422590 h 837773"/>
                <a:gd name="connsiteX568" fmla="*/ 28285 w 717860"/>
                <a:gd name="connsiteY568" fmla="*/ 428831 h 837773"/>
                <a:gd name="connsiteX569" fmla="*/ 28766 w 717860"/>
                <a:gd name="connsiteY569" fmla="*/ 431025 h 837773"/>
                <a:gd name="connsiteX570" fmla="*/ 30069 w 717860"/>
                <a:gd name="connsiteY570" fmla="*/ 436649 h 837773"/>
                <a:gd name="connsiteX571" fmla="*/ 30480 w 717860"/>
                <a:gd name="connsiteY571" fmla="*/ 438295 h 837773"/>
                <a:gd name="connsiteX572" fmla="*/ 32195 w 717860"/>
                <a:gd name="connsiteY572" fmla="*/ 445153 h 837773"/>
                <a:gd name="connsiteX573" fmla="*/ 32743 w 717860"/>
                <a:gd name="connsiteY573" fmla="*/ 447141 h 837773"/>
                <a:gd name="connsiteX574" fmla="*/ 34183 w 717860"/>
                <a:gd name="connsiteY574" fmla="*/ 452354 h 837773"/>
                <a:gd name="connsiteX575" fmla="*/ 34801 w 717860"/>
                <a:gd name="connsiteY575" fmla="*/ 454480 h 837773"/>
                <a:gd name="connsiteX576" fmla="*/ 36858 w 717860"/>
                <a:gd name="connsiteY576" fmla="*/ 461201 h 837773"/>
                <a:gd name="connsiteX577" fmla="*/ 37269 w 717860"/>
                <a:gd name="connsiteY577" fmla="*/ 462435 h 837773"/>
                <a:gd name="connsiteX578" fmla="*/ 39121 w 717860"/>
                <a:gd name="connsiteY578" fmla="*/ 468059 h 837773"/>
                <a:gd name="connsiteX579" fmla="*/ 39875 w 717860"/>
                <a:gd name="connsiteY579" fmla="*/ 470322 h 837773"/>
                <a:gd name="connsiteX580" fmla="*/ 41795 w 717860"/>
                <a:gd name="connsiteY580" fmla="*/ 475602 h 837773"/>
                <a:gd name="connsiteX581" fmla="*/ 42413 w 717860"/>
                <a:gd name="connsiteY581" fmla="*/ 477248 h 837773"/>
                <a:gd name="connsiteX582" fmla="*/ 44608 w 717860"/>
                <a:gd name="connsiteY582" fmla="*/ 482940 h 837773"/>
                <a:gd name="connsiteX583" fmla="*/ 45362 w 717860"/>
                <a:gd name="connsiteY583" fmla="*/ 484929 h 837773"/>
                <a:gd name="connsiteX584" fmla="*/ 87607 w 717860"/>
                <a:gd name="connsiteY584" fmla="*/ 570997 h 837773"/>
                <a:gd name="connsiteX585" fmla="*/ 126012 w 717860"/>
                <a:gd name="connsiteY585" fmla="*/ 745945 h 83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</a:cxnLst>
              <a:rect l="l" t="t" r="r" b="b"/>
              <a:pathLst>
                <a:path w="717860" h="837773">
                  <a:moveTo>
                    <a:pt x="416654" y="837773"/>
                  </a:moveTo>
                  <a:cubicBezTo>
                    <a:pt x="414665" y="837773"/>
                    <a:pt x="412608" y="837636"/>
                    <a:pt x="410550" y="837293"/>
                  </a:cubicBezTo>
                  <a:cubicBezTo>
                    <a:pt x="316870" y="832561"/>
                    <a:pt x="223876" y="814799"/>
                    <a:pt x="134173" y="784692"/>
                  </a:cubicBezTo>
                  <a:cubicBezTo>
                    <a:pt x="115862" y="780783"/>
                    <a:pt x="103106" y="763570"/>
                    <a:pt x="104821" y="744916"/>
                  </a:cubicBezTo>
                  <a:lnTo>
                    <a:pt x="104889" y="744299"/>
                  </a:lnTo>
                  <a:cubicBezTo>
                    <a:pt x="113804" y="661454"/>
                    <a:pt x="96043" y="629702"/>
                    <a:pt x="69227" y="581490"/>
                  </a:cubicBezTo>
                  <a:cubicBezTo>
                    <a:pt x="55992" y="557830"/>
                    <a:pt x="41041" y="531015"/>
                    <a:pt x="25885" y="493022"/>
                  </a:cubicBezTo>
                  <a:lnTo>
                    <a:pt x="25062" y="490964"/>
                  </a:lnTo>
                  <a:cubicBezTo>
                    <a:pt x="24239" y="488975"/>
                    <a:pt x="23485" y="486918"/>
                    <a:pt x="22730" y="484929"/>
                  </a:cubicBezTo>
                  <a:lnTo>
                    <a:pt x="22113" y="483215"/>
                  </a:lnTo>
                  <a:cubicBezTo>
                    <a:pt x="21427" y="481363"/>
                    <a:pt x="20741" y="479511"/>
                    <a:pt x="20124" y="477591"/>
                  </a:cubicBezTo>
                  <a:cubicBezTo>
                    <a:pt x="19850" y="476837"/>
                    <a:pt x="19576" y="476014"/>
                    <a:pt x="19301" y="475191"/>
                  </a:cubicBezTo>
                  <a:cubicBezTo>
                    <a:pt x="18615" y="473202"/>
                    <a:pt x="17930" y="471213"/>
                    <a:pt x="17312" y="469156"/>
                  </a:cubicBezTo>
                  <a:lnTo>
                    <a:pt x="16901" y="467784"/>
                  </a:lnTo>
                  <a:cubicBezTo>
                    <a:pt x="16147" y="465384"/>
                    <a:pt x="15392" y="462984"/>
                    <a:pt x="14707" y="460583"/>
                  </a:cubicBezTo>
                  <a:lnTo>
                    <a:pt x="14021" y="458320"/>
                  </a:lnTo>
                  <a:cubicBezTo>
                    <a:pt x="13472" y="456468"/>
                    <a:pt x="12992" y="454617"/>
                    <a:pt x="12443" y="452765"/>
                  </a:cubicBezTo>
                  <a:lnTo>
                    <a:pt x="11895" y="450639"/>
                  </a:lnTo>
                  <a:cubicBezTo>
                    <a:pt x="11278" y="448239"/>
                    <a:pt x="10660" y="445770"/>
                    <a:pt x="10043" y="443301"/>
                  </a:cubicBezTo>
                  <a:lnTo>
                    <a:pt x="9631" y="441587"/>
                  </a:lnTo>
                  <a:cubicBezTo>
                    <a:pt x="9152" y="439598"/>
                    <a:pt x="8740" y="437609"/>
                    <a:pt x="8260" y="435620"/>
                  </a:cubicBezTo>
                  <a:lnTo>
                    <a:pt x="7780" y="433288"/>
                  </a:lnTo>
                  <a:cubicBezTo>
                    <a:pt x="7300" y="431094"/>
                    <a:pt x="6889" y="428831"/>
                    <a:pt x="6408" y="426636"/>
                  </a:cubicBezTo>
                  <a:lnTo>
                    <a:pt x="6202" y="425676"/>
                  </a:lnTo>
                  <a:cubicBezTo>
                    <a:pt x="5723" y="423138"/>
                    <a:pt x="5311" y="420601"/>
                    <a:pt x="4831" y="418064"/>
                  </a:cubicBezTo>
                  <a:lnTo>
                    <a:pt x="4488" y="415801"/>
                  </a:lnTo>
                  <a:cubicBezTo>
                    <a:pt x="4145" y="413812"/>
                    <a:pt x="3871" y="411823"/>
                    <a:pt x="3596" y="409834"/>
                  </a:cubicBezTo>
                  <a:lnTo>
                    <a:pt x="3322" y="407845"/>
                  </a:lnTo>
                  <a:cubicBezTo>
                    <a:pt x="2979" y="405308"/>
                    <a:pt x="2637" y="402702"/>
                    <a:pt x="2362" y="400164"/>
                  </a:cubicBezTo>
                  <a:lnTo>
                    <a:pt x="2156" y="398518"/>
                  </a:lnTo>
                  <a:cubicBezTo>
                    <a:pt x="1951" y="396392"/>
                    <a:pt x="1676" y="394266"/>
                    <a:pt x="1539" y="392140"/>
                  </a:cubicBezTo>
                  <a:lnTo>
                    <a:pt x="1334" y="389877"/>
                  </a:lnTo>
                  <a:cubicBezTo>
                    <a:pt x="1128" y="387477"/>
                    <a:pt x="922" y="385008"/>
                    <a:pt x="785" y="382608"/>
                  </a:cubicBezTo>
                  <a:lnTo>
                    <a:pt x="716" y="381922"/>
                  </a:lnTo>
                  <a:cubicBezTo>
                    <a:pt x="579" y="379316"/>
                    <a:pt x="442" y="376710"/>
                    <a:pt x="305" y="374104"/>
                  </a:cubicBezTo>
                  <a:lnTo>
                    <a:pt x="236" y="371909"/>
                  </a:lnTo>
                  <a:cubicBezTo>
                    <a:pt x="167" y="369783"/>
                    <a:pt x="99" y="367726"/>
                    <a:pt x="99" y="365600"/>
                  </a:cubicBezTo>
                  <a:lnTo>
                    <a:pt x="31" y="363748"/>
                  </a:lnTo>
                  <a:cubicBezTo>
                    <a:pt x="31" y="361074"/>
                    <a:pt x="-38" y="358468"/>
                    <a:pt x="31" y="355793"/>
                  </a:cubicBezTo>
                  <a:lnTo>
                    <a:pt x="31" y="354147"/>
                  </a:lnTo>
                  <a:cubicBezTo>
                    <a:pt x="31" y="351953"/>
                    <a:pt x="99" y="349758"/>
                    <a:pt x="167" y="347632"/>
                  </a:cubicBezTo>
                  <a:cubicBezTo>
                    <a:pt x="167" y="346878"/>
                    <a:pt x="236" y="346123"/>
                    <a:pt x="236" y="345369"/>
                  </a:cubicBezTo>
                  <a:cubicBezTo>
                    <a:pt x="373" y="342763"/>
                    <a:pt x="442" y="340157"/>
                    <a:pt x="647" y="337551"/>
                  </a:cubicBezTo>
                  <a:lnTo>
                    <a:pt x="647" y="337276"/>
                  </a:lnTo>
                  <a:cubicBezTo>
                    <a:pt x="785" y="334602"/>
                    <a:pt x="991" y="331927"/>
                    <a:pt x="1265" y="329184"/>
                  </a:cubicBezTo>
                  <a:lnTo>
                    <a:pt x="1470" y="326989"/>
                  </a:lnTo>
                  <a:cubicBezTo>
                    <a:pt x="1676" y="324795"/>
                    <a:pt x="1882" y="322600"/>
                    <a:pt x="2156" y="320474"/>
                  </a:cubicBezTo>
                  <a:lnTo>
                    <a:pt x="2362" y="318691"/>
                  </a:lnTo>
                  <a:cubicBezTo>
                    <a:pt x="2705" y="315948"/>
                    <a:pt x="2979" y="313273"/>
                    <a:pt x="3391" y="310599"/>
                  </a:cubicBezTo>
                  <a:lnTo>
                    <a:pt x="3665" y="308884"/>
                  </a:lnTo>
                  <a:cubicBezTo>
                    <a:pt x="4008" y="306690"/>
                    <a:pt x="4282" y="304495"/>
                    <a:pt x="4694" y="302301"/>
                  </a:cubicBezTo>
                  <a:lnTo>
                    <a:pt x="5037" y="300106"/>
                  </a:lnTo>
                  <a:cubicBezTo>
                    <a:pt x="5517" y="297363"/>
                    <a:pt x="5997" y="294620"/>
                    <a:pt x="6477" y="291945"/>
                  </a:cubicBezTo>
                  <a:cubicBezTo>
                    <a:pt x="7025" y="288928"/>
                    <a:pt x="7643" y="285978"/>
                    <a:pt x="8260" y="283030"/>
                  </a:cubicBezTo>
                  <a:cubicBezTo>
                    <a:pt x="8397" y="282481"/>
                    <a:pt x="8534" y="281864"/>
                    <a:pt x="8672" y="281315"/>
                  </a:cubicBezTo>
                  <a:lnTo>
                    <a:pt x="9014" y="279738"/>
                  </a:lnTo>
                  <a:cubicBezTo>
                    <a:pt x="9426" y="277886"/>
                    <a:pt x="9837" y="276035"/>
                    <a:pt x="10249" y="274251"/>
                  </a:cubicBezTo>
                  <a:cubicBezTo>
                    <a:pt x="10454" y="273497"/>
                    <a:pt x="10592" y="272743"/>
                    <a:pt x="10798" y="271988"/>
                  </a:cubicBezTo>
                  <a:lnTo>
                    <a:pt x="11278" y="270137"/>
                  </a:lnTo>
                  <a:cubicBezTo>
                    <a:pt x="11689" y="268628"/>
                    <a:pt x="12032" y="267051"/>
                    <a:pt x="12443" y="265542"/>
                  </a:cubicBezTo>
                  <a:cubicBezTo>
                    <a:pt x="12649" y="264719"/>
                    <a:pt x="12855" y="263964"/>
                    <a:pt x="13129" y="263141"/>
                  </a:cubicBezTo>
                  <a:lnTo>
                    <a:pt x="13678" y="261084"/>
                  </a:lnTo>
                  <a:cubicBezTo>
                    <a:pt x="14089" y="259712"/>
                    <a:pt x="14432" y="258272"/>
                    <a:pt x="14844" y="256901"/>
                  </a:cubicBezTo>
                  <a:cubicBezTo>
                    <a:pt x="15118" y="256009"/>
                    <a:pt x="15392" y="255117"/>
                    <a:pt x="15667" y="254295"/>
                  </a:cubicBezTo>
                  <a:lnTo>
                    <a:pt x="16215" y="252443"/>
                  </a:lnTo>
                  <a:cubicBezTo>
                    <a:pt x="16627" y="251071"/>
                    <a:pt x="17038" y="249768"/>
                    <a:pt x="17450" y="248397"/>
                  </a:cubicBezTo>
                  <a:cubicBezTo>
                    <a:pt x="17724" y="247437"/>
                    <a:pt x="18067" y="246477"/>
                    <a:pt x="18410" y="245516"/>
                  </a:cubicBezTo>
                  <a:lnTo>
                    <a:pt x="18959" y="243870"/>
                  </a:lnTo>
                  <a:cubicBezTo>
                    <a:pt x="19370" y="242567"/>
                    <a:pt x="19850" y="241264"/>
                    <a:pt x="20262" y="239961"/>
                  </a:cubicBezTo>
                  <a:cubicBezTo>
                    <a:pt x="20605" y="238933"/>
                    <a:pt x="20947" y="237972"/>
                    <a:pt x="21359" y="236944"/>
                  </a:cubicBezTo>
                  <a:lnTo>
                    <a:pt x="21770" y="235847"/>
                  </a:lnTo>
                  <a:cubicBezTo>
                    <a:pt x="22250" y="234475"/>
                    <a:pt x="22799" y="233035"/>
                    <a:pt x="23279" y="231663"/>
                  </a:cubicBezTo>
                  <a:cubicBezTo>
                    <a:pt x="23691" y="230635"/>
                    <a:pt x="24102" y="229537"/>
                    <a:pt x="24514" y="228509"/>
                  </a:cubicBezTo>
                  <a:lnTo>
                    <a:pt x="24788" y="227891"/>
                  </a:lnTo>
                  <a:cubicBezTo>
                    <a:pt x="25337" y="226383"/>
                    <a:pt x="25954" y="224942"/>
                    <a:pt x="26571" y="223502"/>
                  </a:cubicBezTo>
                  <a:cubicBezTo>
                    <a:pt x="27051" y="222336"/>
                    <a:pt x="27531" y="221171"/>
                    <a:pt x="28011" y="220073"/>
                  </a:cubicBezTo>
                  <a:lnTo>
                    <a:pt x="28148" y="219799"/>
                  </a:lnTo>
                  <a:cubicBezTo>
                    <a:pt x="28766" y="218359"/>
                    <a:pt x="29383" y="216919"/>
                    <a:pt x="30000" y="215478"/>
                  </a:cubicBezTo>
                  <a:cubicBezTo>
                    <a:pt x="30480" y="214313"/>
                    <a:pt x="31028" y="213215"/>
                    <a:pt x="31508" y="212049"/>
                  </a:cubicBezTo>
                  <a:lnTo>
                    <a:pt x="31646" y="211775"/>
                  </a:lnTo>
                  <a:cubicBezTo>
                    <a:pt x="32263" y="210335"/>
                    <a:pt x="32949" y="208963"/>
                    <a:pt x="33566" y="207523"/>
                  </a:cubicBezTo>
                  <a:cubicBezTo>
                    <a:pt x="34115" y="206289"/>
                    <a:pt x="34732" y="205054"/>
                    <a:pt x="35349" y="203820"/>
                  </a:cubicBezTo>
                  <a:cubicBezTo>
                    <a:pt x="36035" y="202448"/>
                    <a:pt x="36721" y="201008"/>
                    <a:pt x="37407" y="199636"/>
                  </a:cubicBezTo>
                  <a:cubicBezTo>
                    <a:pt x="38024" y="198402"/>
                    <a:pt x="38641" y="197236"/>
                    <a:pt x="39258" y="196002"/>
                  </a:cubicBezTo>
                  <a:cubicBezTo>
                    <a:pt x="39944" y="194630"/>
                    <a:pt x="40630" y="193258"/>
                    <a:pt x="41384" y="191887"/>
                  </a:cubicBezTo>
                  <a:cubicBezTo>
                    <a:pt x="42001" y="190652"/>
                    <a:pt x="42687" y="189487"/>
                    <a:pt x="43304" y="188321"/>
                  </a:cubicBezTo>
                  <a:cubicBezTo>
                    <a:pt x="44059" y="186949"/>
                    <a:pt x="44744" y="185646"/>
                    <a:pt x="45499" y="184274"/>
                  </a:cubicBezTo>
                  <a:cubicBezTo>
                    <a:pt x="46185" y="183108"/>
                    <a:pt x="46802" y="181943"/>
                    <a:pt x="47488" y="180708"/>
                  </a:cubicBezTo>
                  <a:cubicBezTo>
                    <a:pt x="48242" y="179405"/>
                    <a:pt x="48997" y="178102"/>
                    <a:pt x="49820" y="176731"/>
                  </a:cubicBezTo>
                  <a:cubicBezTo>
                    <a:pt x="50505" y="175565"/>
                    <a:pt x="51191" y="174399"/>
                    <a:pt x="51877" y="173233"/>
                  </a:cubicBezTo>
                  <a:cubicBezTo>
                    <a:pt x="52700" y="171930"/>
                    <a:pt x="53454" y="170627"/>
                    <a:pt x="54277" y="169324"/>
                  </a:cubicBezTo>
                  <a:cubicBezTo>
                    <a:pt x="54963" y="168158"/>
                    <a:pt x="55717" y="167061"/>
                    <a:pt x="56403" y="165895"/>
                  </a:cubicBezTo>
                  <a:cubicBezTo>
                    <a:pt x="57226" y="164592"/>
                    <a:pt x="58049" y="163358"/>
                    <a:pt x="58872" y="162055"/>
                  </a:cubicBezTo>
                  <a:lnTo>
                    <a:pt x="59078" y="161780"/>
                  </a:lnTo>
                  <a:cubicBezTo>
                    <a:pt x="59763" y="160752"/>
                    <a:pt x="60449" y="159723"/>
                    <a:pt x="61135" y="158694"/>
                  </a:cubicBezTo>
                  <a:cubicBezTo>
                    <a:pt x="61958" y="157460"/>
                    <a:pt x="62850" y="156157"/>
                    <a:pt x="63741" y="154922"/>
                  </a:cubicBezTo>
                  <a:lnTo>
                    <a:pt x="64016" y="154511"/>
                  </a:lnTo>
                  <a:cubicBezTo>
                    <a:pt x="64701" y="153551"/>
                    <a:pt x="65318" y="152591"/>
                    <a:pt x="66004" y="151630"/>
                  </a:cubicBezTo>
                  <a:cubicBezTo>
                    <a:pt x="66896" y="150396"/>
                    <a:pt x="67788" y="149162"/>
                    <a:pt x="68679" y="147927"/>
                  </a:cubicBezTo>
                  <a:lnTo>
                    <a:pt x="68953" y="147516"/>
                  </a:lnTo>
                  <a:cubicBezTo>
                    <a:pt x="69639" y="146555"/>
                    <a:pt x="70325" y="145664"/>
                    <a:pt x="71011" y="144704"/>
                  </a:cubicBezTo>
                  <a:cubicBezTo>
                    <a:pt x="71834" y="143538"/>
                    <a:pt x="72725" y="142441"/>
                    <a:pt x="73548" y="141343"/>
                  </a:cubicBezTo>
                  <a:lnTo>
                    <a:pt x="74303" y="140383"/>
                  </a:lnTo>
                  <a:cubicBezTo>
                    <a:pt x="74920" y="139560"/>
                    <a:pt x="75537" y="138737"/>
                    <a:pt x="76223" y="137914"/>
                  </a:cubicBezTo>
                  <a:cubicBezTo>
                    <a:pt x="77046" y="136817"/>
                    <a:pt x="77937" y="135788"/>
                    <a:pt x="78760" y="134760"/>
                  </a:cubicBezTo>
                  <a:lnTo>
                    <a:pt x="79789" y="133457"/>
                  </a:lnTo>
                  <a:cubicBezTo>
                    <a:pt x="80406" y="132702"/>
                    <a:pt x="80955" y="131948"/>
                    <a:pt x="81572" y="131262"/>
                  </a:cubicBezTo>
                  <a:cubicBezTo>
                    <a:pt x="82395" y="130233"/>
                    <a:pt x="83218" y="129273"/>
                    <a:pt x="84110" y="128244"/>
                  </a:cubicBezTo>
                  <a:lnTo>
                    <a:pt x="85344" y="126736"/>
                  </a:lnTo>
                  <a:cubicBezTo>
                    <a:pt x="85892" y="126050"/>
                    <a:pt x="86510" y="125364"/>
                    <a:pt x="87059" y="124747"/>
                  </a:cubicBezTo>
                  <a:cubicBezTo>
                    <a:pt x="87950" y="123718"/>
                    <a:pt x="88842" y="122690"/>
                    <a:pt x="89733" y="121661"/>
                  </a:cubicBezTo>
                  <a:lnTo>
                    <a:pt x="90968" y="120221"/>
                  </a:lnTo>
                  <a:cubicBezTo>
                    <a:pt x="91516" y="119604"/>
                    <a:pt x="92065" y="118986"/>
                    <a:pt x="92614" y="118369"/>
                  </a:cubicBezTo>
                  <a:cubicBezTo>
                    <a:pt x="93505" y="117340"/>
                    <a:pt x="94465" y="116380"/>
                    <a:pt x="95356" y="115352"/>
                  </a:cubicBezTo>
                  <a:lnTo>
                    <a:pt x="96797" y="113774"/>
                  </a:lnTo>
                  <a:cubicBezTo>
                    <a:pt x="97277" y="113226"/>
                    <a:pt x="97826" y="112677"/>
                    <a:pt x="98306" y="112128"/>
                  </a:cubicBezTo>
                  <a:cubicBezTo>
                    <a:pt x="99540" y="110825"/>
                    <a:pt x="100706" y="109591"/>
                    <a:pt x="101940" y="108356"/>
                  </a:cubicBezTo>
                  <a:lnTo>
                    <a:pt x="102969" y="107259"/>
                  </a:lnTo>
                  <a:cubicBezTo>
                    <a:pt x="103381" y="106848"/>
                    <a:pt x="103792" y="106436"/>
                    <a:pt x="104204" y="106025"/>
                  </a:cubicBezTo>
                  <a:cubicBezTo>
                    <a:pt x="106192" y="104036"/>
                    <a:pt x="108181" y="102047"/>
                    <a:pt x="110239" y="100127"/>
                  </a:cubicBezTo>
                  <a:cubicBezTo>
                    <a:pt x="110513" y="99852"/>
                    <a:pt x="110856" y="99510"/>
                    <a:pt x="111198" y="99235"/>
                  </a:cubicBezTo>
                  <a:lnTo>
                    <a:pt x="111747" y="98755"/>
                  </a:lnTo>
                  <a:cubicBezTo>
                    <a:pt x="113324" y="97315"/>
                    <a:pt x="114833" y="95806"/>
                    <a:pt x="116411" y="94366"/>
                  </a:cubicBezTo>
                  <a:cubicBezTo>
                    <a:pt x="116959" y="93886"/>
                    <a:pt x="117439" y="93406"/>
                    <a:pt x="117988" y="92926"/>
                  </a:cubicBezTo>
                  <a:lnTo>
                    <a:pt x="119565" y="91486"/>
                  </a:lnTo>
                  <a:cubicBezTo>
                    <a:pt x="120594" y="90525"/>
                    <a:pt x="121623" y="89634"/>
                    <a:pt x="122720" y="88674"/>
                  </a:cubicBezTo>
                  <a:cubicBezTo>
                    <a:pt x="123337" y="88125"/>
                    <a:pt x="123955" y="87577"/>
                    <a:pt x="124572" y="87096"/>
                  </a:cubicBezTo>
                  <a:lnTo>
                    <a:pt x="126149" y="85725"/>
                  </a:lnTo>
                  <a:cubicBezTo>
                    <a:pt x="127109" y="84902"/>
                    <a:pt x="128138" y="84011"/>
                    <a:pt x="129098" y="83188"/>
                  </a:cubicBezTo>
                  <a:cubicBezTo>
                    <a:pt x="129784" y="82639"/>
                    <a:pt x="130469" y="82022"/>
                    <a:pt x="131155" y="81473"/>
                  </a:cubicBezTo>
                  <a:lnTo>
                    <a:pt x="132801" y="80101"/>
                  </a:lnTo>
                  <a:cubicBezTo>
                    <a:pt x="133762" y="79347"/>
                    <a:pt x="134653" y="78593"/>
                    <a:pt x="135613" y="77838"/>
                  </a:cubicBezTo>
                  <a:cubicBezTo>
                    <a:pt x="136299" y="77290"/>
                    <a:pt x="137053" y="76741"/>
                    <a:pt x="137739" y="76192"/>
                  </a:cubicBezTo>
                  <a:lnTo>
                    <a:pt x="139248" y="75027"/>
                  </a:lnTo>
                  <a:cubicBezTo>
                    <a:pt x="140277" y="74272"/>
                    <a:pt x="141237" y="73449"/>
                    <a:pt x="142265" y="72695"/>
                  </a:cubicBezTo>
                  <a:cubicBezTo>
                    <a:pt x="143088" y="72078"/>
                    <a:pt x="143980" y="71392"/>
                    <a:pt x="144803" y="70775"/>
                  </a:cubicBezTo>
                  <a:lnTo>
                    <a:pt x="145900" y="69951"/>
                  </a:lnTo>
                  <a:cubicBezTo>
                    <a:pt x="146929" y="69197"/>
                    <a:pt x="148026" y="68374"/>
                    <a:pt x="149055" y="67620"/>
                  </a:cubicBezTo>
                  <a:cubicBezTo>
                    <a:pt x="149946" y="67003"/>
                    <a:pt x="150838" y="66385"/>
                    <a:pt x="151729" y="65768"/>
                  </a:cubicBezTo>
                  <a:lnTo>
                    <a:pt x="152758" y="65082"/>
                  </a:lnTo>
                  <a:cubicBezTo>
                    <a:pt x="153855" y="64328"/>
                    <a:pt x="154884" y="63574"/>
                    <a:pt x="155981" y="62819"/>
                  </a:cubicBezTo>
                  <a:cubicBezTo>
                    <a:pt x="157078" y="62065"/>
                    <a:pt x="158107" y="61379"/>
                    <a:pt x="159204" y="60693"/>
                  </a:cubicBezTo>
                  <a:lnTo>
                    <a:pt x="165308" y="69403"/>
                  </a:lnTo>
                  <a:lnTo>
                    <a:pt x="159410" y="60625"/>
                  </a:lnTo>
                  <a:cubicBezTo>
                    <a:pt x="160645" y="59802"/>
                    <a:pt x="161811" y="58979"/>
                    <a:pt x="163045" y="58224"/>
                  </a:cubicBezTo>
                  <a:cubicBezTo>
                    <a:pt x="164211" y="57470"/>
                    <a:pt x="165308" y="56784"/>
                    <a:pt x="166474" y="56030"/>
                  </a:cubicBezTo>
                  <a:cubicBezTo>
                    <a:pt x="167709" y="55275"/>
                    <a:pt x="168943" y="54453"/>
                    <a:pt x="170177" y="53698"/>
                  </a:cubicBezTo>
                  <a:cubicBezTo>
                    <a:pt x="171343" y="53012"/>
                    <a:pt x="172509" y="52258"/>
                    <a:pt x="173675" y="51572"/>
                  </a:cubicBezTo>
                  <a:cubicBezTo>
                    <a:pt x="174910" y="50818"/>
                    <a:pt x="176213" y="50063"/>
                    <a:pt x="177447" y="49309"/>
                  </a:cubicBezTo>
                  <a:cubicBezTo>
                    <a:pt x="178613" y="48623"/>
                    <a:pt x="179778" y="47937"/>
                    <a:pt x="181013" y="47252"/>
                  </a:cubicBezTo>
                  <a:cubicBezTo>
                    <a:pt x="182248" y="46497"/>
                    <a:pt x="183551" y="45811"/>
                    <a:pt x="184785" y="45126"/>
                  </a:cubicBezTo>
                  <a:cubicBezTo>
                    <a:pt x="185951" y="44440"/>
                    <a:pt x="187185" y="43823"/>
                    <a:pt x="188351" y="43137"/>
                  </a:cubicBezTo>
                  <a:cubicBezTo>
                    <a:pt x="189654" y="42451"/>
                    <a:pt x="190889" y="41765"/>
                    <a:pt x="192191" y="41079"/>
                  </a:cubicBezTo>
                  <a:cubicBezTo>
                    <a:pt x="193426" y="40462"/>
                    <a:pt x="194592" y="39845"/>
                    <a:pt x="195826" y="39159"/>
                  </a:cubicBezTo>
                  <a:cubicBezTo>
                    <a:pt x="197129" y="38473"/>
                    <a:pt x="198432" y="37856"/>
                    <a:pt x="199735" y="37170"/>
                  </a:cubicBezTo>
                  <a:cubicBezTo>
                    <a:pt x="200970" y="36553"/>
                    <a:pt x="202204" y="35936"/>
                    <a:pt x="203439" y="35387"/>
                  </a:cubicBezTo>
                  <a:cubicBezTo>
                    <a:pt x="204742" y="34770"/>
                    <a:pt x="206045" y="34153"/>
                    <a:pt x="207348" y="33536"/>
                  </a:cubicBezTo>
                  <a:cubicBezTo>
                    <a:pt x="208582" y="32987"/>
                    <a:pt x="209817" y="32370"/>
                    <a:pt x="211120" y="31821"/>
                  </a:cubicBezTo>
                  <a:cubicBezTo>
                    <a:pt x="212423" y="31204"/>
                    <a:pt x="213794" y="30655"/>
                    <a:pt x="215097" y="30038"/>
                  </a:cubicBezTo>
                  <a:cubicBezTo>
                    <a:pt x="216332" y="29489"/>
                    <a:pt x="217635" y="28941"/>
                    <a:pt x="218869" y="28392"/>
                  </a:cubicBezTo>
                  <a:cubicBezTo>
                    <a:pt x="220241" y="27843"/>
                    <a:pt x="221544" y="27295"/>
                    <a:pt x="222916" y="26746"/>
                  </a:cubicBezTo>
                  <a:cubicBezTo>
                    <a:pt x="224287" y="26198"/>
                    <a:pt x="225522" y="25649"/>
                    <a:pt x="226756" y="25169"/>
                  </a:cubicBezTo>
                  <a:cubicBezTo>
                    <a:pt x="228128" y="24620"/>
                    <a:pt x="229499" y="24140"/>
                    <a:pt x="230871" y="23592"/>
                  </a:cubicBezTo>
                  <a:lnTo>
                    <a:pt x="231077" y="23523"/>
                  </a:lnTo>
                  <a:cubicBezTo>
                    <a:pt x="232311" y="23043"/>
                    <a:pt x="233477" y="22563"/>
                    <a:pt x="234711" y="22151"/>
                  </a:cubicBezTo>
                  <a:cubicBezTo>
                    <a:pt x="236083" y="21671"/>
                    <a:pt x="237454" y="21191"/>
                    <a:pt x="238826" y="20643"/>
                  </a:cubicBezTo>
                  <a:lnTo>
                    <a:pt x="239306" y="20437"/>
                  </a:lnTo>
                  <a:cubicBezTo>
                    <a:pt x="240403" y="20025"/>
                    <a:pt x="241569" y="19614"/>
                    <a:pt x="242735" y="19271"/>
                  </a:cubicBezTo>
                  <a:cubicBezTo>
                    <a:pt x="243901" y="18860"/>
                    <a:pt x="245067" y="18448"/>
                    <a:pt x="246232" y="18105"/>
                  </a:cubicBezTo>
                  <a:lnTo>
                    <a:pt x="247810" y="17556"/>
                  </a:lnTo>
                  <a:cubicBezTo>
                    <a:pt x="248770" y="17214"/>
                    <a:pt x="249799" y="16871"/>
                    <a:pt x="250759" y="16596"/>
                  </a:cubicBezTo>
                  <a:cubicBezTo>
                    <a:pt x="251925" y="16253"/>
                    <a:pt x="253090" y="15911"/>
                    <a:pt x="254257" y="15499"/>
                  </a:cubicBezTo>
                  <a:lnTo>
                    <a:pt x="256040" y="14950"/>
                  </a:lnTo>
                  <a:cubicBezTo>
                    <a:pt x="257000" y="14676"/>
                    <a:pt x="257960" y="14333"/>
                    <a:pt x="258920" y="14059"/>
                  </a:cubicBezTo>
                  <a:cubicBezTo>
                    <a:pt x="260086" y="13716"/>
                    <a:pt x="261183" y="13442"/>
                    <a:pt x="262349" y="13099"/>
                  </a:cubicBezTo>
                  <a:lnTo>
                    <a:pt x="264406" y="12550"/>
                  </a:lnTo>
                  <a:cubicBezTo>
                    <a:pt x="265298" y="12276"/>
                    <a:pt x="266258" y="12002"/>
                    <a:pt x="267150" y="11796"/>
                  </a:cubicBezTo>
                  <a:cubicBezTo>
                    <a:pt x="268315" y="11521"/>
                    <a:pt x="269413" y="11179"/>
                    <a:pt x="270579" y="10904"/>
                  </a:cubicBezTo>
                  <a:lnTo>
                    <a:pt x="272705" y="10356"/>
                  </a:lnTo>
                  <a:cubicBezTo>
                    <a:pt x="273596" y="10150"/>
                    <a:pt x="274556" y="9876"/>
                    <a:pt x="275448" y="9670"/>
                  </a:cubicBezTo>
                  <a:cubicBezTo>
                    <a:pt x="276614" y="9395"/>
                    <a:pt x="277848" y="9121"/>
                    <a:pt x="279083" y="8847"/>
                  </a:cubicBezTo>
                  <a:lnTo>
                    <a:pt x="281277" y="8367"/>
                  </a:lnTo>
                  <a:cubicBezTo>
                    <a:pt x="282100" y="8161"/>
                    <a:pt x="282992" y="7955"/>
                    <a:pt x="283815" y="7818"/>
                  </a:cubicBezTo>
                  <a:cubicBezTo>
                    <a:pt x="285186" y="7544"/>
                    <a:pt x="286626" y="7269"/>
                    <a:pt x="287998" y="6995"/>
                  </a:cubicBezTo>
                  <a:lnTo>
                    <a:pt x="290124" y="6584"/>
                  </a:lnTo>
                  <a:cubicBezTo>
                    <a:pt x="290809" y="6447"/>
                    <a:pt x="291496" y="6309"/>
                    <a:pt x="292181" y="6172"/>
                  </a:cubicBezTo>
                  <a:cubicBezTo>
                    <a:pt x="294993" y="5624"/>
                    <a:pt x="297736" y="5144"/>
                    <a:pt x="300548" y="4663"/>
                  </a:cubicBezTo>
                  <a:cubicBezTo>
                    <a:pt x="301302" y="4526"/>
                    <a:pt x="302057" y="4458"/>
                    <a:pt x="302811" y="4321"/>
                  </a:cubicBezTo>
                  <a:lnTo>
                    <a:pt x="305006" y="3978"/>
                  </a:lnTo>
                  <a:cubicBezTo>
                    <a:pt x="306377" y="3772"/>
                    <a:pt x="307680" y="3566"/>
                    <a:pt x="309052" y="3360"/>
                  </a:cubicBezTo>
                  <a:cubicBezTo>
                    <a:pt x="309944" y="3223"/>
                    <a:pt x="310835" y="3155"/>
                    <a:pt x="311727" y="3018"/>
                  </a:cubicBezTo>
                  <a:lnTo>
                    <a:pt x="314127" y="2675"/>
                  </a:lnTo>
                  <a:cubicBezTo>
                    <a:pt x="315293" y="2537"/>
                    <a:pt x="316459" y="2400"/>
                    <a:pt x="317624" y="2263"/>
                  </a:cubicBezTo>
                  <a:cubicBezTo>
                    <a:pt x="318585" y="2126"/>
                    <a:pt x="319545" y="2057"/>
                    <a:pt x="320505" y="1989"/>
                  </a:cubicBezTo>
                  <a:lnTo>
                    <a:pt x="322837" y="1783"/>
                  </a:lnTo>
                  <a:cubicBezTo>
                    <a:pt x="324002" y="1646"/>
                    <a:pt x="325099" y="1509"/>
                    <a:pt x="326266" y="1440"/>
                  </a:cubicBezTo>
                  <a:cubicBezTo>
                    <a:pt x="327294" y="1371"/>
                    <a:pt x="328254" y="1303"/>
                    <a:pt x="329283" y="1166"/>
                  </a:cubicBezTo>
                  <a:lnTo>
                    <a:pt x="331340" y="1029"/>
                  </a:lnTo>
                  <a:cubicBezTo>
                    <a:pt x="332506" y="960"/>
                    <a:pt x="333741" y="823"/>
                    <a:pt x="334907" y="754"/>
                  </a:cubicBezTo>
                  <a:cubicBezTo>
                    <a:pt x="335935" y="686"/>
                    <a:pt x="336964" y="617"/>
                    <a:pt x="337993" y="549"/>
                  </a:cubicBezTo>
                  <a:lnTo>
                    <a:pt x="339913" y="480"/>
                  </a:lnTo>
                  <a:cubicBezTo>
                    <a:pt x="341147" y="411"/>
                    <a:pt x="342382" y="343"/>
                    <a:pt x="343616" y="274"/>
                  </a:cubicBezTo>
                  <a:cubicBezTo>
                    <a:pt x="344714" y="206"/>
                    <a:pt x="345811" y="206"/>
                    <a:pt x="346977" y="137"/>
                  </a:cubicBezTo>
                  <a:lnTo>
                    <a:pt x="348623" y="69"/>
                  </a:lnTo>
                  <a:cubicBezTo>
                    <a:pt x="349857" y="0"/>
                    <a:pt x="351092" y="0"/>
                    <a:pt x="352395" y="0"/>
                  </a:cubicBezTo>
                  <a:cubicBezTo>
                    <a:pt x="353629" y="0"/>
                    <a:pt x="354863" y="0"/>
                    <a:pt x="356098" y="0"/>
                  </a:cubicBezTo>
                  <a:lnTo>
                    <a:pt x="357058" y="0"/>
                  </a:lnTo>
                  <a:cubicBezTo>
                    <a:pt x="358430" y="0"/>
                    <a:pt x="359801" y="0"/>
                    <a:pt x="361173" y="0"/>
                  </a:cubicBezTo>
                  <a:cubicBezTo>
                    <a:pt x="362544" y="0"/>
                    <a:pt x="363985" y="69"/>
                    <a:pt x="365356" y="69"/>
                  </a:cubicBezTo>
                  <a:lnTo>
                    <a:pt x="365562" y="69"/>
                  </a:lnTo>
                  <a:cubicBezTo>
                    <a:pt x="367070" y="69"/>
                    <a:pt x="368511" y="137"/>
                    <a:pt x="370020" y="206"/>
                  </a:cubicBezTo>
                  <a:cubicBezTo>
                    <a:pt x="371460" y="274"/>
                    <a:pt x="372969" y="343"/>
                    <a:pt x="374409" y="411"/>
                  </a:cubicBezTo>
                  <a:cubicBezTo>
                    <a:pt x="375917" y="480"/>
                    <a:pt x="377357" y="549"/>
                    <a:pt x="378866" y="617"/>
                  </a:cubicBezTo>
                  <a:cubicBezTo>
                    <a:pt x="380307" y="686"/>
                    <a:pt x="381815" y="823"/>
                    <a:pt x="383256" y="892"/>
                  </a:cubicBezTo>
                  <a:cubicBezTo>
                    <a:pt x="384764" y="960"/>
                    <a:pt x="386204" y="1097"/>
                    <a:pt x="387713" y="1234"/>
                  </a:cubicBezTo>
                  <a:cubicBezTo>
                    <a:pt x="389153" y="1371"/>
                    <a:pt x="390662" y="1509"/>
                    <a:pt x="392102" y="1646"/>
                  </a:cubicBezTo>
                  <a:cubicBezTo>
                    <a:pt x="393611" y="1783"/>
                    <a:pt x="395051" y="1920"/>
                    <a:pt x="396560" y="2126"/>
                  </a:cubicBezTo>
                  <a:cubicBezTo>
                    <a:pt x="398069" y="2263"/>
                    <a:pt x="399509" y="2469"/>
                    <a:pt x="401018" y="2606"/>
                  </a:cubicBezTo>
                  <a:lnTo>
                    <a:pt x="401909" y="2675"/>
                  </a:lnTo>
                  <a:cubicBezTo>
                    <a:pt x="402389" y="2743"/>
                    <a:pt x="402869" y="2743"/>
                    <a:pt x="403281" y="2812"/>
                  </a:cubicBezTo>
                  <a:cubicBezTo>
                    <a:pt x="403692" y="2880"/>
                    <a:pt x="404104" y="2949"/>
                    <a:pt x="404515" y="2949"/>
                  </a:cubicBezTo>
                  <a:lnTo>
                    <a:pt x="405270" y="3018"/>
                  </a:lnTo>
                  <a:cubicBezTo>
                    <a:pt x="407190" y="3292"/>
                    <a:pt x="409042" y="3566"/>
                    <a:pt x="410962" y="3840"/>
                  </a:cubicBezTo>
                  <a:cubicBezTo>
                    <a:pt x="412265" y="4046"/>
                    <a:pt x="413636" y="4252"/>
                    <a:pt x="414940" y="4458"/>
                  </a:cubicBezTo>
                  <a:cubicBezTo>
                    <a:pt x="416791" y="4732"/>
                    <a:pt x="418643" y="5075"/>
                    <a:pt x="420426" y="5418"/>
                  </a:cubicBezTo>
                  <a:lnTo>
                    <a:pt x="421249" y="5555"/>
                  </a:lnTo>
                  <a:cubicBezTo>
                    <a:pt x="422346" y="5761"/>
                    <a:pt x="423375" y="5898"/>
                    <a:pt x="424472" y="6104"/>
                  </a:cubicBezTo>
                  <a:lnTo>
                    <a:pt x="425912" y="6378"/>
                  </a:lnTo>
                  <a:cubicBezTo>
                    <a:pt x="426872" y="6584"/>
                    <a:pt x="427833" y="6789"/>
                    <a:pt x="428861" y="6995"/>
                  </a:cubicBezTo>
                  <a:lnTo>
                    <a:pt x="431330" y="7475"/>
                  </a:lnTo>
                  <a:cubicBezTo>
                    <a:pt x="432153" y="7612"/>
                    <a:pt x="433045" y="7818"/>
                    <a:pt x="433868" y="8024"/>
                  </a:cubicBezTo>
                  <a:cubicBezTo>
                    <a:pt x="436336" y="8573"/>
                    <a:pt x="438805" y="9121"/>
                    <a:pt x="441343" y="9738"/>
                  </a:cubicBezTo>
                  <a:lnTo>
                    <a:pt x="442989" y="10150"/>
                  </a:lnTo>
                  <a:cubicBezTo>
                    <a:pt x="620062" y="52669"/>
                    <a:pt x="737060" y="221102"/>
                    <a:pt x="715251" y="401810"/>
                  </a:cubicBezTo>
                  <a:lnTo>
                    <a:pt x="715046" y="403525"/>
                  </a:lnTo>
                  <a:cubicBezTo>
                    <a:pt x="714771" y="405925"/>
                    <a:pt x="714428" y="408394"/>
                    <a:pt x="714085" y="410794"/>
                  </a:cubicBezTo>
                  <a:cubicBezTo>
                    <a:pt x="713948" y="411891"/>
                    <a:pt x="713743" y="412989"/>
                    <a:pt x="713605" y="414086"/>
                  </a:cubicBezTo>
                  <a:cubicBezTo>
                    <a:pt x="713331" y="416075"/>
                    <a:pt x="712988" y="417995"/>
                    <a:pt x="712645" y="419984"/>
                  </a:cubicBezTo>
                  <a:cubicBezTo>
                    <a:pt x="712440" y="421287"/>
                    <a:pt x="712165" y="422659"/>
                    <a:pt x="711960" y="424030"/>
                  </a:cubicBezTo>
                  <a:lnTo>
                    <a:pt x="711822" y="424922"/>
                  </a:lnTo>
                  <a:cubicBezTo>
                    <a:pt x="711754" y="425402"/>
                    <a:pt x="711685" y="425882"/>
                    <a:pt x="711548" y="426362"/>
                  </a:cubicBezTo>
                  <a:cubicBezTo>
                    <a:pt x="711411" y="426979"/>
                    <a:pt x="711273" y="427596"/>
                    <a:pt x="711205" y="428214"/>
                  </a:cubicBezTo>
                  <a:lnTo>
                    <a:pt x="710999" y="429379"/>
                  </a:lnTo>
                  <a:cubicBezTo>
                    <a:pt x="710725" y="430820"/>
                    <a:pt x="710451" y="432191"/>
                    <a:pt x="710108" y="433563"/>
                  </a:cubicBezTo>
                  <a:cubicBezTo>
                    <a:pt x="709696" y="435414"/>
                    <a:pt x="709285" y="437198"/>
                    <a:pt x="708873" y="439049"/>
                  </a:cubicBezTo>
                  <a:lnTo>
                    <a:pt x="708736" y="439598"/>
                  </a:lnTo>
                  <a:cubicBezTo>
                    <a:pt x="708462" y="440695"/>
                    <a:pt x="708256" y="441792"/>
                    <a:pt x="707982" y="442890"/>
                  </a:cubicBezTo>
                  <a:cubicBezTo>
                    <a:pt x="707502" y="444947"/>
                    <a:pt x="706953" y="446936"/>
                    <a:pt x="706473" y="448993"/>
                  </a:cubicBezTo>
                  <a:lnTo>
                    <a:pt x="706199" y="449953"/>
                  </a:lnTo>
                  <a:cubicBezTo>
                    <a:pt x="706062" y="450433"/>
                    <a:pt x="705924" y="450982"/>
                    <a:pt x="705787" y="451462"/>
                  </a:cubicBezTo>
                  <a:lnTo>
                    <a:pt x="704964" y="454411"/>
                  </a:lnTo>
                  <a:cubicBezTo>
                    <a:pt x="704347" y="456674"/>
                    <a:pt x="703661" y="459006"/>
                    <a:pt x="703044" y="461269"/>
                  </a:cubicBezTo>
                  <a:lnTo>
                    <a:pt x="702770" y="462298"/>
                  </a:lnTo>
                  <a:cubicBezTo>
                    <a:pt x="702015" y="464767"/>
                    <a:pt x="701261" y="467236"/>
                    <a:pt x="700438" y="469704"/>
                  </a:cubicBezTo>
                  <a:lnTo>
                    <a:pt x="699821" y="471693"/>
                  </a:lnTo>
                  <a:cubicBezTo>
                    <a:pt x="698998" y="474094"/>
                    <a:pt x="698244" y="476494"/>
                    <a:pt x="697352" y="478894"/>
                  </a:cubicBezTo>
                  <a:lnTo>
                    <a:pt x="696803" y="480403"/>
                  </a:lnTo>
                  <a:cubicBezTo>
                    <a:pt x="696049" y="482529"/>
                    <a:pt x="695295" y="484586"/>
                    <a:pt x="694472" y="486644"/>
                  </a:cubicBezTo>
                  <a:lnTo>
                    <a:pt x="693854" y="488289"/>
                  </a:lnTo>
                  <a:cubicBezTo>
                    <a:pt x="692963" y="490621"/>
                    <a:pt x="692071" y="492953"/>
                    <a:pt x="691111" y="495216"/>
                  </a:cubicBezTo>
                  <a:cubicBezTo>
                    <a:pt x="690837" y="495833"/>
                    <a:pt x="690563" y="496519"/>
                    <a:pt x="690357" y="497136"/>
                  </a:cubicBezTo>
                  <a:cubicBezTo>
                    <a:pt x="689396" y="499468"/>
                    <a:pt x="688437" y="501731"/>
                    <a:pt x="687408" y="504063"/>
                  </a:cubicBezTo>
                  <a:lnTo>
                    <a:pt x="686996" y="504955"/>
                  </a:lnTo>
                  <a:cubicBezTo>
                    <a:pt x="686036" y="507081"/>
                    <a:pt x="685076" y="509207"/>
                    <a:pt x="684116" y="511332"/>
                  </a:cubicBezTo>
                  <a:lnTo>
                    <a:pt x="683293" y="513184"/>
                  </a:lnTo>
                  <a:cubicBezTo>
                    <a:pt x="682264" y="515447"/>
                    <a:pt x="681167" y="517642"/>
                    <a:pt x="680070" y="519836"/>
                  </a:cubicBezTo>
                  <a:lnTo>
                    <a:pt x="679178" y="521551"/>
                  </a:lnTo>
                  <a:cubicBezTo>
                    <a:pt x="678218" y="523471"/>
                    <a:pt x="677189" y="525391"/>
                    <a:pt x="676161" y="527312"/>
                  </a:cubicBezTo>
                  <a:lnTo>
                    <a:pt x="675475" y="528615"/>
                  </a:lnTo>
                  <a:cubicBezTo>
                    <a:pt x="674309" y="530809"/>
                    <a:pt x="673143" y="532935"/>
                    <a:pt x="671909" y="535061"/>
                  </a:cubicBezTo>
                  <a:lnTo>
                    <a:pt x="670880" y="536913"/>
                  </a:lnTo>
                  <a:cubicBezTo>
                    <a:pt x="669646" y="539039"/>
                    <a:pt x="668480" y="541165"/>
                    <a:pt x="667177" y="543222"/>
                  </a:cubicBezTo>
                  <a:lnTo>
                    <a:pt x="666354" y="544525"/>
                  </a:lnTo>
                  <a:cubicBezTo>
                    <a:pt x="665257" y="546308"/>
                    <a:pt x="664159" y="548160"/>
                    <a:pt x="663062" y="549943"/>
                  </a:cubicBezTo>
                  <a:lnTo>
                    <a:pt x="662033" y="551589"/>
                  </a:lnTo>
                  <a:cubicBezTo>
                    <a:pt x="660730" y="553646"/>
                    <a:pt x="659427" y="555635"/>
                    <a:pt x="658124" y="557624"/>
                  </a:cubicBezTo>
                  <a:lnTo>
                    <a:pt x="656890" y="559407"/>
                  </a:lnTo>
                  <a:cubicBezTo>
                    <a:pt x="655655" y="561190"/>
                    <a:pt x="654421" y="563042"/>
                    <a:pt x="653186" y="564825"/>
                  </a:cubicBezTo>
                  <a:lnTo>
                    <a:pt x="652363" y="566059"/>
                  </a:lnTo>
                  <a:cubicBezTo>
                    <a:pt x="651060" y="567980"/>
                    <a:pt x="649689" y="569831"/>
                    <a:pt x="648317" y="571683"/>
                  </a:cubicBezTo>
                  <a:lnTo>
                    <a:pt x="647014" y="573466"/>
                  </a:lnTo>
                  <a:cubicBezTo>
                    <a:pt x="645574" y="575386"/>
                    <a:pt x="644202" y="577238"/>
                    <a:pt x="642762" y="579090"/>
                  </a:cubicBezTo>
                  <a:lnTo>
                    <a:pt x="641528" y="580667"/>
                  </a:lnTo>
                  <a:cubicBezTo>
                    <a:pt x="640293" y="582244"/>
                    <a:pt x="639059" y="583822"/>
                    <a:pt x="637825" y="585330"/>
                  </a:cubicBezTo>
                  <a:lnTo>
                    <a:pt x="636590" y="586839"/>
                  </a:lnTo>
                  <a:cubicBezTo>
                    <a:pt x="635081" y="588622"/>
                    <a:pt x="633573" y="590474"/>
                    <a:pt x="632064" y="592188"/>
                  </a:cubicBezTo>
                  <a:lnTo>
                    <a:pt x="630555" y="593971"/>
                  </a:lnTo>
                  <a:cubicBezTo>
                    <a:pt x="629046" y="595686"/>
                    <a:pt x="627538" y="597469"/>
                    <a:pt x="625960" y="599183"/>
                  </a:cubicBezTo>
                  <a:lnTo>
                    <a:pt x="624863" y="600418"/>
                  </a:lnTo>
                  <a:cubicBezTo>
                    <a:pt x="623903" y="601447"/>
                    <a:pt x="623080" y="602338"/>
                    <a:pt x="622257" y="603230"/>
                  </a:cubicBezTo>
                  <a:lnTo>
                    <a:pt x="619582" y="606041"/>
                  </a:lnTo>
                  <a:cubicBezTo>
                    <a:pt x="591396" y="636080"/>
                    <a:pt x="567255" y="655625"/>
                    <a:pt x="545927" y="672907"/>
                  </a:cubicBezTo>
                  <a:cubicBezTo>
                    <a:pt x="502928" y="707746"/>
                    <a:pt x="474536" y="730788"/>
                    <a:pt x="452521" y="810616"/>
                  </a:cubicBezTo>
                  <a:cubicBezTo>
                    <a:pt x="448132" y="826800"/>
                    <a:pt x="433045" y="837773"/>
                    <a:pt x="416654" y="837773"/>
                  </a:cubicBezTo>
                  <a:close/>
                  <a:moveTo>
                    <a:pt x="126012" y="745945"/>
                  </a:moveTo>
                  <a:lnTo>
                    <a:pt x="125943" y="746493"/>
                  </a:lnTo>
                  <a:cubicBezTo>
                    <a:pt x="125052" y="754723"/>
                    <a:pt x="130744" y="762404"/>
                    <a:pt x="138905" y="763981"/>
                  </a:cubicBezTo>
                  <a:lnTo>
                    <a:pt x="139591" y="764118"/>
                  </a:lnTo>
                  <a:lnTo>
                    <a:pt x="140277" y="764324"/>
                  </a:lnTo>
                  <a:cubicBezTo>
                    <a:pt x="228608" y="794088"/>
                    <a:pt x="320093" y="811507"/>
                    <a:pt x="412265" y="816102"/>
                  </a:cubicBezTo>
                  <a:lnTo>
                    <a:pt x="413019" y="816171"/>
                  </a:lnTo>
                  <a:lnTo>
                    <a:pt x="413705" y="816308"/>
                  </a:lnTo>
                  <a:cubicBezTo>
                    <a:pt x="421866" y="817885"/>
                    <a:pt x="429959" y="812810"/>
                    <a:pt x="432153" y="804786"/>
                  </a:cubicBezTo>
                  <a:cubicBezTo>
                    <a:pt x="455950" y="718444"/>
                    <a:pt x="488114" y="692315"/>
                    <a:pt x="532623" y="656242"/>
                  </a:cubicBezTo>
                  <a:cubicBezTo>
                    <a:pt x="553403" y="639371"/>
                    <a:pt x="576925" y="620306"/>
                    <a:pt x="604220" y="591297"/>
                  </a:cubicBezTo>
                  <a:lnTo>
                    <a:pt x="606758" y="588622"/>
                  </a:lnTo>
                  <a:cubicBezTo>
                    <a:pt x="607512" y="587799"/>
                    <a:pt x="608335" y="586908"/>
                    <a:pt x="609090" y="586085"/>
                  </a:cubicBezTo>
                  <a:lnTo>
                    <a:pt x="610255" y="584782"/>
                  </a:lnTo>
                  <a:cubicBezTo>
                    <a:pt x="611696" y="583204"/>
                    <a:pt x="613135" y="581558"/>
                    <a:pt x="614576" y="579912"/>
                  </a:cubicBezTo>
                  <a:lnTo>
                    <a:pt x="616016" y="578267"/>
                  </a:lnTo>
                  <a:cubicBezTo>
                    <a:pt x="617456" y="576621"/>
                    <a:pt x="618828" y="574906"/>
                    <a:pt x="620268" y="573192"/>
                  </a:cubicBezTo>
                  <a:lnTo>
                    <a:pt x="621434" y="571751"/>
                  </a:lnTo>
                  <a:cubicBezTo>
                    <a:pt x="622600" y="570311"/>
                    <a:pt x="623766" y="568803"/>
                    <a:pt x="624931" y="567362"/>
                  </a:cubicBezTo>
                  <a:lnTo>
                    <a:pt x="626097" y="565922"/>
                  </a:lnTo>
                  <a:cubicBezTo>
                    <a:pt x="627469" y="564208"/>
                    <a:pt x="628772" y="562425"/>
                    <a:pt x="630144" y="560642"/>
                  </a:cubicBezTo>
                  <a:lnTo>
                    <a:pt x="631378" y="558927"/>
                  </a:lnTo>
                  <a:cubicBezTo>
                    <a:pt x="632681" y="557213"/>
                    <a:pt x="633915" y="555429"/>
                    <a:pt x="635150" y="553646"/>
                  </a:cubicBezTo>
                  <a:lnTo>
                    <a:pt x="635904" y="552549"/>
                  </a:lnTo>
                  <a:cubicBezTo>
                    <a:pt x="637070" y="550835"/>
                    <a:pt x="638236" y="549120"/>
                    <a:pt x="639402" y="547474"/>
                  </a:cubicBezTo>
                  <a:lnTo>
                    <a:pt x="640499" y="545760"/>
                  </a:lnTo>
                  <a:cubicBezTo>
                    <a:pt x="641734" y="543908"/>
                    <a:pt x="642968" y="541988"/>
                    <a:pt x="644202" y="540136"/>
                  </a:cubicBezTo>
                  <a:lnTo>
                    <a:pt x="645231" y="538559"/>
                  </a:lnTo>
                  <a:cubicBezTo>
                    <a:pt x="646260" y="536844"/>
                    <a:pt x="647357" y="535198"/>
                    <a:pt x="648386" y="533484"/>
                  </a:cubicBezTo>
                  <a:lnTo>
                    <a:pt x="649140" y="532249"/>
                  </a:lnTo>
                  <a:cubicBezTo>
                    <a:pt x="650306" y="530261"/>
                    <a:pt x="651472" y="528272"/>
                    <a:pt x="652638" y="526283"/>
                  </a:cubicBezTo>
                  <a:lnTo>
                    <a:pt x="653667" y="524500"/>
                  </a:lnTo>
                  <a:cubicBezTo>
                    <a:pt x="654764" y="522511"/>
                    <a:pt x="655930" y="520454"/>
                    <a:pt x="656958" y="518465"/>
                  </a:cubicBezTo>
                  <a:lnTo>
                    <a:pt x="657644" y="517230"/>
                  </a:lnTo>
                  <a:cubicBezTo>
                    <a:pt x="658604" y="515447"/>
                    <a:pt x="659496" y="513664"/>
                    <a:pt x="660456" y="511813"/>
                  </a:cubicBezTo>
                  <a:lnTo>
                    <a:pt x="661279" y="510235"/>
                  </a:lnTo>
                  <a:cubicBezTo>
                    <a:pt x="662308" y="508178"/>
                    <a:pt x="663336" y="506120"/>
                    <a:pt x="664296" y="503994"/>
                  </a:cubicBezTo>
                  <a:lnTo>
                    <a:pt x="665119" y="502280"/>
                  </a:lnTo>
                  <a:cubicBezTo>
                    <a:pt x="666079" y="500291"/>
                    <a:pt x="666971" y="498302"/>
                    <a:pt x="667863" y="496245"/>
                  </a:cubicBezTo>
                  <a:lnTo>
                    <a:pt x="668274" y="495422"/>
                  </a:lnTo>
                  <a:cubicBezTo>
                    <a:pt x="669234" y="493296"/>
                    <a:pt x="670125" y="491101"/>
                    <a:pt x="671017" y="488975"/>
                  </a:cubicBezTo>
                  <a:lnTo>
                    <a:pt x="671772" y="487192"/>
                  </a:lnTo>
                  <a:cubicBezTo>
                    <a:pt x="672663" y="484998"/>
                    <a:pt x="673554" y="482803"/>
                    <a:pt x="674378" y="480609"/>
                  </a:cubicBezTo>
                  <a:lnTo>
                    <a:pt x="674926" y="479100"/>
                  </a:lnTo>
                  <a:cubicBezTo>
                    <a:pt x="675680" y="477111"/>
                    <a:pt x="676366" y="475191"/>
                    <a:pt x="677121" y="473202"/>
                  </a:cubicBezTo>
                  <a:lnTo>
                    <a:pt x="677670" y="471762"/>
                  </a:lnTo>
                  <a:cubicBezTo>
                    <a:pt x="678492" y="469499"/>
                    <a:pt x="679247" y="467236"/>
                    <a:pt x="679933" y="464972"/>
                  </a:cubicBezTo>
                  <a:lnTo>
                    <a:pt x="680550" y="463121"/>
                  </a:lnTo>
                  <a:cubicBezTo>
                    <a:pt x="681304" y="460857"/>
                    <a:pt x="681990" y="458526"/>
                    <a:pt x="682676" y="456194"/>
                  </a:cubicBezTo>
                  <a:lnTo>
                    <a:pt x="682950" y="455234"/>
                  </a:lnTo>
                  <a:cubicBezTo>
                    <a:pt x="683567" y="453108"/>
                    <a:pt x="684185" y="450914"/>
                    <a:pt x="684802" y="448788"/>
                  </a:cubicBezTo>
                  <a:lnTo>
                    <a:pt x="685556" y="446044"/>
                  </a:lnTo>
                  <a:cubicBezTo>
                    <a:pt x="685625" y="445701"/>
                    <a:pt x="685762" y="445290"/>
                    <a:pt x="685831" y="444947"/>
                  </a:cubicBezTo>
                  <a:lnTo>
                    <a:pt x="686105" y="443712"/>
                  </a:lnTo>
                  <a:cubicBezTo>
                    <a:pt x="686585" y="441792"/>
                    <a:pt x="687065" y="439872"/>
                    <a:pt x="687545" y="437952"/>
                  </a:cubicBezTo>
                  <a:cubicBezTo>
                    <a:pt x="687819" y="436923"/>
                    <a:pt x="688025" y="435894"/>
                    <a:pt x="688231" y="434934"/>
                  </a:cubicBezTo>
                  <a:lnTo>
                    <a:pt x="688368" y="434386"/>
                  </a:lnTo>
                  <a:cubicBezTo>
                    <a:pt x="688779" y="432671"/>
                    <a:pt x="689122" y="430957"/>
                    <a:pt x="689534" y="429174"/>
                  </a:cubicBezTo>
                  <a:cubicBezTo>
                    <a:pt x="689808" y="427871"/>
                    <a:pt x="690082" y="426567"/>
                    <a:pt x="690357" y="425196"/>
                  </a:cubicBezTo>
                  <a:lnTo>
                    <a:pt x="690631" y="423893"/>
                  </a:lnTo>
                  <a:cubicBezTo>
                    <a:pt x="690768" y="423413"/>
                    <a:pt x="690837" y="422933"/>
                    <a:pt x="690905" y="422384"/>
                  </a:cubicBezTo>
                  <a:cubicBezTo>
                    <a:pt x="690974" y="422041"/>
                    <a:pt x="691043" y="421630"/>
                    <a:pt x="691111" y="421287"/>
                  </a:cubicBezTo>
                  <a:lnTo>
                    <a:pt x="691317" y="420190"/>
                  </a:lnTo>
                  <a:cubicBezTo>
                    <a:pt x="691523" y="418955"/>
                    <a:pt x="691797" y="417652"/>
                    <a:pt x="692002" y="416418"/>
                  </a:cubicBezTo>
                  <a:cubicBezTo>
                    <a:pt x="692346" y="414566"/>
                    <a:pt x="692620" y="412714"/>
                    <a:pt x="692894" y="410863"/>
                  </a:cubicBezTo>
                  <a:cubicBezTo>
                    <a:pt x="693031" y="409834"/>
                    <a:pt x="693237" y="408805"/>
                    <a:pt x="693374" y="407777"/>
                  </a:cubicBezTo>
                  <a:cubicBezTo>
                    <a:pt x="693717" y="405514"/>
                    <a:pt x="693992" y="403250"/>
                    <a:pt x="694266" y="400919"/>
                  </a:cubicBezTo>
                  <a:lnTo>
                    <a:pt x="694472" y="399273"/>
                  </a:lnTo>
                  <a:cubicBezTo>
                    <a:pt x="714977" y="229194"/>
                    <a:pt x="604838" y="70775"/>
                    <a:pt x="438256" y="30724"/>
                  </a:cubicBezTo>
                  <a:lnTo>
                    <a:pt x="436679" y="30381"/>
                  </a:lnTo>
                  <a:cubicBezTo>
                    <a:pt x="434348" y="29832"/>
                    <a:pt x="432016" y="29284"/>
                    <a:pt x="429684" y="28803"/>
                  </a:cubicBezTo>
                  <a:cubicBezTo>
                    <a:pt x="428930" y="28666"/>
                    <a:pt x="428175" y="28461"/>
                    <a:pt x="427421" y="28324"/>
                  </a:cubicBezTo>
                  <a:lnTo>
                    <a:pt x="424815" y="27775"/>
                  </a:lnTo>
                  <a:cubicBezTo>
                    <a:pt x="423992" y="27569"/>
                    <a:pt x="423101" y="27432"/>
                    <a:pt x="422278" y="27226"/>
                  </a:cubicBezTo>
                  <a:lnTo>
                    <a:pt x="420906" y="26952"/>
                  </a:lnTo>
                  <a:cubicBezTo>
                    <a:pt x="419946" y="26746"/>
                    <a:pt x="418917" y="26609"/>
                    <a:pt x="417957" y="26403"/>
                  </a:cubicBezTo>
                  <a:lnTo>
                    <a:pt x="417134" y="26266"/>
                  </a:lnTo>
                  <a:cubicBezTo>
                    <a:pt x="415420" y="25992"/>
                    <a:pt x="413705" y="25649"/>
                    <a:pt x="411922" y="25374"/>
                  </a:cubicBezTo>
                  <a:cubicBezTo>
                    <a:pt x="410688" y="25169"/>
                    <a:pt x="409385" y="24963"/>
                    <a:pt x="408150" y="24826"/>
                  </a:cubicBezTo>
                  <a:cubicBezTo>
                    <a:pt x="406367" y="24552"/>
                    <a:pt x="404584" y="24277"/>
                    <a:pt x="402801" y="24072"/>
                  </a:cubicBezTo>
                  <a:lnTo>
                    <a:pt x="398823" y="23592"/>
                  </a:lnTo>
                  <a:cubicBezTo>
                    <a:pt x="397452" y="23454"/>
                    <a:pt x="396011" y="23249"/>
                    <a:pt x="394640" y="23111"/>
                  </a:cubicBezTo>
                  <a:cubicBezTo>
                    <a:pt x="393268" y="22974"/>
                    <a:pt x="391828" y="22837"/>
                    <a:pt x="390456" y="22700"/>
                  </a:cubicBezTo>
                  <a:cubicBezTo>
                    <a:pt x="389085" y="22563"/>
                    <a:pt x="387713" y="22426"/>
                    <a:pt x="386273" y="22357"/>
                  </a:cubicBezTo>
                  <a:cubicBezTo>
                    <a:pt x="384833" y="22220"/>
                    <a:pt x="383461" y="22151"/>
                    <a:pt x="382089" y="22014"/>
                  </a:cubicBezTo>
                  <a:cubicBezTo>
                    <a:pt x="380718" y="21945"/>
                    <a:pt x="379346" y="21808"/>
                    <a:pt x="377975" y="21740"/>
                  </a:cubicBezTo>
                  <a:cubicBezTo>
                    <a:pt x="376603" y="21671"/>
                    <a:pt x="375163" y="21603"/>
                    <a:pt x="373792" y="21534"/>
                  </a:cubicBezTo>
                  <a:cubicBezTo>
                    <a:pt x="372420" y="21466"/>
                    <a:pt x="371048" y="21397"/>
                    <a:pt x="369676" y="21397"/>
                  </a:cubicBezTo>
                  <a:cubicBezTo>
                    <a:pt x="368305" y="21328"/>
                    <a:pt x="366865" y="21328"/>
                    <a:pt x="365493" y="21328"/>
                  </a:cubicBezTo>
                  <a:lnTo>
                    <a:pt x="365288" y="21328"/>
                  </a:lnTo>
                  <a:cubicBezTo>
                    <a:pt x="363985" y="21328"/>
                    <a:pt x="362682" y="21260"/>
                    <a:pt x="361379" y="21260"/>
                  </a:cubicBezTo>
                  <a:cubicBezTo>
                    <a:pt x="360076" y="21260"/>
                    <a:pt x="358841" y="21260"/>
                    <a:pt x="357538" y="21260"/>
                  </a:cubicBezTo>
                  <a:lnTo>
                    <a:pt x="356578" y="21260"/>
                  </a:lnTo>
                  <a:cubicBezTo>
                    <a:pt x="355412" y="21260"/>
                    <a:pt x="354246" y="21260"/>
                    <a:pt x="353149" y="21260"/>
                  </a:cubicBezTo>
                  <a:cubicBezTo>
                    <a:pt x="351983" y="21260"/>
                    <a:pt x="350817" y="21328"/>
                    <a:pt x="349651" y="21328"/>
                  </a:cubicBezTo>
                  <a:lnTo>
                    <a:pt x="347937" y="21397"/>
                  </a:lnTo>
                  <a:cubicBezTo>
                    <a:pt x="346908" y="21397"/>
                    <a:pt x="345879" y="21466"/>
                    <a:pt x="344851" y="21466"/>
                  </a:cubicBezTo>
                  <a:cubicBezTo>
                    <a:pt x="343685" y="21534"/>
                    <a:pt x="342588" y="21603"/>
                    <a:pt x="341422" y="21671"/>
                  </a:cubicBezTo>
                  <a:lnTo>
                    <a:pt x="339502" y="21808"/>
                  </a:lnTo>
                  <a:cubicBezTo>
                    <a:pt x="338541" y="21877"/>
                    <a:pt x="337581" y="21877"/>
                    <a:pt x="336690" y="21945"/>
                  </a:cubicBezTo>
                  <a:cubicBezTo>
                    <a:pt x="335592" y="22014"/>
                    <a:pt x="334495" y="22083"/>
                    <a:pt x="333398" y="22220"/>
                  </a:cubicBezTo>
                  <a:lnTo>
                    <a:pt x="331272" y="22357"/>
                  </a:lnTo>
                  <a:cubicBezTo>
                    <a:pt x="330380" y="22426"/>
                    <a:pt x="329420" y="22494"/>
                    <a:pt x="328528" y="22563"/>
                  </a:cubicBezTo>
                  <a:cubicBezTo>
                    <a:pt x="327500" y="22631"/>
                    <a:pt x="326403" y="22769"/>
                    <a:pt x="325374" y="22906"/>
                  </a:cubicBezTo>
                  <a:lnTo>
                    <a:pt x="322974" y="23180"/>
                  </a:lnTo>
                  <a:cubicBezTo>
                    <a:pt x="322151" y="23249"/>
                    <a:pt x="321259" y="23386"/>
                    <a:pt x="320436" y="23454"/>
                  </a:cubicBezTo>
                  <a:cubicBezTo>
                    <a:pt x="319339" y="23592"/>
                    <a:pt x="318310" y="23729"/>
                    <a:pt x="317213" y="23866"/>
                  </a:cubicBezTo>
                  <a:lnTo>
                    <a:pt x="314676" y="24209"/>
                  </a:lnTo>
                  <a:cubicBezTo>
                    <a:pt x="313921" y="24277"/>
                    <a:pt x="313098" y="24414"/>
                    <a:pt x="312344" y="24483"/>
                  </a:cubicBezTo>
                  <a:cubicBezTo>
                    <a:pt x="311109" y="24689"/>
                    <a:pt x="309875" y="24826"/>
                    <a:pt x="308641" y="25032"/>
                  </a:cubicBezTo>
                  <a:lnTo>
                    <a:pt x="306240" y="25374"/>
                  </a:lnTo>
                  <a:cubicBezTo>
                    <a:pt x="305623" y="25443"/>
                    <a:pt x="304937" y="25580"/>
                    <a:pt x="304320" y="25649"/>
                  </a:cubicBezTo>
                  <a:cubicBezTo>
                    <a:pt x="301714" y="26060"/>
                    <a:pt x="299039" y="26540"/>
                    <a:pt x="296433" y="27021"/>
                  </a:cubicBezTo>
                  <a:cubicBezTo>
                    <a:pt x="295816" y="27158"/>
                    <a:pt x="295267" y="27226"/>
                    <a:pt x="294719" y="27363"/>
                  </a:cubicBezTo>
                  <a:lnTo>
                    <a:pt x="292387" y="27843"/>
                  </a:lnTo>
                  <a:cubicBezTo>
                    <a:pt x="291084" y="28118"/>
                    <a:pt x="289781" y="28324"/>
                    <a:pt x="288547" y="28598"/>
                  </a:cubicBezTo>
                  <a:cubicBezTo>
                    <a:pt x="287792" y="28735"/>
                    <a:pt x="287038" y="28941"/>
                    <a:pt x="286283" y="29078"/>
                  </a:cubicBezTo>
                  <a:lnTo>
                    <a:pt x="283951" y="29627"/>
                  </a:lnTo>
                  <a:cubicBezTo>
                    <a:pt x="282854" y="29901"/>
                    <a:pt x="281757" y="30107"/>
                    <a:pt x="280660" y="30381"/>
                  </a:cubicBezTo>
                  <a:cubicBezTo>
                    <a:pt x="279837" y="30587"/>
                    <a:pt x="279014" y="30792"/>
                    <a:pt x="278191" y="30998"/>
                  </a:cubicBezTo>
                  <a:lnTo>
                    <a:pt x="275928" y="31547"/>
                  </a:lnTo>
                  <a:cubicBezTo>
                    <a:pt x="274899" y="31821"/>
                    <a:pt x="273870" y="32095"/>
                    <a:pt x="272773" y="32370"/>
                  </a:cubicBezTo>
                  <a:cubicBezTo>
                    <a:pt x="271950" y="32576"/>
                    <a:pt x="271127" y="32850"/>
                    <a:pt x="270304" y="33056"/>
                  </a:cubicBezTo>
                  <a:lnTo>
                    <a:pt x="268178" y="33673"/>
                  </a:lnTo>
                  <a:cubicBezTo>
                    <a:pt x="267150" y="33947"/>
                    <a:pt x="266052" y="34221"/>
                    <a:pt x="265024" y="34564"/>
                  </a:cubicBezTo>
                  <a:cubicBezTo>
                    <a:pt x="264132" y="34839"/>
                    <a:pt x="263241" y="35113"/>
                    <a:pt x="262418" y="35387"/>
                  </a:cubicBezTo>
                  <a:lnTo>
                    <a:pt x="260566" y="35936"/>
                  </a:lnTo>
                  <a:cubicBezTo>
                    <a:pt x="259469" y="36279"/>
                    <a:pt x="258440" y="36553"/>
                    <a:pt x="257342" y="36896"/>
                  </a:cubicBezTo>
                  <a:cubicBezTo>
                    <a:pt x="256451" y="37170"/>
                    <a:pt x="255491" y="37513"/>
                    <a:pt x="254599" y="37788"/>
                  </a:cubicBezTo>
                  <a:lnTo>
                    <a:pt x="252954" y="38336"/>
                  </a:lnTo>
                  <a:cubicBezTo>
                    <a:pt x="251856" y="38679"/>
                    <a:pt x="250759" y="39022"/>
                    <a:pt x="249661" y="39434"/>
                  </a:cubicBezTo>
                  <a:cubicBezTo>
                    <a:pt x="248633" y="39776"/>
                    <a:pt x="247536" y="40188"/>
                    <a:pt x="246507" y="40531"/>
                  </a:cubicBezTo>
                  <a:lnTo>
                    <a:pt x="246027" y="40668"/>
                  </a:lnTo>
                  <a:cubicBezTo>
                    <a:pt x="244655" y="41148"/>
                    <a:pt x="243421" y="41628"/>
                    <a:pt x="242118" y="42040"/>
                  </a:cubicBezTo>
                  <a:cubicBezTo>
                    <a:pt x="240952" y="42451"/>
                    <a:pt x="239855" y="42863"/>
                    <a:pt x="238689" y="43343"/>
                  </a:cubicBezTo>
                  <a:lnTo>
                    <a:pt x="238483" y="43411"/>
                  </a:lnTo>
                  <a:cubicBezTo>
                    <a:pt x="237180" y="43891"/>
                    <a:pt x="235945" y="44371"/>
                    <a:pt x="234642" y="44920"/>
                  </a:cubicBezTo>
                  <a:cubicBezTo>
                    <a:pt x="233477" y="45400"/>
                    <a:pt x="232311" y="45880"/>
                    <a:pt x="231213" y="46292"/>
                  </a:cubicBezTo>
                  <a:cubicBezTo>
                    <a:pt x="229842" y="46840"/>
                    <a:pt x="228539" y="47389"/>
                    <a:pt x="227305" y="47937"/>
                  </a:cubicBezTo>
                  <a:cubicBezTo>
                    <a:pt x="226139" y="48417"/>
                    <a:pt x="224973" y="48966"/>
                    <a:pt x="223738" y="49446"/>
                  </a:cubicBezTo>
                  <a:cubicBezTo>
                    <a:pt x="222504" y="49995"/>
                    <a:pt x="221201" y="50543"/>
                    <a:pt x="219967" y="51092"/>
                  </a:cubicBezTo>
                  <a:cubicBezTo>
                    <a:pt x="218800" y="51641"/>
                    <a:pt x="217635" y="52189"/>
                    <a:pt x="216469" y="52738"/>
                  </a:cubicBezTo>
                  <a:cubicBezTo>
                    <a:pt x="215235" y="53287"/>
                    <a:pt x="214000" y="53904"/>
                    <a:pt x="212765" y="54521"/>
                  </a:cubicBezTo>
                  <a:cubicBezTo>
                    <a:pt x="211600" y="55070"/>
                    <a:pt x="210434" y="55618"/>
                    <a:pt x="209268" y="56235"/>
                  </a:cubicBezTo>
                  <a:cubicBezTo>
                    <a:pt x="208034" y="56853"/>
                    <a:pt x="206799" y="57470"/>
                    <a:pt x="205633" y="58087"/>
                  </a:cubicBezTo>
                  <a:cubicBezTo>
                    <a:pt x="204467" y="58704"/>
                    <a:pt x="203370" y="59253"/>
                    <a:pt x="202204" y="59870"/>
                  </a:cubicBezTo>
                  <a:cubicBezTo>
                    <a:pt x="200970" y="60488"/>
                    <a:pt x="199804" y="61173"/>
                    <a:pt x="198570" y="61791"/>
                  </a:cubicBezTo>
                  <a:cubicBezTo>
                    <a:pt x="197472" y="62408"/>
                    <a:pt x="196306" y="63025"/>
                    <a:pt x="195209" y="63642"/>
                  </a:cubicBezTo>
                  <a:cubicBezTo>
                    <a:pt x="193975" y="64328"/>
                    <a:pt x="192809" y="65014"/>
                    <a:pt x="191643" y="65631"/>
                  </a:cubicBezTo>
                  <a:cubicBezTo>
                    <a:pt x="190546" y="66248"/>
                    <a:pt x="189448" y="66934"/>
                    <a:pt x="188283" y="67551"/>
                  </a:cubicBezTo>
                  <a:cubicBezTo>
                    <a:pt x="187117" y="68237"/>
                    <a:pt x="185951" y="68923"/>
                    <a:pt x="184716" y="69677"/>
                  </a:cubicBezTo>
                  <a:cubicBezTo>
                    <a:pt x="183619" y="70363"/>
                    <a:pt x="182522" y="70980"/>
                    <a:pt x="181425" y="71666"/>
                  </a:cubicBezTo>
                  <a:cubicBezTo>
                    <a:pt x="180259" y="72420"/>
                    <a:pt x="179093" y="73106"/>
                    <a:pt x="177927" y="73861"/>
                  </a:cubicBezTo>
                  <a:cubicBezTo>
                    <a:pt x="176830" y="74546"/>
                    <a:pt x="175801" y="75232"/>
                    <a:pt x="174704" y="75918"/>
                  </a:cubicBezTo>
                  <a:cubicBezTo>
                    <a:pt x="173538" y="76672"/>
                    <a:pt x="172441" y="77427"/>
                    <a:pt x="171275" y="78181"/>
                  </a:cubicBezTo>
                  <a:lnTo>
                    <a:pt x="171069" y="78318"/>
                  </a:lnTo>
                  <a:cubicBezTo>
                    <a:pt x="170040" y="79004"/>
                    <a:pt x="169080" y="79690"/>
                    <a:pt x="168052" y="80307"/>
                  </a:cubicBezTo>
                  <a:cubicBezTo>
                    <a:pt x="167023" y="80993"/>
                    <a:pt x="166062" y="81679"/>
                    <a:pt x="165034" y="82433"/>
                  </a:cubicBezTo>
                  <a:lnTo>
                    <a:pt x="164005" y="83188"/>
                  </a:lnTo>
                  <a:cubicBezTo>
                    <a:pt x="163182" y="83736"/>
                    <a:pt x="162359" y="84353"/>
                    <a:pt x="161536" y="84902"/>
                  </a:cubicBezTo>
                  <a:cubicBezTo>
                    <a:pt x="160576" y="85588"/>
                    <a:pt x="159548" y="86342"/>
                    <a:pt x="158587" y="87096"/>
                  </a:cubicBezTo>
                  <a:lnTo>
                    <a:pt x="157490" y="87920"/>
                  </a:lnTo>
                  <a:cubicBezTo>
                    <a:pt x="156736" y="88468"/>
                    <a:pt x="155913" y="89085"/>
                    <a:pt x="155158" y="89634"/>
                  </a:cubicBezTo>
                  <a:cubicBezTo>
                    <a:pt x="154198" y="90320"/>
                    <a:pt x="153307" y="91074"/>
                    <a:pt x="152415" y="91760"/>
                  </a:cubicBezTo>
                  <a:lnTo>
                    <a:pt x="150838" y="92994"/>
                  </a:lnTo>
                  <a:cubicBezTo>
                    <a:pt x="150220" y="93475"/>
                    <a:pt x="149535" y="94023"/>
                    <a:pt x="148917" y="94503"/>
                  </a:cubicBezTo>
                  <a:cubicBezTo>
                    <a:pt x="148026" y="95189"/>
                    <a:pt x="147203" y="95875"/>
                    <a:pt x="146312" y="96629"/>
                  </a:cubicBezTo>
                  <a:lnTo>
                    <a:pt x="144597" y="98001"/>
                  </a:lnTo>
                  <a:cubicBezTo>
                    <a:pt x="143980" y="98481"/>
                    <a:pt x="143362" y="99030"/>
                    <a:pt x="142745" y="99510"/>
                  </a:cubicBezTo>
                  <a:cubicBezTo>
                    <a:pt x="141785" y="100264"/>
                    <a:pt x="140894" y="101087"/>
                    <a:pt x="140002" y="101841"/>
                  </a:cubicBezTo>
                  <a:lnTo>
                    <a:pt x="138356" y="103281"/>
                  </a:lnTo>
                  <a:cubicBezTo>
                    <a:pt x="137808" y="103762"/>
                    <a:pt x="137259" y="104241"/>
                    <a:pt x="136710" y="104722"/>
                  </a:cubicBezTo>
                  <a:cubicBezTo>
                    <a:pt x="135750" y="105545"/>
                    <a:pt x="134790" y="106436"/>
                    <a:pt x="133830" y="107328"/>
                  </a:cubicBezTo>
                  <a:lnTo>
                    <a:pt x="132116" y="108836"/>
                  </a:lnTo>
                  <a:cubicBezTo>
                    <a:pt x="131636" y="109248"/>
                    <a:pt x="131224" y="109659"/>
                    <a:pt x="130744" y="110071"/>
                  </a:cubicBezTo>
                  <a:cubicBezTo>
                    <a:pt x="129235" y="111443"/>
                    <a:pt x="127795" y="112814"/>
                    <a:pt x="126355" y="114186"/>
                  </a:cubicBezTo>
                  <a:lnTo>
                    <a:pt x="124983" y="115489"/>
                  </a:lnTo>
                  <a:cubicBezTo>
                    <a:pt x="123063" y="117340"/>
                    <a:pt x="121143" y="119192"/>
                    <a:pt x="119291" y="121044"/>
                  </a:cubicBezTo>
                  <a:cubicBezTo>
                    <a:pt x="118948" y="121386"/>
                    <a:pt x="118605" y="121730"/>
                    <a:pt x="118262" y="122072"/>
                  </a:cubicBezTo>
                  <a:lnTo>
                    <a:pt x="117097" y="123238"/>
                  </a:lnTo>
                  <a:cubicBezTo>
                    <a:pt x="115930" y="124404"/>
                    <a:pt x="114833" y="125570"/>
                    <a:pt x="113668" y="126736"/>
                  </a:cubicBezTo>
                  <a:cubicBezTo>
                    <a:pt x="113188" y="127216"/>
                    <a:pt x="112776" y="127696"/>
                    <a:pt x="112365" y="128176"/>
                  </a:cubicBezTo>
                  <a:lnTo>
                    <a:pt x="110787" y="129822"/>
                  </a:lnTo>
                  <a:cubicBezTo>
                    <a:pt x="109964" y="130713"/>
                    <a:pt x="109072" y="131673"/>
                    <a:pt x="108250" y="132565"/>
                  </a:cubicBezTo>
                  <a:cubicBezTo>
                    <a:pt x="107769" y="133114"/>
                    <a:pt x="107290" y="133662"/>
                    <a:pt x="106741" y="134211"/>
                  </a:cubicBezTo>
                  <a:lnTo>
                    <a:pt x="105438" y="135720"/>
                  </a:lnTo>
                  <a:cubicBezTo>
                    <a:pt x="104615" y="136680"/>
                    <a:pt x="103723" y="137640"/>
                    <a:pt x="102901" y="138600"/>
                  </a:cubicBezTo>
                  <a:cubicBezTo>
                    <a:pt x="102420" y="139217"/>
                    <a:pt x="101872" y="139766"/>
                    <a:pt x="101392" y="140383"/>
                  </a:cubicBezTo>
                  <a:lnTo>
                    <a:pt x="100088" y="141892"/>
                  </a:lnTo>
                  <a:cubicBezTo>
                    <a:pt x="99334" y="142784"/>
                    <a:pt x="98511" y="143744"/>
                    <a:pt x="97757" y="144704"/>
                  </a:cubicBezTo>
                  <a:cubicBezTo>
                    <a:pt x="97208" y="145389"/>
                    <a:pt x="96659" y="146007"/>
                    <a:pt x="96111" y="146693"/>
                  </a:cubicBezTo>
                  <a:lnTo>
                    <a:pt x="95082" y="147996"/>
                  </a:lnTo>
                  <a:cubicBezTo>
                    <a:pt x="94328" y="148956"/>
                    <a:pt x="93505" y="149916"/>
                    <a:pt x="92750" y="150945"/>
                  </a:cubicBezTo>
                  <a:cubicBezTo>
                    <a:pt x="92133" y="151699"/>
                    <a:pt x="91585" y="152453"/>
                    <a:pt x="90968" y="153208"/>
                  </a:cubicBezTo>
                  <a:lnTo>
                    <a:pt x="90213" y="154168"/>
                  </a:lnTo>
                  <a:cubicBezTo>
                    <a:pt x="89390" y="155197"/>
                    <a:pt x="88636" y="156294"/>
                    <a:pt x="87813" y="157323"/>
                  </a:cubicBezTo>
                  <a:cubicBezTo>
                    <a:pt x="87195" y="158214"/>
                    <a:pt x="86510" y="159037"/>
                    <a:pt x="85892" y="159929"/>
                  </a:cubicBezTo>
                  <a:lnTo>
                    <a:pt x="85618" y="160340"/>
                  </a:lnTo>
                  <a:cubicBezTo>
                    <a:pt x="84795" y="161506"/>
                    <a:pt x="83904" y="162672"/>
                    <a:pt x="83081" y="163838"/>
                  </a:cubicBezTo>
                  <a:cubicBezTo>
                    <a:pt x="82463" y="164729"/>
                    <a:pt x="81846" y="165621"/>
                    <a:pt x="81229" y="166512"/>
                  </a:cubicBezTo>
                  <a:lnTo>
                    <a:pt x="80955" y="166924"/>
                  </a:lnTo>
                  <a:cubicBezTo>
                    <a:pt x="80132" y="168090"/>
                    <a:pt x="79309" y="169255"/>
                    <a:pt x="78555" y="170490"/>
                  </a:cubicBezTo>
                  <a:cubicBezTo>
                    <a:pt x="77937" y="171450"/>
                    <a:pt x="77252" y="172410"/>
                    <a:pt x="76634" y="173370"/>
                  </a:cubicBezTo>
                  <a:lnTo>
                    <a:pt x="76429" y="173645"/>
                  </a:lnTo>
                  <a:cubicBezTo>
                    <a:pt x="75674" y="174810"/>
                    <a:pt x="74851" y="176045"/>
                    <a:pt x="74097" y="177211"/>
                  </a:cubicBezTo>
                  <a:cubicBezTo>
                    <a:pt x="73411" y="178308"/>
                    <a:pt x="72725" y="179337"/>
                    <a:pt x="72040" y="180434"/>
                  </a:cubicBezTo>
                  <a:cubicBezTo>
                    <a:pt x="71285" y="181668"/>
                    <a:pt x="70531" y="182834"/>
                    <a:pt x="69776" y="184069"/>
                  </a:cubicBezTo>
                  <a:cubicBezTo>
                    <a:pt x="69091" y="185166"/>
                    <a:pt x="68473" y="186263"/>
                    <a:pt x="67856" y="187361"/>
                  </a:cubicBezTo>
                  <a:cubicBezTo>
                    <a:pt x="67102" y="188595"/>
                    <a:pt x="66416" y="189829"/>
                    <a:pt x="65662" y="191064"/>
                  </a:cubicBezTo>
                  <a:cubicBezTo>
                    <a:pt x="65044" y="192161"/>
                    <a:pt x="64427" y="193258"/>
                    <a:pt x="63810" y="194424"/>
                  </a:cubicBezTo>
                  <a:cubicBezTo>
                    <a:pt x="63124" y="195659"/>
                    <a:pt x="62438" y="196962"/>
                    <a:pt x="61753" y="198196"/>
                  </a:cubicBezTo>
                  <a:cubicBezTo>
                    <a:pt x="61135" y="199293"/>
                    <a:pt x="60518" y="200459"/>
                    <a:pt x="59969" y="201557"/>
                  </a:cubicBezTo>
                  <a:cubicBezTo>
                    <a:pt x="59284" y="202791"/>
                    <a:pt x="58666" y="204094"/>
                    <a:pt x="57981" y="205397"/>
                  </a:cubicBezTo>
                  <a:cubicBezTo>
                    <a:pt x="57432" y="206563"/>
                    <a:pt x="56815" y="207660"/>
                    <a:pt x="56266" y="208826"/>
                  </a:cubicBezTo>
                  <a:cubicBezTo>
                    <a:pt x="55649" y="210129"/>
                    <a:pt x="54963" y="211432"/>
                    <a:pt x="54346" y="212735"/>
                  </a:cubicBezTo>
                  <a:cubicBezTo>
                    <a:pt x="53797" y="213901"/>
                    <a:pt x="53249" y="215067"/>
                    <a:pt x="52700" y="216233"/>
                  </a:cubicBezTo>
                  <a:cubicBezTo>
                    <a:pt x="52082" y="217536"/>
                    <a:pt x="51466" y="218907"/>
                    <a:pt x="50848" y="220210"/>
                  </a:cubicBezTo>
                  <a:lnTo>
                    <a:pt x="50711" y="220485"/>
                  </a:lnTo>
                  <a:cubicBezTo>
                    <a:pt x="50231" y="221582"/>
                    <a:pt x="49751" y="222611"/>
                    <a:pt x="49271" y="223708"/>
                  </a:cubicBezTo>
                  <a:cubicBezTo>
                    <a:pt x="48722" y="225011"/>
                    <a:pt x="48105" y="226383"/>
                    <a:pt x="47556" y="227754"/>
                  </a:cubicBezTo>
                  <a:lnTo>
                    <a:pt x="47419" y="228097"/>
                  </a:lnTo>
                  <a:cubicBezTo>
                    <a:pt x="46939" y="229194"/>
                    <a:pt x="46528" y="230223"/>
                    <a:pt x="46047" y="231320"/>
                  </a:cubicBezTo>
                  <a:cubicBezTo>
                    <a:pt x="45499" y="232692"/>
                    <a:pt x="44950" y="234064"/>
                    <a:pt x="44402" y="235504"/>
                  </a:cubicBezTo>
                  <a:lnTo>
                    <a:pt x="44127" y="236121"/>
                  </a:lnTo>
                  <a:cubicBezTo>
                    <a:pt x="43716" y="237081"/>
                    <a:pt x="43373" y="238041"/>
                    <a:pt x="43030" y="239070"/>
                  </a:cubicBezTo>
                  <a:cubicBezTo>
                    <a:pt x="42550" y="240373"/>
                    <a:pt x="42070" y="241676"/>
                    <a:pt x="41590" y="242979"/>
                  </a:cubicBezTo>
                  <a:lnTo>
                    <a:pt x="41179" y="244145"/>
                  </a:lnTo>
                  <a:cubicBezTo>
                    <a:pt x="40836" y="245036"/>
                    <a:pt x="40492" y="245996"/>
                    <a:pt x="40218" y="246888"/>
                  </a:cubicBezTo>
                  <a:cubicBezTo>
                    <a:pt x="39807" y="248122"/>
                    <a:pt x="39395" y="249288"/>
                    <a:pt x="38984" y="250523"/>
                  </a:cubicBezTo>
                  <a:lnTo>
                    <a:pt x="38435" y="252169"/>
                  </a:lnTo>
                  <a:cubicBezTo>
                    <a:pt x="38161" y="253060"/>
                    <a:pt x="37818" y="253883"/>
                    <a:pt x="37544" y="254775"/>
                  </a:cubicBezTo>
                  <a:cubicBezTo>
                    <a:pt x="37132" y="256009"/>
                    <a:pt x="36789" y="257244"/>
                    <a:pt x="36378" y="258478"/>
                  </a:cubicBezTo>
                  <a:lnTo>
                    <a:pt x="35760" y="260398"/>
                  </a:lnTo>
                  <a:cubicBezTo>
                    <a:pt x="35486" y="261153"/>
                    <a:pt x="35281" y="261975"/>
                    <a:pt x="35075" y="262730"/>
                  </a:cubicBezTo>
                  <a:cubicBezTo>
                    <a:pt x="34732" y="264033"/>
                    <a:pt x="34321" y="265336"/>
                    <a:pt x="33978" y="266570"/>
                  </a:cubicBezTo>
                  <a:lnTo>
                    <a:pt x="33360" y="268696"/>
                  </a:lnTo>
                  <a:cubicBezTo>
                    <a:pt x="33155" y="269382"/>
                    <a:pt x="32949" y="270068"/>
                    <a:pt x="32743" y="270822"/>
                  </a:cubicBezTo>
                  <a:cubicBezTo>
                    <a:pt x="32331" y="272262"/>
                    <a:pt x="31989" y="273634"/>
                    <a:pt x="31646" y="275074"/>
                  </a:cubicBezTo>
                  <a:lnTo>
                    <a:pt x="31166" y="277063"/>
                  </a:lnTo>
                  <a:cubicBezTo>
                    <a:pt x="31028" y="277680"/>
                    <a:pt x="30823" y="278366"/>
                    <a:pt x="30686" y="278983"/>
                  </a:cubicBezTo>
                  <a:cubicBezTo>
                    <a:pt x="30274" y="280698"/>
                    <a:pt x="29863" y="282412"/>
                    <a:pt x="29520" y="284127"/>
                  </a:cubicBezTo>
                  <a:lnTo>
                    <a:pt x="29108" y="285841"/>
                  </a:lnTo>
                  <a:cubicBezTo>
                    <a:pt x="28971" y="286322"/>
                    <a:pt x="28902" y="286802"/>
                    <a:pt x="28766" y="287282"/>
                  </a:cubicBezTo>
                  <a:cubicBezTo>
                    <a:pt x="28148" y="290093"/>
                    <a:pt x="27599" y="292905"/>
                    <a:pt x="27051" y="295717"/>
                  </a:cubicBezTo>
                  <a:cubicBezTo>
                    <a:pt x="26571" y="298254"/>
                    <a:pt x="26091" y="300860"/>
                    <a:pt x="25679" y="303398"/>
                  </a:cubicBezTo>
                  <a:lnTo>
                    <a:pt x="25337" y="305524"/>
                  </a:lnTo>
                  <a:cubicBezTo>
                    <a:pt x="24994" y="307581"/>
                    <a:pt x="24719" y="309639"/>
                    <a:pt x="24376" y="311696"/>
                  </a:cubicBezTo>
                  <a:lnTo>
                    <a:pt x="24170" y="313342"/>
                  </a:lnTo>
                  <a:cubicBezTo>
                    <a:pt x="23828" y="315879"/>
                    <a:pt x="23485" y="318417"/>
                    <a:pt x="23211" y="320954"/>
                  </a:cubicBezTo>
                  <a:lnTo>
                    <a:pt x="23005" y="322669"/>
                  </a:lnTo>
                  <a:cubicBezTo>
                    <a:pt x="22799" y="324726"/>
                    <a:pt x="22593" y="326784"/>
                    <a:pt x="22388" y="328773"/>
                  </a:cubicBezTo>
                  <a:lnTo>
                    <a:pt x="22182" y="330830"/>
                  </a:lnTo>
                  <a:cubicBezTo>
                    <a:pt x="21976" y="333367"/>
                    <a:pt x="21770" y="335905"/>
                    <a:pt x="21633" y="338442"/>
                  </a:cubicBezTo>
                  <a:lnTo>
                    <a:pt x="21633" y="338717"/>
                  </a:lnTo>
                  <a:cubicBezTo>
                    <a:pt x="21496" y="341186"/>
                    <a:pt x="21359" y="343586"/>
                    <a:pt x="21290" y="346055"/>
                  </a:cubicBezTo>
                  <a:cubicBezTo>
                    <a:pt x="21290" y="346740"/>
                    <a:pt x="21221" y="347426"/>
                    <a:pt x="21221" y="348112"/>
                  </a:cubicBezTo>
                  <a:cubicBezTo>
                    <a:pt x="21153" y="350169"/>
                    <a:pt x="21085" y="352227"/>
                    <a:pt x="21085" y="354284"/>
                  </a:cubicBezTo>
                  <a:lnTo>
                    <a:pt x="21085" y="355862"/>
                  </a:lnTo>
                  <a:cubicBezTo>
                    <a:pt x="21085" y="358331"/>
                    <a:pt x="21085" y="360868"/>
                    <a:pt x="21085" y="363337"/>
                  </a:cubicBezTo>
                  <a:lnTo>
                    <a:pt x="21085" y="365120"/>
                  </a:lnTo>
                  <a:cubicBezTo>
                    <a:pt x="21153" y="367109"/>
                    <a:pt x="21153" y="369098"/>
                    <a:pt x="21221" y="371018"/>
                  </a:cubicBezTo>
                  <a:lnTo>
                    <a:pt x="21290" y="373075"/>
                  </a:lnTo>
                  <a:cubicBezTo>
                    <a:pt x="21359" y="375544"/>
                    <a:pt x="21496" y="378013"/>
                    <a:pt x="21702" y="380482"/>
                  </a:cubicBezTo>
                  <a:lnTo>
                    <a:pt x="21770" y="381030"/>
                  </a:lnTo>
                  <a:cubicBezTo>
                    <a:pt x="21908" y="383362"/>
                    <a:pt x="22113" y="385625"/>
                    <a:pt x="22319" y="387888"/>
                  </a:cubicBezTo>
                  <a:lnTo>
                    <a:pt x="22525" y="390014"/>
                  </a:lnTo>
                  <a:cubicBezTo>
                    <a:pt x="22730" y="392003"/>
                    <a:pt x="22936" y="393992"/>
                    <a:pt x="23142" y="395981"/>
                  </a:cubicBezTo>
                  <a:lnTo>
                    <a:pt x="23279" y="397558"/>
                  </a:lnTo>
                  <a:cubicBezTo>
                    <a:pt x="23553" y="399959"/>
                    <a:pt x="23896" y="402427"/>
                    <a:pt x="24170" y="404828"/>
                  </a:cubicBezTo>
                  <a:lnTo>
                    <a:pt x="24445" y="406748"/>
                  </a:lnTo>
                  <a:cubicBezTo>
                    <a:pt x="24719" y="408600"/>
                    <a:pt x="24994" y="410451"/>
                    <a:pt x="25268" y="412372"/>
                  </a:cubicBezTo>
                  <a:lnTo>
                    <a:pt x="25611" y="414498"/>
                  </a:lnTo>
                  <a:cubicBezTo>
                    <a:pt x="26022" y="416898"/>
                    <a:pt x="26434" y="419230"/>
                    <a:pt x="26845" y="421630"/>
                  </a:cubicBezTo>
                  <a:lnTo>
                    <a:pt x="27051" y="422590"/>
                  </a:lnTo>
                  <a:cubicBezTo>
                    <a:pt x="27463" y="424647"/>
                    <a:pt x="27874" y="426773"/>
                    <a:pt x="28285" y="428831"/>
                  </a:cubicBezTo>
                  <a:lnTo>
                    <a:pt x="28766" y="431025"/>
                  </a:lnTo>
                  <a:cubicBezTo>
                    <a:pt x="29177" y="432877"/>
                    <a:pt x="29588" y="434797"/>
                    <a:pt x="30069" y="436649"/>
                  </a:cubicBezTo>
                  <a:lnTo>
                    <a:pt x="30480" y="438295"/>
                  </a:lnTo>
                  <a:cubicBezTo>
                    <a:pt x="31028" y="440558"/>
                    <a:pt x="31646" y="442890"/>
                    <a:pt x="32195" y="445153"/>
                  </a:cubicBezTo>
                  <a:lnTo>
                    <a:pt x="32743" y="447141"/>
                  </a:lnTo>
                  <a:cubicBezTo>
                    <a:pt x="33223" y="448856"/>
                    <a:pt x="33703" y="450639"/>
                    <a:pt x="34183" y="452354"/>
                  </a:cubicBezTo>
                  <a:lnTo>
                    <a:pt x="34801" y="454480"/>
                  </a:lnTo>
                  <a:cubicBezTo>
                    <a:pt x="35486" y="456743"/>
                    <a:pt x="36172" y="459006"/>
                    <a:pt x="36858" y="461201"/>
                  </a:cubicBezTo>
                  <a:lnTo>
                    <a:pt x="37269" y="462435"/>
                  </a:lnTo>
                  <a:cubicBezTo>
                    <a:pt x="37886" y="464286"/>
                    <a:pt x="38504" y="466207"/>
                    <a:pt x="39121" y="468059"/>
                  </a:cubicBezTo>
                  <a:cubicBezTo>
                    <a:pt x="39395" y="468813"/>
                    <a:pt x="39670" y="469567"/>
                    <a:pt x="39875" y="470322"/>
                  </a:cubicBezTo>
                  <a:cubicBezTo>
                    <a:pt x="40492" y="472105"/>
                    <a:pt x="41110" y="473819"/>
                    <a:pt x="41795" y="475602"/>
                  </a:cubicBezTo>
                  <a:lnTo>
                    <a:pt x="42413" y="477248"/>
                  </a:lnTo>
                  <a:cubicBezTo>
                    <a:pt x="43167" y="479168"/>
                    <a:pt x="43853" y="481089"/>
                    <a:pt x="44608" y="482940"/>
                  </a:cubicBezTo>
                  <a:lnTo>
                    <a:pt x="45362" y="484929"/>
                  </a:lnTo>
                  <a:cubicBezTo>
                    <a:pt x="60038" y="521688"/>
                    <a:pt x="74714" y="547886"/>
                    <a:pt x="87607" y="570997"/>
                  </a:cubicBezTo>
                  <a:cubicBezTo>
                    <a:pt x="115451" y="620855"/>
                    <a:pt x="135476" y="656859"/>
                    <a:pt x="126012" y="745945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62C51B0-7E27-422D-2C18-C2BF4AAFFF83}"/>
                </a:ext>
              </a:extLst>
            </p:cNvPr>
            <p:cNvSpPr/>
            <p:nvPr/>
          </p:nvSpPr>
          <p:spPr>
            <a:xfrm>
              <a:off x="5128597" y="2668390"/>
              <a:ext cx="307705" cy="436834"/>
            </a:xfrm>
            <a:custGeom>
              <a:avLst/>
              <a:gdLst>
                <a:gd name="connsiteX0" fmla="*/ 140703 w 307705"/>
                <a:gd name="connsiteY0" fmla="*/ 436834 h 436834"/>
                <a:gd name="connsiteX1" fmla="*/ 119923 w 307705"/>
                <a:gd name="connsiteY1" fmla="*/ 432857 h 436834"/>
                <a:gd name="connsiteX2" fmla="*/ 159700 w 307705"/>
                <a:gd name="connsiteY2" fmla="*/ 260446 h 436834"/>
                <a:gd name="connsiteX3" fmla="*/ 200230 w 307705"/>
                <a:gd name="connsiteY3" fmla="*/ 132887 h 436834"/>
                <a:gd name="connsiteX4" fmla="*/ 202219 w 307705"/>
                <a:gd name="connsiteY4" fmla="*/ 128018 h 436834"/>
                <a:gd name="connsiteX5" fmla="*/ 114025 w 307705"/>
                <a:gd name="connsiteY5" fmla="*/ 109913 h 436834"/>
                <a:gd name="connsiteX6" fmla="*/ 88308 w 307705"/>
                <a:gd name="connsiteY6" fmla="*/ 101204 h 436834"/>
                <a:gd name="connsiteX7" fmla="*/ 86250 w 307705"/>
                <a:gd name="connsiteY7" fmla="*/ 148935 h 436834"/>
                <a:gd name="connsiteX8" fmla="*/ 51755 w 307705"/>
                <a:gd name="connsiteY8" fmla="*/ 420444 h 436834"/>
                <a:gd name="connsiteX9" fmla="*/ 31044 w 307705"/>
                <a:gd name="connsiteY9" fmla="*/ 415986 h 436834"/>
                <a:gd name="connsiteX10" fmla="*/ 65196 w 307705"/>
                <a:gd name="connsiteY10" fmla="*/ 146603 h 436834"/>
                <a:gd name="connsiteX11" fmla="*/ 66499 w 307705"/>
                <a:gd name="connsiteY11" fmla="*/ 92151 h 436834"/>
                <a:gd name="connsiteX12" fmla="*/ 800 w 307705"/>
                <a:gd name="connsiteY12" fmla="*/ 19936 h 436834"/>
                <a:gd name="connsiteX13" fmla="*/ 33718 w 307705"/>
                <a:gd name="connsiteY13" fmla="*/ 528 h 436834"/>
                <a:gd name="connsiteX14" fmla="*/ 76101 w 307705"/>
                <a:gd name="connsiteY14" fmla="*/ 40304 h 436834"/>
                <a:gd name="connsiteX15" fmla="*/ 86250 w 307705"/>
                <a:gd name="connsiteY15" fmla="*/ 77612 h 436834"/>
                <a:gd name="connsiteX16" fmla="*/ 120266 w 307705"/>
                <a:gd name="connsiteY16" fmla="*/ 89682 h 436834"/>
                <a:gd name="connsiteX17" fmla="*/ 211203 w 307705"/>
                <a:gd name="connsiteY17" fmla="*/ 107307 h 436834"/>
                <a:gd name="connsiteX18" fmla="*/ 249745 w 307705"/>
                <a:gd name="connsiteY18" fmla="*/ 52786 h 436834"/>
                <a:gd name="connsiteX19" fmla="*/ 298025 w 307705"/>
                <a:gd name="connsiteY19" fmla="*/ 52512 h 436834"/>
                <a:gd name="connsiteX20" fmla="*/ 302072 w 307705"/>
                <a:gd name="connsiteY20" fmla="*/ 95511 h 436834"/>
                <a:gd name="connsiteX21" fmla="*/ 224851 w 307705"/>
                <a:gd name="connsiteY21" fmla="*/ 128567 h 436834"/>
                <a:gd name="connsiteX22" fmla="*/ 180205 w 307705"/>
                <a:gd name="connsiteY22" fmla="*/ 265796 h 436834"/>
                <a:gd name="connsiteX23" fmla="*/ 140703 w 307705"/>
                <a:gd name="connsiteY23" fmla="*/ 436834 h 436834"/>
                <a:gd name="connsiteX24" fmla="*/ 276080 w 307705"/>
                <a:gd name="connsiteY24" fmla="*/ 65131 h 436834"/>
                <a:gd name="connsiteX25" fmla="*/ 261267 w 307705"/>
                <a:gd name="connsiteY25" fmla="*/ 70411 h 436834"/>
                <a:gd name="connsiteX26" fmla="*/ 234863 w 307705"/>
                <a:gd name="connsiteY26" fmla="*/ 106827 h 436834"/>
                <a:gd name="connsiteX27" fmla="*/ 283829 w 307705"/>
                <a:gd name="connsiteY27" fmla="*/ 84744 h 436834"/>
                <a:gd name="connsiteX28" fmla="*/ 283418 w 307705"/>
                <a:gd name="connsiteY28" fmla="*/ 67736 h 436834"/>
                <a:gd name="connsiteX29" fmla="*/ 276080 w 307705"/>
                <a:gd name="connsiteY29" fmla="*/ 65131 h 436834"/>
                <a:gd name="connsiteX30" fmla="*/ 27615 w 307705"/>
                <a:gd name="connsiteY30" fmla="*/ 21171 h 436834"/>
                <a:gd name="connsiteX31" fmla="*/ 21374 w 307705"/>
                <a:gd name="connsiteY31" fmla="*/ 24874 h 436834"/>
                <a:gd name="connsiteX32" fmla="*/ 62522 w 307705"/>
                <a:gd name="connsiteY32" fmla="*/ 66502 h 436834"/>
                <a:gd name="connsiteX33" fmla="*/ 30083 w 307705"/>
                <a:gd name="connsiteY33" fmla="*/ 21377 h 436834"/>
                <a:gd name="connsiteX34" fmla="*/ 27615 w 307705"/>
                <a:gd name="connsiteY34" fmla="*/ 21171 h 43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7705" h="436834">
                  <a:moveTo>
                    <a:pt x="140703" y="436834"/>
                  </a:moveTo>
                  <a:lnTo>
                    <a:pt x="119923" y="432857"/>
                  </a:lnTo>
                  <a:cubicBezTo>
                    <a:pt x="120060" y="432034"/>
                    <a:pt x="136245" y="348160"/>
                    <a:pt x="159700" y="260446"/>
                  </a:cubicBezTo>
                  <a:cubicBezTo>
                    <a:pt x="173553" y="208806"/>
                    <a:pt x="187132" y="165874"/>
                    <a:pt x="200230" y="132887"/>
                  </a:cubicBezTo>
                  <a:cubicBezTo>
                    <a:pt x="200916" y="131242"/>
                    <a:pt x="201533" y="129596"/>
                    <a:pt x="202219" y="128018"/>
                  </a:cubicBezTo>
                  <a:cubicBezTo>
                    <a:pt x="178559" y="126235"/>
                    <a:pt x="149550" y="120818"/>
                    <a:pt x="114025" y="109913"/>
                  </a:cubicBezTo>
                  <a:cubicBezTo>
                    <a:pt x="104836" y="107102"/>
                    <a:pt x="96263" y="104152"/>
                    <a:pt x="88308" y="101204"/>
                  </a:cubicBezTo>
                  <a:cubicBezTo>
                    <a:pt x="88856" y="115811"/>
                    <a:pt x="88171" y="131790"/>
                    <a:pt x="86250" y="148935"/>
                  </a:cubicBezTo>
                  <a:cubicBezTo>
                    <a:pt x="61424" y="374289"/>
                    <a:pt x="52166" y="418660"/>
                    <a:pt x="51755" y="420444"/>
                  </a:cubicBezTo>
                  <a:lnTo>
                    <a:pt x="31044" y="415986"/>
                  </a:lnTo>
                  <a:cubicBezTo>
                    <a:pt x="31112" y="415574"/>
                    <a:pt x="40644" y="369694"/>
                    <a:pt x="65196" y="146603"/>
                  </a:cubicBezTo>
                  <a:cubicBezTo>
                    <a:pt x="67528" y="125550"/>
                    <a:pt x="67734" y="107513"/>
                    <a:pt x="66499" y="92151"/>
                  </a:cubicBezTo>
                  <a:cubicBezTo>
                    <a:pt x="12184" y="67394"/>
                    <a:pt x="-4001" y="39825"/>
                    <a:pt x="800" y="19936"/>
                  </a:cubicBezTo>
                  <a:cubicBezTo>
                    <a:pt x="4160" y="5946"/>
                    <a:pt x="18013" y="-2215"/>
                    <a:pt x="33718" y="528"/>
                  </a:cubicBezTo>
                  <a:cubicBezTo>
                    <a:pt x="50931" y="3546"/>
                    <a:pt x="66362" y="18016"/>
                    <a:pt x="76101" y="40304"/>
                  </a:cubicBezTo>
                  <a:cubicBezTo>
                    <a:pt x="80833" y="51140"/>
                    <a:pt x="84262" y="63622"/>
                    <a:pt x="86250" y="77612"/>
                  </a:cubicBezTo>
                  <a:cubicBezTo>
                    <a:pt x="96195" y="81658"/>
                    <a:pt x="107442" y="85705"/>
                    <a:pt x="120266" y="89682"/>
                  </a:cubicBezTo>
                  <a:cubicBezTo>
                    <a:pt x="157094" y="100998"/>
                    <a:pt x="187200" y="106279"/>
                    <a:pt x="211203" y="107307"/>
                  </a:cubicBezTo>
                  <a:cubicBezTo>
                    <a:pt x="224439" y="78915"/>
                    <a:pt x="237126" y="61016"/>
                    <a:pt x="249745" y="52786"/>
                  </a:cubicBezTo>
                  <a:cubicBezTo>
                    <a:pt x="271005" y="38933"/>
                    <a:pt x="288699" y="43596"/>
                    <a:pt x="298025" y="52512"/>
                  </a:cubicBezTo>
                  <a:cubicBezTo>
                    <a:pt x="309273" y="63210"/>
                    <a:pt x="310850" y="80492"/>
                    <a:pt x="302072" y="95511"/>
                  </a:cubicBezTo>
                  <a:cubicBezTo>
                    <a:pt x="296516" y="104976"/>
                    <a:pt x="277794" y="127195"/>
                    <a:pt x="224851" y="128567"/>
                  </a:cubicBezTo>
                  <a:cubicBezTo>
                    <a:pt x="212369" y="157919"/>
                    <a:pt x="197419" y="201467"/>
                    <a:pt x="180205" y="265796"/>
                  </a:cubicBezTo>
                  <a:cubicBezTo>
                    <a:pt x="156888" y="352755"/>
                    <a:pt x="140840" y="435943"/>
                    <a:pt x="140703" y="436834"/>
                  </a:cubicBezTo>
                  <a:close/>
                  <a:moveTo>
                    <a:pt x="276080" y="65131"/>
                  </a:moveTo>
                  <a:cubicBezTo>
                    <a:pt x="271828" y="65131"/>
                    <a:pt x="266684" y="66914"/>
                    <a:pt x="261267" y="70411"/>
                  </a:cubicBezTo>
                  <a:cubicBezTo>
                    <a:pt x="255368" y="74252"/>
                    <a:pt x="246522" y="83784"/>
                    <a:pt x="234863" y="106827"/>
                  </a:cubicBezTo>
                  <a:cubicBezTo>
                    <a:pt x="261678" y="104495"/>
                    <a:pt x="277520" y="95511"/>
                    <a:pt x="283829" y="84744"/>
                  </a:cubicBezTo>
                  <a:cubicBezTo>
                    <a:pt x="288150" y="77406"/>
                    <a:pt x="286710" y="70891"/>
                    <a:pt x="283418" y="67736"/>
                  </a:cubicBezTo>
                  <a:cubicBezTo>
                    <a:pt x="281566" y="66022"/>
                    <a:pt x="279029" y="65131"/>
                    <a:pt x="276080" y="65131"/>
                  </a:cubicBezTo>
                  <a:close/>
                  <a:moveTo>
                    <a:pt x="27615" y="21171"/>
                  </a:moveTo>
                  <a:cubicBezTo>
                    <a:pt x="24803" y="21171"/>
                    <a:pt x="21991" y="22131"/>
                    <a:pt x="21374" y="24874"/>
                  </a:cubicBezTo>
                  <a:cubicBezTo>
                    <a:pt x="19659" y="32143"/>
                    <a:pt x="29260" y="48740"/>
                    <a:pt x="62522" y="66502"/>
                  </a:cubicBezTo>
                  <a:cubicBezTo>
                    <a:pt x="55458" y="37218"/>
                    <a:pt x="41673" y="23434"/>
                    <a:pt x="30083" y="21377"/>
                  </a:cubicBezTo>
                  <a:cubicBezTo>
                    <a:pt x="29260" y="21239"/>
                    <a:pt x="28437" y="21171"/>
                    <a:pt x="27615" y="21171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BE232F5-C073-B72A-054D-F9F77318EA97}"/>
                </a:ext>
              </a:extLst>
            </p:cNvPr>
            <p:cNvSpPr/>
            <p:nvPr/>
          </p:nvSpPr>
          <p:spPr>
            <a:xfrm rot="17274180">
              <a:off x="5192882" y="2986913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02737A7-18FC-AFA5-0EC2-566D8E4BF679}"/>
                </a:ext>
              </a:extLst>
            </p:cNvPr>
            <p:cNvSpPr/>
            <p:nvPr/>
          </p:nvSpPr>
          <p:spPr>
            <a:xfrm rot="17274180">
              <a:off x="5187260" y="3016391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9B007732-9F92-59FE-0102-D661CA26E3C1}"/>
                </a:ext>
              </a:extLst>
            </p:cNvPr>
            <p:cNvSpPr/>
            <p:nvPr/>
          </p:nvSpPr>
          <p:spPr>
            <a:xfrm rot="17274180">
              <a:off x="5181654" y="3045877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59 h 293659"/>
                <a:gd name="connsiteX3" fmla="*/ 0 w 21191"/>
                <a:gd name="connsiteY3" fmla="*/ 293659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59"/>
                  </a:lnTo>
                  <a:lnTo>
                    <a:pt x="0" y="29365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09D4B17A-A060-953F-C794-F547A1490853}"/>
                </a:ext>
              </a:extLst>
            </p:cNvPr>
            <p:cNvSpPr/>
            <p:nvPr/>
          </p:nvSpPr>
          <p:spPr>
            <a:xfrm rot="17274180">
              <a:off x="5169407" y="3080098"/>
              <a:ext cx="21191" cy="279874"/>
            </a:xfrm>
            <a:custGeom>
              <a:avLst/>
              <a:gdLst>
                <a:gd name="connsiteX0" fmla="*/ 0 w 21191"/>
                <a:gd name="connsiteY0" fmla="*/ 0 h 279874"/>
                <a:gd name="connsiteX1" fmla="*/ 21191 w 21191"/>
                <a:gd name="connsiteY1" fmla="*/ 0 h 279874"/>
                <a:gd name="connsiteX2" fmla="*/ 21191 w 21191"/>
                <a:gd name="connsiteY2" fmla="*/ 279875 h 279874"/>
                <a:gd name="connsiteX3" fmla="*/ 0 w 21191"/>
                <a:gd name="connsiteY3" fmla="*/ 279875 h 27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79874">
                  <a:moveTo>
                    <a:pt x="0" y="0"/>
                  </a:moveTo>
                  <a:lnTo>
                    <a:pt x="21191" y="0"/>
                  </a:lnTo>
                  <a:lnTo>
                    <a:pt x="21191" y="279875"/>
                  </a:lnTo>
                  <a:lnTo>
                    <a:pt x="0" y="279875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4D71DB02-BF19-72F9-23DA-49FD642BC6ED}"/>
                </a:ext>
              </a:extLst>
            </p:cNvPr>
            <p:cNvSpPr/>
            <p:nvPr/>
          </p:nvSpPr>
          <p:spPr>
            <a:xfrm rot="16847040">
              <a:off x="5743702" y="2674669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7B6F9430-99B6-B87C-6D9F-B08DE049837A}"/>
                </a:ext>
              </a:extLst>
            </p:cNvPr>
            <p:cNvSpPr/>
            <p:nvPr/>
          </p:nvSpPr>
          <p:spPr>
            <a:xfrm rot="20446140">
              <a:off x="5679914" y="2479200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13C14684-6AE3-B91A-C8CC-2E67E4CE7B6B}"/>
                </a:ext>
              </a:extLst>
            </p:cNvPr>
            <p:cNvSpPr/>
            <p:nvPr/>
          </p:nvSpPr>
          <p:spPr>
            <a:xfrm rot="18646980">
              <a:off x="5544760" y="2280493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9D26626F-74C6-5EFE-D789-34FE843DB4F3}"/>
                </a:ext>
              </a:extLst>
            </p:cNvPr>
            <p:cNvSpPr/>
            <p:nvPr/>
          </p:nvSpPr>
          <p:spPr>
            <a:xfrm rot="16846980">
              <a:off x="5327926" y="2175461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3BA7F12F-AB92-D09D-3549-716105F81232}"/>
                </a:ext>
              </a:extLst>
            </p:cNvPr>
            <p:cNvSpPr/>
            <p:nvPr/>
          </p:nvSpPr>
          <p:spPr>
            <a:xfrm rot="20446860">
              <a:off x="5133253" y="2147763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C3D102DA-599A-07B9-7A16-8C3940030AAD}"/>
                </a:ext>
              </a:extLst>
            </p:cNvPr>
            <p:cNvSpPr/>
            <p:nvPr/>
          </p:nvSpPr>
          <p:spPr>
            <a:xfrm rot="18646980">
              <a:off x="4934292" y="2283441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68889F8C-469D-4FC3-4E86-ED139DA325EA}"/>
                </a:ext>
              </a:extLst>
            </p:cNvPr>
            <p:cNvSpPr/>
            <p:nvPr/>
          </p:nvSpPr>
          <p:spPr>
            <a:xfrm rot="16847040">
              <a:off x="4829702" y="2500585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2" name="椭圆 551">
            <a:extLst>
              <a:ext uri="{FF2B5EF4-FFF2-40B4-BE49-F238E27FC236}">
                <a16:creationId xmlns:a16="http://schemas.microsoft.com/office/drawing/2014/main" id="{7D64F0ED-5040-C297-5C7A-0A438275FC6A}"/>
              </a:ext>
            </a:extLst>
          </p:cNvPr>
          <p:cNvSpPr/>
          <p:nvPr/>
        </p:nvSpPr>
        <p:spPr>
          <a:xfrm>
            <a:off x="1679710" y="-272114"/>
            <a:ext cx="549278" cy="549278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>
            <a:extLst>
              <a:ext uri="{FF2B5EF4-FFF2-40B4-BE49-F238E27FC236}">
                <a16:creationId xmlns:a16="http://schemas.microsoft.com/office/drawing/2014/main" id="{813E13AD-9479-A157-6D4F-AB0054FD127A}"/>
              </a:ext>
            </a:extLst>
          </p:cNvPr>
          <p:cNvSpPr/>
          <p:nvPr/>
        </p:nvSpPr>
        <p:spPr>
          <a:xfrm>
            <a:off x="3691702" y="546341"/>
            <a:ext cx="175269" cy="175269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83BF2C7-F958-A179-EE27-931306683C87}"/>
              </a:ext>
            </a:extLst>
          </p:cNvPr>
          <p:cNvSpPr/>
          <p:nvPr/>
        </p:nvSpPr>
        <p:spPr>
          <a:xfrm>
            <a:off x="6008522" y="0"/>
            <a:ext cx="6050414" cy="1148270"/>
          </a:xfrm>
          <a:custGeom>
            <a:avLst/>
            <a:gdLst>
              <a:gd name="connsiteX0" fmla="*/ 0 w 6050414"/>
              <a:gd name="connsiteY0" fmla="*/ 0 h 1148270"/>
              <a:gd name="connsiteX1" fmla="*/ 6050414 w 6050414"/>
              <a:gd name="connsiteY1" fmla="*/ 0 h 1148270"/>
              <a:gd name="connsiteX2" fmla="*/ 5966132 w 6050414"/>
              <a:gd name="connsiteY2" fmla="*/ 35585 h 1148270"/>
              <a:gd name="connsiteX3" fmla="*/ 2000795 w 6050414"/>
              <a:gd name="connsiteY3" fmla="*/ 1106894 h 1148270"/>
              <a:gd name="connsiteX4" fmla="*/ 1016417 w 6050414"/>
              <a:gd name="connsiteY4" fmla="*/ 712142 h 1148270"/>
              <a:gd name="connsiteX5" fmla="*/ 67714 w 6050414"/>
              <a:gd name="connsiteY5" fmla="*/ 65981 h 114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414" h="1148270">
                <a:moveTo>
                  <a:pt x="0" y="0"/>
                </a:moveTo>
                <a:lnTo>
                  <a:pt x="6050414" y="0"/>
                </a:lnTo>
                <a:lnTo>
                  <a:pt x="5966132" y="35585"/>
                </a:lnTo>
                <a:cubicBezTo>
                  <a:pt x="4996367" y="430677"/>
                  <a:pt x="2751694" y="983696"/>
                  <a:pt x="2000795" y="1106894"/>
                </a:cubicBezTo>
                <a:cubicBezTo>
                  <a:pt x="1110841" y="1252906"/>
                  <a:pt x="1359228" y="986563"/>
                  <a:pt x="1016417" y="712142"/>
                </a:cubicBezTo>
                <a:cubicBezTo>
                  <a:pt x="823586" y="557780"/>
                  <a:pt x="354664" y="322040"/>
                  <a:pt x="67714" y="65981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3CE155-9A1D-1D9E-E866-D59050BB77CB}"/>
              </a:ext>
            </a:extLst>
          </p:cNvPr>
          <p:cNvSpPr txBox="1"/>
          <p:nvPr/>
        </p:nvSpPr>
        <p:spPr>
          <a:xfrm>
            <a:off x="7388296" y="75252"/>
            <a:ext cx="13163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ffectLst>
                  <a:outerShdw dist="63500" dir="2700000" algn="tl" rotWithShape="0">
                    <a:schemeClr val="tx1">
                      <a:lumMod val="95000"/>
                      <a:lumOff val="5000"/>
                      <a:alpha val="11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CFF6AA9E-74A1-DF70-57E5-8EB246790966}"/>
              </a:ext>
            </a:extLst>
          </p:cNvPr>
          <p:cNvGrpSpPr/>
          <p:nvPr/>
        </p:nvGrpSpPr>
        <p:grpSpPr>
          <a:xfrm rot="18959324">
            <a:off x="667485" y="2135625"/>
            <a:ext cx="866222" cy="1022578"/>
            <a:chOff x="911178" y="2120210"/>
            <a:chExt cx="1043307" cy="1231627"/>
          </a:xfrm>
        </p:grpSpPr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2B9FD3BF-E902-B708-53CC-D76DCF2CE91B}"/>
                </a:ext>
              </a:extLst>
            </p:cNvPr>
            <p:cNvSpPr/>
            <p:nvPr/>
          </p:nvSpPr>
          <p:spPr>
            <a:xfrm>
              <a:off x="1214576" y="317723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5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5" y="39159"/>
                    <a:pt x="174605" y="87302"/>
                  </a:cubicBezTo>
                  <a:cubicBezTo>
                    <a:pt x="174605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14" y="50818"/>
                    <a:pt x="123718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2" name="图形 2">
              <a:extLst>
                <a:ext uri="{FF2B5EF4-FFF2-40B4-BE49-F238E27FC236}">
                  <a16:creationId xmlns:a16="http://schemas.microsoft.com/office/drawing/2014/main" id="{A682B11C-C8A4-B424-E9D0-8352767645CC}"/>
                </a:ext>
              </a:extLst>
            </p:cNvPr>
            <p:cNvGrpSpPr/>
            <p:nvPr/>
          </p:nvGrpSpPr>
          <p:grpSpPr>
            <a:xfrm>
              <a:off x="911178" y="2120210"/>
              <a:ext cx="1043307" cy="835510"/>
              <a:chOff x="911178" y="2120210"/>
              <a:chExt cx="1043307" cy="835510"/>
            </a:xfrm>
            <a:solidFill>
              <a:srgbClr val="99BBDD"/>
            </a:solidFill>
          </p:grpSpPr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A7A06C24-7C5F-C2BB-30B9-E7A67D0E12D3}"/>
                  </a:ext>
                </a:extLst>
              </p:cNvPr>
              <p:cNvSpPr/>
              <p:nvPr/>
            </p:nvSpPr>
            <p:spPr>
              <a:xfrm>
                <a:off x="911178" y="2287751"/>
                <a:ext cx="527242" cy="667969"/>
              </a:xfrm>
              <a:custGeom>
                <a:avLst/>
                <a:gdLst>
                  <a:gd name="connsiteX0" fmla="*/ 527243 w 527242"/>
                  <a:gd name="connsiteY0" fmla="*/ 667969 h 667969"/>
                  <a:gd name="connsiteX1" fmla="*/ 171450 w 527242"/>
                  <a:gd name="connsiteY1" fmla="*/ 597743 h 667969"/>
                  <a:gd name="connsiteX2" fmla="*/ 0 w 527242"/>
                  <a:gd name="connsiteY2" fmla="*/ 0 h 667969"/>
                  <a:gd name="connsiteX3" fmla="*/ 505778 w 527242"/>
                  <a:gd name="connsiteY3" fmla="*/ 63779 h 667969"/>
                  <a:gd name="connsiteX4" fmla="*/ 527243 w 527242"/>
                  <a:gd name="connsiteY4" fmla="*/ 667969 h 667969"/>
                  <a:gd name="connsiteX5" fmla="*/ 188184 w 527242"/>
                  <a:gd name="connsiteY5" fmla="*/ 579501 h 667969"/>
                  <a:gd name="connsiteX6" fmla="*/ 505092 w 527242"/>
                  <a:gd name="connsiteY6" fmla="*/ 642046 h 667969"/>
                  <a:gd name="connsiteX7" fmla="*/ 485204 w 527242"/>
                  <a:gd name="connsiteY7" fmla="*/ 82570 h 667969"/>
                  <a:gd name="connsiteX8" fmla="*/ 29147 w 527242"/>
                  <a:gd name="connsiteY8" fmla="*/ 25032 h 667969"/>
                  <a:gd name="connsiteX9" fmla="*/ 188184 w 527242"/>
                  <a:gd name="connsiteY9" fmla="*/ 579501 h 66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242" h="667969">
                    <a:moveTo>
                      <a:pt x="527243" y="667969"/>
                    </a:moveTo>
                    <a:lnTo>
                      <a:pt x="171450" y="597743"/>
                    </a:lnTo>
                    <a:lnTo>
                      <a:pt x="0" y="0"/>
                    </a:lnTo>
                    <a:lnTo>
                      <a:pt x="505778" y="63779"/>
                    </a:lnTo>
                    <a:lnTo>
                      <a:pt x="527243" y="667969"/>
                    </a:lnTo>
                    <a:close/>
                    <a:moveTo>
                      <a:pt x="188184" y="579501"/>
                    </a:moveTo>
                    <a:lnTo>
                      <a:pt x="505092" y="642046"/>
                    </a:lnTo>
                    <a:lnTo>
                      <a:pt x="485204" y="82570"/>
                    </a:lnTo>
                    <a:lnTo>
                      <a:pt x="29147" y="25032"/>
                    </a:lnTo>
                    <a:lnTo>
                      <a:pt x="188184" y="57950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AEB6EA1-9C48-6A2C-84B6-2DE3E9E2AE53}"/>
                  </a:ext>
                </a:extLst>
              </p:cNvPr>
              <p:cNvSpPr/>
              <p:nvPr/>
            </p:nvSpPr>
            <p:spPr>
              <a:xfrm>
                <a:off x="1455291" y="2246397"/>
                <a:ext cx="499193" cy="707608"/>
              </a:xfrm>
              <a:custGeom>
                <a:avLst/>
                <a:gdLst>
                  <a:gd name="connsiteX0" fmla="*/ 26403 w 499193"/>
                  <a:gd name="connsiteY0" fmla="*/ 707609 h 707608"/>
                  <a:gd name="connsiteX1" fmla="*/ 0 w 499193"/>
                  <a:gd name="connsiteY1" fmla="*/ 103624 h 707608"/>
                  <a:gd name="connsiteX2" fmla="*/ 499194 w 499193"/>
                  <a:gd name="connsiteY2" fmla="*/ 0 h 707608"/>
                  <a:gd name="connsiteX3" fmla="*/ 375544 w 499193"/>
                  <a:gd name="connsiteY3" fmla="*/ 609402 h 707608"/>
                  <a:gd name="connsiteX4" fmla="*/ 26403 w 499193"/>
                  <a:gd name="connsiteY4" fmla="*/ 707609 h 707608"/>
                  <a:gd name="connsiteX5" fmla="*/ 21946 w 499193"/>
                  <a:gd name="connsiteY5" fmla="*/ 120769 h 707608"/>
                  <a:gd name="connsiteX6" fmla="*/ 46360 w 499193"/>
                  <a:gd name="connsiteY6" fmla="*/ 680039 h 707608"/>
                  <a:gd name="connsiteX7" fmla="*/ 357370 w 499193"/>
                  <a:gd name="connsiteY7" fmla="*/ 592600 h 707608"/>
                  <a:gd name="connsiteX8" fmla="*/ 472036 w 499193"/>
                  <a:gd name="connsiteY8" fmla="*/ 27295 h 707608"/>
                  <a:gd name="connsiteX9" fmla="*/ 21946 w 499193"/>
                  <a:gd name="connsiteY9" fmla="*/ 120769 h 70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9193" h="707608">
                    <a:moveTo>
                      <a:pt x="26403" y="707609"/>
                    </a:moveTo>
                    <a:lnTo>
                      <a:pt x="0" y="103624"/>
                    </a:lnTo>
                    <a:lnTo>
                      <a:pt x="499194" y="0"/>
                    </a:lnTo>
                    <a:lnTo>
                      <a:pt x="375544" y="609402"/>
                    </a:lnTo>
                    <a:lnTo>
                      <a:pt x="26403" y="707609"/>
                    </a:lnTo>
                    <a:close/>
                    <a:moveTo>
                      <a:pt x="21946" y="120769"/>
                    </a:moveTo>
                    <a:lnTo>
                      <a:pt x="46360" y="680039"/>
                    </a:lnTo>
                    <a:lnTo>
                      <a:pt x="357370" y="592600"/>
                    </a:lnTo>
                    <a:lnTo>
                      <a:pt x="472036" y="27295"/>
                    </a:lnTo>
                    <a:lnTo>
                      <a:pt x="21946" y="12076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7238ECAF-7730-95A2-E815-AAAF0FDEC8CD}"/>
                  </a:ext>
                </a:extLst>
              </p:cNvPr>
              <p:cNvSpPr/>
              <p:nvPr/>
            </p:nvSpPr>
            <p:spPr>
              <a:xfrm>
                <a:off x="1395695" y="2347552"/>
                <a:ext cx="104584" cy="606110"/>
              </a:xfrm>
              <a:custGeom>
                <a:avLst/>
                <a:gdLst>
                  <a:gd name="connsiteX0" fmla="*/ 23866 w 104584"/>
                  <a:gd name="connsiteY0" fmla="*/ 606110 h 606110"/>
                  <a:gd name="connsiteX1" fmla="*/ 0 w 104584"/>
                  <a:gd name="connsiteY1" fmla="*/ 3223 h 606110"/>
                  <a:gd name="connsiteX2" fmla="*/ 80719 w 104584"/>
                  <a:gd name="connsiteY2" fmla="*/ 0 h 606110"/>
                  <a:gd name="connsiteX3" fmla="*/ 104585 w 104584"/>
                  <a:gd name="connsiteY3" fmla="*/ 602887 h 606110"/>
                  <a:gd name="connsiteX4" fmla="*/ 23866 w 104584"/>
                  <a:gd name="connsiteY4" fmla="*/ 606110 h 606110"/>
                  <a:gd name="connsiteX5" fmla="*/ 22014 w 104584"/>
                  <a:gd name="connsiteY5" fmla="*/ 23592 h 606110"/>
                  <a:gd name="connsiteX6" fmla="*/ 44234 w 104584"/>
                  <a:gd name="connsiteY6" fmla="*/ 584165 h 606110"/>
                  <a:gd name="connsiteX7" fmla="*/ 82639 w 104584"/>
                  <a:gd name="connsiteY7" fmla="*/ 582656 h 606110"/>
                  <a:gd name="connsiteX8" fmla="*/ 60419 w 104584"/>
                  <a:gd name="connsiteY8" fmla="*/ 22083 h 606110"/>
                  <a:gd name="connsiteX9" fmla="*/ 22014 w 104584"/>
                  <a:gd name="connsiteY9" fmla="*/ 23592 h 60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584" h="606110">
                    <a:moveTo>
                      <a:pt x="23866" y="606110"/>
                    </a:moveTo>
                    <a:lnTo>
                      <a:pt x="0" y="3223"/>
                    </a:lnTo>
                    <a:lnTo>
                      <a:pt x="80719" y="0"/>
                    </a:lnTo>
                    <a:lnTo>
                      <a:pt x="104585" y="602887"/>
                    </a:lnTo>
                    <a:lnTo>
                      <a:pt x="23866" y="606110"/>
                    </a:lnTo>
                    <a:close/>
                    <a:moveTo>
                      <a:pt x="22014" y="23592"/>
                    </a:moveTo>
                    <a:lnTo>
                      <a:pt x="44234" y="584165"/>
                    </a:lnTo>
                    <a:lnTo>
                      <a:pt x="82639" y="582656"/>
                    </a:lnTo>
                    <a:lnTo>
                      <a:pt x="60419" y="22083"/>
                    </a:lnTo>
                    <a:lnTo>
                      <a:pt x="22014" y="23592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3CB40BE-BBA2-6C3C-27DC-18E115EF8D91}"/>
                  </a:ext>
                </a:extLst>
              </p:cNvPr>
              <p:cNvSpPr/>
              <p:nvPr/>
            </p:nvSpPr>
            <p:spPr>
              <a:xfrm>
                <a:off x="1424156" y="2220944"/>
                <a:ext cx="475670" cy="139226"/>
              </a:xfrm>
              <a:custGeom>
                <a:avLst/>
                <a:gdLst>
                  <a:gd name="connsiteX0" fmla="*/ 1715 w 475670"/>
                  <a:gd name="connsiteY0" fmla="*/ 139227 h 139226"/>
                  <a:gd name="connsiteX1" fmla="*/ 0 w 475670"/>
                  <a:gd name="connsiteY1" fmla="*/ 95130 h 139226"/>
                  <a:gd name="connsiteX2" fmla="*/ 4595 w 475670"/>
                  <a:gd name="connsiteY2" fmla="*/ 91769 h 139226"/>
                  <a:gd name="connsiteX3" fmla="*/ 113431 w 475670"/>
                  <a:gd name="connsiteY3" fmla="*/ 40060 h 139226"/>
                  <a:gd name="connsiteX4" fmla="*/ 428076 w 475670"/>
                  <a:gd name="connsiteY4" fmla="*/ 1793 h 139226"/>
                  <a:gd name="connsiteX5" fmla="*/ 430957 w 475670"/>
                  <a:gd name="connsiteY5" fmla="*/ 1998 h 139226"/>
                  <a:gd name="connsiteX6" fmla="*/ 475671 w 475670"/>
                  <a:gd name="connsiteY6" fmla="*/ 32173 h 139226"/>
                  <a:gd name="connsiteX7" fmla="*/ 463807 w 475670"/>
                  <a:gd name="connsiteY7" fmla="*/ 49730 h 139226"/>
                  <a:gd name="connsiteX8" fmla="*/ 423824 w 475670"/>
                  <a:gd name="connsiteY8" fmla="*/ 22778 h 139226"/>
                  <a:gd name="connsiteX9" fmla="*/ 121249 w 475670"/>
                  <a:gd name="connsiteY9" fmla="*/ 59743 h 139226"/>
                  <a:gd name="connsiteX10" fmla="*/ 21603 w 475670"/>
                  <a:gd name="connsiteY10" fmla="*/ 105828 h 139226"/>
                  <a:gd name="connsiteX11" fmla="*/ 22906 w 475670"/>
                  <a:gd name="connsiteY11" fmla="*/ 138335 h 139226"/>
                  <a:gd name="connsiteX12" fmla="*/ 1715 w 475670"/>
                  <a:gd name="connsiteY12" fmla="*/ 139227 h 139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5670" h="139226">
                    <a:moveTo>
                      <a:pt x="1715" y="139227"/>
                    </a:moveTo>
                    <a:lnTo>
                      <a:pt x="0" y="95130"/>
                    </a:lnTo>
                    <a:lnTo>
                      <a:pt x="4595" y="91769"/>
                    </a:lnTo>
                    <a:cubicBezTo>
                      <a:pt x="6104" y="90672"/>
                      <a:pt x="42657" y="64406"/>
                      <a:pt x="113431" y="40060"/>
                    </a:cubicBezTo>
                    <a:cubicBezTo>
                      <a:pt x="178239" y="17772"/>
                      <a:pt x="285499" y="-6917"/>
                      <a:pt x="428076" y="1793"/>
                    </a:cubicBezTo>
                    <a:lnTo>
                      <a:pt x="430957" y="1998"/>
                    </a:lnTo>
                    <a:lnTo>
                      <a:pt x="475671" y="32173"/>
                    </a:lnTo>
                    <a:lnTo>
                      <a:pt x="463807" y="49730"/>
                    </a:lnTo>
                    <a:lnTo>
                      <a:pt x="423824" y="22778"/>
                    </a:lnTo>
                    <a:cubicBezTo>
                      <a:pt x="286664" y="14823"/>
                      <a:pt x="183657" y="38414"/>
                      <a:pt x="121249" y="59743"/>
                    </a:cubicBezTo>
                    <a:cubicBezTo>
                      <a:pt x="67003" y="78259"/>
                      <a:pt x="33261" y="98285"/>
                      <a:pt x="21603" y="105828"/>
                    </a:cubicBezTo>
                    <a:lnTo>
                      <a:pt x="22906" y="138335"/>
                    </a:lnTo>
                    <a:lnTo>
                      <a:pt x="1715" y="139227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0C941BAF-2A9A-B00F-E3A4-CD4047524180}"/>
                  </a:ext>
                </a:extLst>
              </p:cNvPr>
              <p:cNvSpPr/>
              <p:nvPr/>
            </p:nvSpPr>
            <p:spPr>
              <a:xfrm>
                <a:off x="966110" y="2246833"/>
                <a:ext cx="480882" cy="113338"/>
              </a:xfrm>
              <a:custGeom>
                <a:avLst/>
                <a:gdLst>
                  <a:gd name="connsiteX0" fmla="*/ 459760 w 480882"/>
                  <a:gd name="connsiteY0" fmla="*/ 113339 h 113338"/>
                  <a:gd name="connsiteX1" fmla="*/ 458457 w 480882"/>
                  <a:gd name="connsiteY1" fmla="*/ 80832 h 113338"/>
                  <a:gd name="connsiteX2" fmla="*/ 355450 w 480882"/>
                  <a:gd name="connsiteY2" fmla="*/ 42770 h 113338"/>
                  <a:gd name="connsiteX3" fmla="*/ 50886 w 480882"/>
                  <a:gd name="connsiteY3" fmla="*/ 29808 h 113338"/>
                  <a:gd name="connsiteX4" fmla="*/ 13167 w 480882"/>
                  <a:gd name="connsiteY4" fmla="*/ 59846 h 113338"/>
                  <a:gd name="connsiteX5" fmla="*/ 0 w 480882"/>
                  <a:gd name="connsiteY5" fmla="*/ 43250 h 113338"/>
                  <a:gd name="connsiteX6" fmla="*/ 42245 w 480882"/>
                  <a:gd name="connsiteY6" fmla="*/ 9645 h 113338"/>
                  <a:gd name="connsiteX7" fmla="*/ 45126 w 480882"/>
                  <a:gd name="connsiteY7" fmla="*/ 9234 h 113338"/>
                  <a:gd name="connsiteX8" fmla="*/ 361828 w 480882"/>
                  <a:gd name="connsiteY8" fmla="*/ 22470 h 113338"/>
                  <a:gd name="connsiteX9" fmla="*/ 474368 w 480882"/>
                  <a:gd name="connsiteY9" fmla="*/ 65401 h 113338"/>
                  <a:gd name="connsiteX10" fmla="*/ 479168 w 480882"/>
                  <a:gd name="connsiteY10" fmla="*/ 68350 h 113338"/>
                  <a:gd name="connsiteX11" fmla="*/ 480883 w 480882"/>
                  <a:gd name="connsiteY11" fmla="*/ 112447 h 113338"/>
                  <a:gd name="connsiteX12" fmla="*/ 459760 w 480882"/>
                  <a:gd name="connsiteY12" fmla="*/ 113339 h 11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882" h="113338">
                    <a:moveTo>
                      <a:pt x="459760" y="113339"/>
                    </a:moveTo>
                    <a:lnTo>
                      <a:pt x="458457" y="80832"/>
                    </a:lnTo>
                    <a:cubicBezTo>
                      <a:pt x="446250" y="74248"/>
                      <a:pt x="411000" y="56966"/>
                      <a:pt x="355450" y="42770"/>
                    </a:cubicBezTo>
                    <a:cubicBezTo>
                      <a:pt x="291534" y="26448"/>
                      <a:pt x="187018" y="11017"/>
                      <a:pt x="50886" y="29808"/>
                    </a:cubicBezTo>
                    <a:lnTo>
                      <a:pt x="13167" y="59846"/>
                    </a:lnTo>
                    <a:lnTo>
                      <a:pt x="0" y="43250"/>
                    </a:lnTo>
                    <a:lnTo>
                      <a:pt x="42245" y="9645"/>
                    </a:lnTo>
                    <a:lnTo>
                      <a:pt x="45126" y="9234"/>
                    </a:lnTo>
                    <a:cubicBezTo>
                      <a:pt x="186606" y="-10723"/>
                      <a:pt x="295443" y="5394"/>
                      <a:pt x="361828" y="22470"/>
                    </a:cubicBezTo>
                    <a:cubicBezTo>
                      <a:pt x="434249" y="41124"/>
                      <a:pt x="472791" y="64372"/>
                      <a:pt x="474368" y="65401"/>
                    </a:cubicBezTo>
                    <a:lnTo>
                      <a:pt x="479168" y="68350"/>
                    </a:lnTo>
                    <a:lnTo>
                      <a:pt x="480883" y="112447"/>
                    </a:lnTo>
                    <a:lnTo>
                      <a:pt x="459760" y="11333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98A1A36-A2AC-D180-F4A7-9723034C0FA2}"/>
                  </a:ext>
                </a:extLst>
              </p:cNvPr>
              <p:cNvSpPr/>
              <p:nvPr/>
            </p:nvSpPr>
            <p:spPr>
              <a:xfrm>
                <a:off x="1424705" y="2120210"/>
                <a:ext cx="489524" cy="203957"/>
              </a:xfrm>
              <a:custGeom>
                <a:avLst/>
                <a:gdLst>
                  <a:gd name="connsiteX0" fmla="*/ 20437 w 489524"/>
                  <a:gd name="connsiteY0" fmla="*/ 203957 h 203957"/>
                  <a:gd name="connsiteX1" fmla="*/ 0 w 489524"/>
                  <a:gd name="connsiteY1" fmla="*/ 198333 h 203957"/>
                  <a:gd name="connsiteX2" fmla="*/ 223914 w 489524"/>
                  <a:gd name="connsiteY2" fmla="*/ 74958 h 203957"/>
                  <a:gd name="connsiteX3" fmla="*/ 458800 w 489524"/>
                  <a:gd name="connsiteY3" fmla="*/ 20506 h 203957"/>
                  <a:gd name="connsiteX4" fmla="*/ 489524 w 489524"/>
                  <a:gd name="connsiteY4" fmla="*/ 0 h 203957"/>
                  <a:gd name="connsiteX5" fmla="*/ 474368 w 489524"/>
                  <a:gd name="connsiteY5" fmla="*/ 33604 h 203957"/>
                  <a:gd name="connsiteX6" fmla="*/ 436443 w 489524"/>
                  <a:gd name="connsiteY6" fmla="*/ 117546 h 203957"/>
                  <a:gd name="connsiteX7" fmla="*/ 417172 w 489524"/>
                  <a:gd name="connsiteY7" fmla="*/ 108836 h 203957"/>
                  <a:gd name="connsiteX8" fmla="*/ 443301 w 489524"/>
                  <a:gd name="connsiteY8" fmla="*/ 51024 h 203957"/>
                  <a:gd name="connsiteX9" fmla="*/ 226314 w 489524"/>
                  <a:gd name="connsiteY9" fmla="*/ 96012 h 203957"/>
                  <a:gd name="connsiteX10" fmla="*/ 20437 w 489524"/>
                  <a:gd name="connsiteY10" fmla="*/ 203957 h 2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9524" h="203957">
                    <a:moveTo>
                      <a:pt x="20437" y="203957"/>
                    </a:moveTo>
                    <a:lnTo>
                      <a:pt x="0" y="198333"/>
                    </a:lnTo>
                    <a:cubicBezTo>
                      <a:pt x="1166" y="194219"/>
                      <a:pt x="30175" y="96698"/>
                      <a:pt x="223914" y="74958"/>
                    </a:cubicBezTo>
                    <a:cubicBezTo>
                      <a:pt x="406062" y="54453"/>
                      <a:pt x="458252" y="20848"/>
                      <a:pt x="458800" y="20506"/>
                    </a:cubicBezTo>
                    <a:lnTo>
                      <a:pt x="489524" y="0"/>
                    </a:lnTo>
                    <a:lnTo>
                      <a:pt x="474368" y="33604"/>
                    </a:lnTo>
                    <a:lnTo>
                      <a:pt x="436443" y="117546"/>
                    </a:lnTo>
                    <a:lnTo>
                      <a:pt x="417172" y="108836"/>
                    </a:lnTo>
                    <a:lnTo>
                      <a:pt x="443301" y="51024"/>
                    </a:lnTo>
                    <a:cubicBezTo>
                      <a:pt x="410931" y="63574"/>
                      <a:pt x="345712" y="82570"/>
                      <a:pt x="226314" y="96012"/>
                    </a:cubicBezTo>
                    <a:cubicBezTo>
                      <a:pt x="46703" y="116175"/>
                      <a:pt x="20711" y="203065"/>
                      <a:pt x="20437" y="203957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4DDACF7-2F31-537C-F03B-46F6CCB53BA4}"/>
                  </a:ext>
                </a:extLst>
              </p:cNvPr>
              <p:cNvSpPr/>
              <p:nvPr/>
            </p:nvSpPr>
            <p:spPr>
              <a:xfrm rot="-137520">
                <a:off x="1408269" y="2412290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06BCFB2B-EAF2-973D-CE1D-C49365D9F46D}"/>
                  </a:ext>
                </a:extLst>
              </p:cNvPr>
              <p:cNvSpPr/>
              <p:nvPr/>
            </p:nvSpPr>
            <p:spPr>
              <a:xfrm rot="-137520">
                <a:off x="1410326" y="2461666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E334A004-97D1-AC35-5426-CCA6AA37ACBD}"/>
                  </a:ext>
                </a:extLst>
              </p:cNvPr>
              <p:cNvSpPr/>
              <p:nvPr/>
            </p:nvSpPr>
            <p:spPr>
              <a:xfrm rot="-112080">
                <a:off x="1425386" y="2858507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BC0FEED-C79E-CA72-C93A-1AAB59CB9141}"/>
                  </a:ext>
                </a:extLst>
              </p:cNvPr>
              <p:cNvSpPr/>
              <p:nvPr/>
            </p:nvSpPr>
            <p:spPr>
              <a:xfrm rot="-112080">
                <a:off x="1423808" y="2809129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052A0C7-F71A-8950-EDD5-588AF0E22AC3}"/>
                  </a:ext>
                </a:extLst>
              </p:cNvPr>
              <p:cNvSpPr/>
              <p:nvPr/>
            </p:nvSpPr>
            <p:spPr>
              <a:xfrm>
                <a:off x="1458172" y="2275886"/>
                <a:ext cx="174330" cy="60899"/>
              </a:xfrm>
              <a:custGeom>
                <a:avLst/>
                <a:gdLst>
                  <a:gd name="connsiteX0" fmla="*/ 0 w 174330"/>
                  <a:gd name="connsiteY0" fmla="*/ 60899 h 60899"/>
                  <a:gd name="connsiteX1" fmla="*/ 19614 w 174330"/>
                  <a:gd name="connsiteY1" fmla="*/ 48349 h 60899"/>
                  <a:gd name="connsiteX2" fmla="*/ 40325 w 174330"/>
                  <a:gd name="connsiteY2" fmla="*/ 37719 h 60899"/>
                  <a:gd name="connsiteX3" fmla="*/ 83599 w 174330"/>
                  <a:gd name="connsiteY3" fmla="*/ 20368 h 60899"/>
                  <a:gd name="connsiteX4" fmla="*/ 94709 w 174330"/>
                  <a:gd name="connsiteY4" fmla="*/ 16802 h 60899"/>
                  <a:gd name="connsiteX5" fmla="*/ 105888 w 174330"/>
                  <a:gd name="connsiteY5" fmla="*/ 13510 h 60899"/>
                  <a:gd name="connsiteX6" fmla="*/ 128450 w 174330"/>
                  <a:gd name="connsiteY6" fmla="*/ 7750 h 60899"/>
                  <a:gd name="connsiteX7" fmla="*/ 151287 w 174330"/>
                  <a:gd name="connsiteY7" fmla="*/ 3155 h 60899"/>
                  <a:gd name="connsiteX8" fmla="*/ 174330 w 174330"/>
                  <a:gd name="connsiteY8" fmla="*/ 0 h 60899"/>
                  <a:gd name="connsiteX9" fmla="*/ 152179 w 174330"/>
                  <a:gd name="connsiteY9" fmla="*/ 6927 h 60899"/>
                  <a:gd name="connsiteX10" fmla="*/ 141138 w 174330"/>
                  <a:gd name="connsiteY10" fmla="*/ 10356 h 60899"/>
                  <a:gd name="connsiteX11" fmla="*/ 130096 w 174330"/>
                  <a:gd name="connsiteY11" fmla="*/ 13716 h 60899"/>
                  <a:gd name="connsiteX12" fmla="*/ 119055 w 174330"/>
                  <a:gd name="connsiteY12" fmla="*/ 17145 h 60899"/>
                  <a:gd name="connsiteX13" fmla="*/ 108082 w 174330"/>
                  <a:gd name="connsiteY13" fmla="*/ 20711 h 60899"/>
                  <a:gd name="connsiteX14" fmla="*/ 86205 w 174330"/>
                  <a:gd name="connsiteY14" fmla="*/ 27912 h 60899"/>
                  <a:gd name="connsiteX15" fmla="*/ 42794 w 174330"/>
                  <a:gd name="connsiteY15" fmla="*/ 43411 h 60899"/>
                  <a:gd name="connsiteX16" fmla="*/ 0 w 174330"/>
                  <a:gd name="connsiteY16" fmla="*/ 60899 h 6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330" h="60899">
                    <a:moveTo>
                      <a:pt x="0" y="60899"/>
                    </a:moveTo>
                    <a:cubicBezTo>
                      <a:pt x="6172" y="56167"/>
                      <a:pt x="12893" y="52189"/>
                      <a:pt x="19614" y="48349"/>
                    </a:cubicBezTo>
                    <a:cubicBezTo>
                      <a:pt x="26403" y="44508"/>
                      <a:pt x="33330" y="41011"/>
                      <a:pt x="40325" y="37719"/>
                    </a:cubicBezTo>
                    <a:cubicBezTo>
                      <a:pt x="54384" y="31135"/>
                      <a:pt x="68854" y="25374"/>
                      <a:pt x="83599" y="20368"/>
                    </a:cubicBezTo>
                    <a:lnTo>
                      <a:pt x="94709" y="16802"/>
                    </a:lnTo>
                    <a:cubicBezTo>
                      <a:pt x="98412" y="15636"/>
                      <a:pt x="102184" y="14608"/>
                      <a:pt x="105888" y="13510"/>
                    </a:cubicBezTo>
                    <a:cubicBezTo>
                      <a:pt x="113363" y="11384"/>
                      <a:pt x="120907" y="9464"/>
                      <a:pt x="128450" y="7750"/>
                    </a:cubicBezTo>
                    <a:cubicBezTo>
                      <a:pt x="135994" y="5898"/>
                      <a:pt x="143675" y="4595"/>
                      <a:pt x="151287" y="3155"/>
                    </a:cubicBezTo>
                    <a:cubicBezTo>
                      <a:pt x="158969" y="1920"/>
                      <a:pt x="166649" y="823"/>
                      <a:pt x="174330" y="0"/>
                    </a:cubicBezTo>
                    <a:cubicBezTo>
                      <a:pt x="166992" y="2537"/>
                      <a:pt x="159517" y="4663"/>
                      <a:pt x="152179" y="6927"/>
                    </a:cubicBezTo>
                    <a:lnTo>
                      <a:pt x="141138" y="10356"/>
                    </a:lnTo>
                    <a:cubicBezTo>
                      <a:pt x="137434" y="11453"/>
                      <a:pt x="133731" y="12482"/>
                      <a:pt x="130096" y="13716"/>
                    </a:cubicBezTo>
                    <a:cubicBezTo>
                      <a:pt x="126462" y="14882"/>
                      <a:pt x="122758" y="16048"/>
                      <a:pt x="119055" y="17145"/>
                    </a:cubicBezTo>
                    <a:cubicBezTo>
                      <a:pt x="115352" y="18242"/>
                      <a:pt x="111717" y="19477"/>
                      <a:pt x="108082" y="20711"/>
                    </a:cubicBezTo>
                    <a:cubicBezTo>
                      <a:pt x="100744" y="22974"/>
                      <a:pt x="93475" y="25512"/>
                      <a:pt x="86205" y="27912"/>
                    </a:cubicBezTo>
                    <a:cubicBezTo>
                      <a:pt x="71666" y="32850"/>
                      <a:pt x="57196" y="37925"/>
                      <a:pt x="42794" y="43411"/>
                    </a:cubicBezTo>
                    <a:cubicBezTo>
                      <a:pt x="28392" y="48898"/>
                      <a:pt x="14127" y="54521"/>
                      <a:pt x="0" y="6089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E74B44F0-48E6-BD62-AD5A-64BE61CB767D}"/>
                  </a:ext>
                </a:extLst>
              </p:cNvPr>
              <p:cNvSpPr/>
              <p:nvPr/>
            </p:nvSpPr>
            <p:spPr>
              <a:xfrm>
                <a:off x="1587925" y="2257918"/>
                <a:ext cx="246545" cy="50886"/>
              </a:xfrm>
              <a:custGeom>
                <a:avLst/>
                <a:gdLst>
                  <a:gd name="connsiteX0" fmla="*/ 0 w 246545"/>
                  <a:gd name="connsiteY0" fmla="*/ 50886 h 50886"/>
                  <a:gd name="connsiteX1" fmla="*/ 59184 w 246545"/>
                  <a:gd name="connsiteY1" fmla="*/ 28324 h 50886"/>
                  <a:gd name="connsiteX2" fmla="*/ 120701 w 246545"/>
                  <a:gd name="connsiteY2" fmla="*/ 12824 h 50886"/>
                  <a:gd name="connsiteX3" fmla="*/ 136269 w 246545"/>
                  <a:gd name="connsiteY3" fmla="*/ 9944 h 50886"/>
                  <a:gd name="connsiteX4" fmla="*/ 144087 w 246545"/>
                  <a:gd name="connsiteY4" fmla="*/ 8573 h 50886"/>
                  <a:gd name="connsiteX5" fmla="*/ 151905 w 246545"/>
                  <a:gd name="connsiteY5" fmla="*/ 7407 h 50886"/>
                  <a:gd name="connsiteX6" fmla="*/ 167610 w 246545"/>
                  <a:gd name="connsiteY6" fmla="*/ 5144 h 50886"/>
                  <a:gd name="connsiteX7" fmla="*/ 183383 w 246545"/>
                  <a:gd name="connsiteY7" fmla="*/ 3360 h 50886"/>
                  <a:gd name="connsiteX8" fmla="*/ 214930 w 246545"/>
                  <a:gd name="connsiteY8" fmla="*/ 754 h 50886"/>
                  <a:gd name="connsiteX9" fmla="*/ 222816 w 246545"/>
                  <a:gd name="connsiteY9" fmla="*/ 411 h 50886"/>
                  <a:gd name="connsiteX10" fmla="*/ 230703 w 246545"/>
                  <a:gd name="connsiteY10" fmla="*/ 206 h 50886"/>
                  <a:gd name="connsiteX11" fmla="*/ 246545 w 246545"/>
                  <a:gd name="connsiteY11" fmla="*/ 0 h 50886"/>
                  <a:gd name="connsiteX12" fmla="*/ 215273 w 246545"/>
                  <a:gd name="connsiteY12" fmla="*/ 4663 h 50886"/>
                  <a:gd name="connsiteX13" fmla="*/ 199705 w 246545"/>
                  <a:gd name="connsiteY13" fmla="*/ 7064 h 50886"/>
                  <a:gd name="connsiteX14" fmla="*/ 191887 w 246545"/>
                  <a:gd name="connsiteY14" fmla="*/ 8229 h 50886"/>
                  <a:gd name="connsiteX15" fmla="*/ 184137 w 246545"/>
                  <a:gd name="connsiteY15" fmla="*/ 9533 h 50886"/>
                  <a:gd name="connsiteX16" fmla="*/ 168570 w 246545"/>
                  <a:gd name="connsiteY16" fmla="*/ 12070 h 50886"/>
                  <a:gd name="connsiteX17" fmla="*/ 153071 w 246545"/>
                  <a:gd name="connsiteY17" fmla="*/ 14882 h 50886"/>
                  <a:gd name="connsiteX18" fmla="*/ 145321 w 246545"/>
                  <a:gd name="connsiteY18" fmla="*/ 16253 h 50886"/>
                  <a:gd name="connsiteX19" fmla="*/ 137572 w 246545"/>
                  <a:gd name="connsiteY19" fmla="*/ 17762 h 50886"/>
                  <a:gd name="connsiteX20" fmla="*/ 122141 w 246545"/>
                  <a:gd name="connsiteY20" fmla="*/ 20711 h 50886"/>
                  <a:gd name="connsiteX21" fmla="*/ 60762 w 246545"/>
                  <a:gd name="connsiteY21" fmla="*/ 34358 h 50886"/>
                  <a:gd name="connsiteX22" fmla="*/ 0 w 246545"/>
                  <a:gd name="connsiteY22" fmla="*/ 50886 h 5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6545" h="50886">
                    <a:moveTo>
                      <a:pt x="0" y="50886"/>
                    </a:moveTo>
                    <a:cubicBezTo>
                      <a:pt x="18997" y="41628"/>
                      <a:pt x="39022" y="34564"/>
                      <a:pt x="59184" y="28324"/>
                    </a:cubicBezTo>
                    <a:cubicBezTo>
                      <a:pt x="79416" y="22151"/>
                      <a:pt x="99921" y="17008"/>
                      <a:pt x="120701" y="12824"/>
                    </a:cubicBezTo>
                    <a:cubicBezTo>
                      <a:pt x="125913" y="11796"/>
                      <a:pt x="131125" y="10904"/>
                      <a:pt x="136269" y="9944"/>
                    </a:cubicBezTo>
                    <a:lnTo>
                      <a:pt x="144087" y="8573"/>
                    </a:lnTo>
                    <a:lnTo>
                      <a:pt x="151905" y="7407"/>
                    </a:lnTo>
                    <a:lnTo>
                      <a:pt x="167610" y="5144"/>
                    </a:lnTo>
                    <a:cubicBezTo>
                      <a:pt x="172822" y="4526"/>
                      <a:pt x="178102" y="3909"/>
                      <a:pt x="183383" y="3360"/>
                    </a:cubicBezTo>
                    <a:cubicBezTo>
                      <a:pt x="193876" y="2057"/>
                      <a:pt x="204437" y="1509"/>
                      <a:pt x="214930" y="754"/>
                    </a:cubicBezTo>
                    <a:cubicBezTo>
                      <a:pt x="217536" y="549"/>
                      <a:pt x="220210" y="480"/>
                      <a:pt x="222816" y="411"/>
                    </a:cubicBezTo>
                    <a:lnTo>
                      <a:pt x="230703" y="206"/>
                    </a:lnTo>
                    <a:cubicBezTo>
                      <a:pt x="235984" y="68"/>
                      <a:pt x="241265" y="0"/>
                      <a:pt x="246545" y="0"/>
                    </a:cubicBezTo>
                    <a:cubicBezTo>
                      <a:pt x="236121" y="1783"/>
                      <a:pt x="225697" y="3018"/>
                      <a:pt x="215273" y="4663"/>
                    </a:cubicBezTo>
                    <a:lnTo>
                      <a:pt x="199705" y="7064"/>
                    </a:lnTo>
                    <a:cubicBezTo>
                      <a:pt x="197099" y="7475"/>
                      <a:pt x="194493" y="7818"/>
                      <a:pt x="191887" y="8229"/>
                    </a:cubicBezTo>
                    <a:lnTo>
                      <a:pt x="184137" y="9533"/>
                    </a:lnTo>
                    <a:cubicBezTo>
                      <a:pt x="178994" y="10424"/>
                      <a:pt x="173782" y="11247"/>
                      <a:pt x="168570" y="12070"/>
                    </a:cubicBezTo>
                    <a:lnTo>
                      <a:pt x="153071" y="14882"/>
                    </a:lnTo>
                    <a:lnTo>
                      <a:pt x="145321" y="16253"/>
                    </a:lnTo>
                    <a:lnTo>
                      <a:pt x="137572" y="17762"/>
                    </a:lnTo>
                    <a:cubicBezTo>
                      <a:pt x="132428" y="18791"/>
                      <a:pt x="127285" y="19682"/>
                      <a:pt x="122141" y="20711"/>
                    </a:cubicBezTo>
                    <a:cubicBezTo>
                      <a:pt x="101567" y="24895"/>
                      <a:pt x="81130" y="29352"/>
                      <a:pt x="60762" y="34358"/>
                    </a:cubicBezTo>
                    <a:cubicBezTo>
                      <a:pt x="40462" y="39296"/>
                      <a:pt x="20163" y="44645"/>
                      <a:pt x="0" y="5088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AA3EB26-0126-832E-8121-9454D44F0885}"/>
                  </a:ext>
                </a:extLst>
              </p:cNvPr>
              <p:cNvSpPr/>
              <p:nvPr/>
            </p:nvSpPr>
            <p:spPr>
              <a:xfrm>
                <a:off x="1236658" y="2283156"/>
                <a:ext cx="191955" cy="49789"/>
              </a:xfrm>
              <a:custGeom>
                <a:avLst/>
                <a:gdLst>
                  <a:gd name="connsiteX0" fmla="*/ 191955 w 191955"/>
                  <a:gd name="connsiteY0" fmla="*/ 49789 h 49789"/>
                  <a:gd name="connsiteX1" fmla="*/ 143812 w 191955"/>
                  <a:gd name="connsiteY1" fmla="*/ 37513 h 49789"/>
                  <a:gd name="connsiteX2" fmla="*/ 95943 w 191955"/>
                  <a:gd name="connsiteY2" fmla="*/ 24757 h 49789"/>
                  <a:gd name="connsiteX3" fmla="*/ 48075 w 191955"/>
                  <a:gd name="connsiteY3" fmla="*/ 12139 h 49789"/>
                  <a:gd name="connsiteX4" fmla="*/ 0 w 191955"/>
                  <a:gd name="connsiteY4" fmla="*/ 0 h 49789"/>
                  <a:gd name="connsiteX5" fmla="*/ 49446 w 191955"/>
                  <a:gd name="connsiteY5" fmla="*/ 6104 h 49789"/>
                  <a:gd name="connsiteX6" fmla="*/ 98001 w 191955"/>
                  <a:gd name="connsiteY6" fmla="*/ 17076 h 49789"/>
                  <a:gd name="connsiteX7" fmla="*/ 145595 w 191955"/>
                  <a:gd name="connsiteY7" fmla="*/ 31615 h 49789"/>
                  <a:gd name="connsiteX8" fmla="*/ 191955 w 191955"/>
                  <a:gd name="connsiteY8" fmla="*/ 49789 h 4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955" h="49789">
                    <a:moveTo>
                      <a:pt x="191955" y="49789"/>
                    </a:moveTo>
                    <a:cubicBezTo>
                      <a:pt x="175771" y="45949"/>
                      <a:pt x="159791" y="41765"/>
                      <a:pt x="143812" y="37513"/>
                    </a:cubicBezTo>
                    <a:lnTo>
                      <a:pt x="95943" y="24757"/>
                    </a:lnTo>
                    <a:lnTo>
                      <a:pt x="48075" y="12139"/>
                    </a:lnTo>
                    <a:lnTo>
                      <a:pt x="0" y="0"/>
                    </a:lnTo>
                    <a:cubicBezTo>
                      <a:pt x="16596" y="892"/>
                      <a:pt x="33124" y="3155"/>
                      <a:pt x="49446" y="6104"/>
                    </a:cubicBezTo>
                    <a:cubicBezTo>
                      <a:pt x="65768" y="9190"/>
                      <a:pt x="81953" y="12756"/>
                      <a:pt x="98001" y="17076"/>
                    </a:cubicBezTo>
                    <a:cubicBezTo>
                      <a:pt x="114049" y="21397"/>
                      <a:pt x="129891" y="26198"/>
                      <a:pt x="145595" y="31615"/>
                    </a:cubicBezTo>
                    <a:cubicBezTo>
                      <a:pt x="161300" y="37033"/>
                      <a:pt x="176868" y="42863"/>
                      <a:pt x="191955" y="4978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F08FD0B0-576D-66F3-6188-D19C7704FB5A}"/>
                  </a:ext>
                </a:extLst>
              </p:cNvPr>
              <p:cNvSpPr/>
              <p:nvPr/>
            </p:nvSpPr>
            <p:spPr>
              <a:xfrm>
                <a:off x="1067609" y="2285960"/>
                <a:ext cx="274388" cy="44996"/>
              </a:xfrm>
              <a:custGeom>
                <a:avLst/>
                <a:gdLst>
                  <a:gd name="connsiteX0" fmla="*/ 274389 w 274388"/>
                  <a:gd name="connsiteY0" fmla="*/ 44996 h 44996"/>
                  <a:gd name="connsiteX1" fmla="*/ 205740 w 274388"/>
                  <a:gd name="connsiteY1" fmla="*/ 33406 h 44996"/>
                  <a:gd name="connsiteX2" fmla="*/ 171519 w 274388"/>
                  <a:gd name="connsiteY2" fmla="*/ 27440 h 44996"/>
                  <a:gd name="connsiteX3" fmla="*/ 154442 w 274388"/>
                  <a:gd name="connsiteY3" fmla="*/ 24422 h 44996"/>
                  <a:gd name="connsiteX4" fmla="*/ 137297 w 274388"/>
                  <a:gd name="connsiteY4" fmla="*/ 21474 h 44996"/>
                  <a:gd name="connsiteX5" fmla="*/ 103076 w 274388"/>
                  <a:gd name="connsiteY5" fmla="*/ 15713 h 44996"/>
                  <a:gd name="connsiteX6" fmla="*/ 85931 w 274388"/>
                  <a:gd name="connsiteY6" fmla="*/ 12832 h 44996"/>
                  <a:gd name="connsiteX7" fmla="*/ 68786 w 274388"/>
                  <a:gd name="connsiteY7" fmla="*/ 10089 h 44996"/>
                  <a:gd name="connsiteX8" fmla="*/ 0 w 274388"/>
                  <a:gd name="connsiteY8" fmla="*/ 8 h 44996"/>
                  <a:gd name="connsiteX9" fmla="*/ 69609 w 274388"/>
                  <a:gd name="connsiteY9" fmla="*/ 3917 h 44996"/>
                  <a:gd name="connsiteX10" fmla="*/ 104173 w 274388"/>
                  <a:gd name="connsiteY10" fmla="*/ 8237 h 44996"/>
                  <a:gd name="connsiteX11" fmla="*/ 121387 w 274388"/>
                  <a:gd name="connsiteY11" fmla="*/ 10844 h 44996"/>
                  <a:gd name="connsiteX12" fmla="*/ 138600 w 274388"/>
                  <a:gd name="connsiteY12" fmla="*/ 13655 h 44996"/>
                  <a:gd name="connsiteX13" fmla="*/ 172822 w 274388"/>
                  <a:gd name="connsiteY13" fmla="*/ 20033 h 44996"/>
                  <a:gd name="connsiteX14" fmla="*/ 189898 w 274388"/>
                  <a:gd name="connsiteY14" fmla="*/ 23600 h 44996"/>
                  <a:gd name="connsiteX15" fmla="*/ 206906 w 274388"/>
                  <a:gd name="connsiteY15" fmla="*/ 27371 h 44996"/>
                  <a:gd name="connsiteX16" fmla="*/ 274389 w 274388"/>
                  <a:gd name="connsiteY16" fmla="*/ 44996 h 4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388" h="44996">
                    <a:moveTo>
                      <a:pt x="274389" y="44996"/>
                    </a:moveTo>
                    <a:cubicBezTo>
                      <a:pt x="251414" y="41362"/>
                      <a:pt x="228577" y="37453"/>
                      <a:pt x="205740" y="33406"/>
                    </a:cubicBezTo>
                    <a:lnTo>
                      <a:pt x="171519" y="27440"/>
                    </a:lnTo>
                    <a:lnTo>
                      <a:pt x="154442" y="24422"/>
                    </a:lnTo>
                    <a:lnTo>
                      <a:pt x="137297" y="21474"/>
                    </a:lnTo>
                    <a:cubicBezTo>
                      <a:pt x="125913" y="19485"/>
                      <a:pt x="114460" y="17496"/>
                      <a:pt x="103076" y="15713"/>
                    </a:cubicBezTo>
                    <a:cubicBezTo>
                      <a:pt x="97384" y="14753"/>
                      <a:pt x="91691" y="13724"/>
                      <a:pt x="85931" y="12832"/>
                    </a:cubicBezTo>
                    <a:cubicBezTo>
                      <a:pt x="80239" y="11941"/>
                      <a:pt x="74478" y="11049"/>
                      <a:pt x="68786" y="10089"/>
                    </a:cubicBezTo>
                    <a:cubicBezTo>
                      <a:pt x="45880" y="6523"/>
                      <a:pt x="23043" y="3163"/>
                      <a:pt x="0" y="8"/>
                    </a:cubicBezTo>
                    <a:cubicBezTo>
                      <a:pt x="23249" y="-129"/>
                      <a:pt x="46497" y="1517"/>
                      <a:pt x="69609" y="3917"/>
                    </a:cubicBezTo>
                    <a:cubicBezTo>
                      <a:pt x="81199" y="5151"/>
                      <a:pt x="92720" y="6660"/>
                      <a:pt x="104173" y="8237"/>
                    </a:cubicBezTo>
                    <a:cubicBezTo>
                      <a:pt x="109934" y="8992"/>
                      <a:pt x="115694" y="9952"/>
                      <a:pt x="121387" y="10844"/>
                    </a:cubicBezTo>
                    <a:lnTo>
                      <a:pt x="138600" y="13655"/>
                    </a:lnTo>
                    <a:cubicBezTo>
                      <a:pt x="150053" y="15713"/>
                      <a:pt x="161437" y="17770"/>
                      <a:pt x="172822" y="20033"/>
                    </a:cubicBezTo>
                    <a:cubicBezTo>
                      <a:pt x="178514" y="21199"/>
                      <a:pt x="184206" y="22365"/>
                      <a:pt x="189898" y="23600"/>
                    </a:cubicBezTo>
                    <a:cubicBezTo>
                      <a:pt x="195590" y="24765"/>
                      <a:pt x="201282" y="26000"/>
                      <a:pt x="206906" y="27371"/>
                    </a:cubicBezTo>
                    <a:cubicBezTo>
                      <a:pt x="229606" y="32515"/>
                      <a:pt x="252100" y="38207"/>
                      <a:pt x="274389" y="4499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3" name="图形 1">
            <a:extLst>
              <a:ext uri="{FF2B5EF4-FFF2-40B4-BE49-F238E27FC236}">
                <a16:creationId xmlns:a16="http://schemas.microsoft.com/office/drawing/2014/main" id="{CE505F44-33B7-FA51-B26B-D15F401F590B}"/>
              </a:ext>
            </a:extLst>
          </p:cNvPr>
          <p:cNvGrpSpPr/>
          <p:nvPr/>
        </p:nvGrpSpPr>
        <p:grpSpPr>
          <a:xfrm>
            <a:off x="8815608" y="4366684"/>
            <a:ext cx="1249307" cy="1119362"/>
            <a:chOff x="8098313" y="4559286"/>
            <a:chExt cx="1249307" cy="1119362"/>
          </a:xfrm>
          <a:solidFill>
            <a:srgbClr val="466EB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56B5B007-1E90-0FFC-8A03-0DB7623AF148}"/>
                </a:ext>
              </a:extLst>
            </p:cNvPr>
            <p:cNvSpPr/>
            <p:nvPr/>
          </p:nvSpPr>
          <p:spPr>
            <a:xfrm>
              <a:off x="8814923" y="4824896"/>
              <a:ext cx="532697" cy="851763"/>
            </a:xfrm>
            <a:custGeom>
              <a:avLst/>
              <a:gdLst>
                <a:gd name="connsiteX0" fmla="*/ 234801 w 532697"/>
                <a:gd name="connsiteY0" fmla="*/ 851764 h 851763"/>
                <a:gd name="connsiteX1" fmla="*/ 219713 w 532697"/>
                <a:gd name="connsiteY1" fmla="*/ 834893 h 851763"/>
                <a:gd name="connsiteX2" fmla="*/ 398775 w 532697"/>
                <a:gd name="connsiteY2" fmla="*/ 601995 h 851763"/>
                <a:gd name="connsiteX3" fmla="*/ 489987 w 532697"/>
                <a:gd name="connsiteY3" fmla="*/ 28324 h 851763"/>
                <a:gd name="connsiteX4" fmla="*/ 243099 w 532697"/>
                <a:gd name="connsiteY4" fmla="*/ 181874 h 851763"/>
                <a:gd name="connsiteX5" fmla="*/ 26523 w 532697"/>
                <a:gd name="connsiteY5" fmla="*/ 842437 h 851763"/>
                <a:gd name="connsiteX6" fmla="*/ 3960 w 532697"/>
                <a:gd name="connsiteY6" fmla="*/ 844288 h 851763"/>
                <a:gd name="connsiteX7" fmla="*/ 56972 w 532697"/>
                <a:gd name="connsiteY7" fmla="*/ 422042 h 851763"/>
                <a:gd name="connsiteX8" fmla="*/ 228217 w 532697"/>
                <a:gd name="connsiteY8" fmla="*/ 164798 h 851763"/>
                <a:gd name="connsiteX9" fmla="*/ 495062 w 532697"/>
                <a:gd name="connsiteY9" fmla="*/ 3018 h 851763"/>
                <a:gd name="connsiteX10" fmla="*/ 506171 w 532697"/>
                <a:gd name="connsiteY10" fmla="*/ 0 h 851763"/>
                <a:gd name="connsiteX11" fmla="*/ 508983 w 532697"/>
                <a:gd name="connsiteY11" fmla="*/ 11179 h 851763"/>
                <a:gd name="connsiteX12" fmla="*/ 518104 w 532697"/>
                <a:gd name="connsiteY12" fmla="*/ 347769 h 851763"/>
                <a:gd name="connsiteX13" fmla="*/ 418046 w 532697"/>
                <a:gd name="connsiteY13" fmla="*/ 613791 h 851763"/>
                <a:gd name="connsiteX14" fmla="*/ 234801 w 532697"/>
                <a:gd name="connsiteY14" fmla="*/ 851764 h 85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2697" h="851763">
                  <a:moveTo>
                    <a:pt x="234801" y="851764"/>
                  </a:moveTo>
                  <a:lnTo>
                    <a:pt x="219713" y="834893"/>
                  </a:lnTo>
                  <a:cubicBezTo>
                    <a:pt x="220673" y="834001"/>
                    <a:pt x="317782" y="746356"/>
                    <a:pt x="398775" y="601995"/>
                  </a:cubicBezTo>
                  <a:cubicBezTo>
                    <a:pt x="472019" y="471488"/>
                    <a:pt x="546565" y="266776"/>
                    <a:pt x="489987" y="28324"/>
                  </a:cubicBezTo>
                  <a:cubicBezTo>
                    <a:pt x="455491" y="40051"/>
                    <a:pt x="346380" y="82707"/>
                    <a:pt x="243099" y="181874"/>
                  </a:cubicBezTo>
                  <a:cubicBezTo>
                    <a:pt x="128844" y="291602"/>
                    <a:pt x="-1458" y="495285"/>
                    <a:pt x="26523" y="842437"/>
                  </a:cubicBezTo>
                  <a:lnTo>
                    <a:pt x="3960" y="844288"/>
                  </a:lnTo>
                  <a:cubicBezTo>
                    <a:pt x="-8727" y="687034"/>
                    <a:pt x="9104" y="545006"/>
                    <a:pt x="56972" y="422042"/>
                  </a:cubicBezTo>
                  <a:cubicBezTo>
                    <a:pt x="95309" y="323424"/>
                    <a:pt x="152984" y="236876"/>
                    <a:pt x="228217" y="164798"/>
                  </a:cubicBezTo>
                  <a:cubicBezTo>
                    <a:pt x="356393" y="42108"/>
                    <a:pt x="489438" y="4527"/>
                    <a:pt x="495062" y="3018"/>
                  </a:cubicBezTo>
                  <a:lnTo>
                    <a:pt x="506171" y="0"/>
                  </a:lnTo>
                  <a:lnTo>
                    <a:pt x="508983" y="11179"/>
                  </a:lnTo>
                  <a:cubicBezTo>
                    <a:pt x="537170" y="122072"/>
                    <a:pt x="540256" y="235298"/>
                    <a:pt x="518104" y="347769"/>
                  </a:cubicBezTo>
                  <a:cubicBezTo>
                    <a:pt x="500479" y="437609"/>
                    <a:pt x="466807" y="527106"/>
                    <a:pt x="418046" y="613791"/>
                  </a:cubicBezTo>
                  <a:cubicBezTo>
                    <a:pt x="335270" y="761169"/>
                    <a:pt x="238847" y="848129"/>
                    <a:pt x="234801" y="851764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D243048E-E005-5B16-8745-2C1ACA6995CE}"/>
                </a:ext>
              </a:extLst>
            </p:cNvPr>
            <p:cNvSpPr/>
            <p:nvPr/>
          </p:nvSpPr>
          <p:spPr>
            <a:xfrm>
              <a:off x="8933138" y="4950055"/>
              <a:ext cx="322531" cy="720981"/>
            </a:xfrm>
            <a:custGeom>
              <a:avLst/>
              <a:gdLst>
                <a:gd name="connsiteX0" fmla="*/ 21877 w 322531"/>
                <a:gd name="connsiteY0" fmla="*/ 720982 h 720981"/>
                <a:gd name="connsiteX1" fmla="*/ 0 w 322531"/>
                <a:gd name="connsiteY1" fmla="*/ 715358 h 720981"/>
                <a:gd name="connsiteX2" fmla="*/ 80787 w 322531"/>
                <a:gd name="connsiteY2" fmla="*/ 460035 h 720981"/>
                <a:gd name="connsiteX3" fmla="*/ 303946 w 322531"/>
                <a:gd name="connsiteY3" fmla="*/ 0 h 720981"/>
                <a:gd name="connsiteX4" fmla="*/ 322532 w 322531"/>
                <a:gd name="connsiteY4" fmla="*/ 12893 h 720981"/>
                <a:gd name="connsiteX5" fmla="*/ 102184 w 322531"/>
                <a:gd name="connsiteY5" fmla="*/ 467442 h 720981"/>
                <a:gd name="connsiteX6" fmla="*/ 21877 w 322531"/>
                <a:gd name="connsiteY6" fmla="*/ 720982 h 72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531" h="720981">
                  <a:moveTo>
                    <a:pt x="21877" y="720982"/>
                  </a:moveTo>
                  <a:lnTo>
                    <a:pt x="0" y="715358"/>
                  </a:lnTo>
                  <a:cubicBezTo>
                    <a:pt x="274" y="714261"/>
                    <a:pt x="29215" y="602955"/>
                    <a:pt x="80787" y="460035"/>
                  </a:cubicBezTo>
                  <a:cubicBezTo>
                    <a:pt x="128450" y="327950"/>
                    <a:pt x="205877" y="140932"/>
                    <a:pt x="303946" y="0"/>
                  </a:cubicBezTo>
                  <a:lnTo>
                    <a:pt x="322532" y="12893"/>
                  </a:lnTo>
                  <a:cubicBezTo>
                    <a:pt x="225971" y="151699"/>
                    <a:pt x="149436" y="336728"/>
                    <a:pt x="102184" y="467442"/>
                  </a:cubicBezTo>
                  <a:cubicBezTo>
                    <a:pt x="50818" y="609470"/>
                    <a:pt x="22151" y="719885"/>
                    <a:pt x="21877" y="720982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DD4D4A1-3A5F-91C0-04C5-423EEB0792AF}"/>
                </a:ext>
              </a:extLst>
            </p:cNvPr>
            <p:cNvSpPr/>
            <p:nvPr/>
          </p:nvSpPr>
          <p:spPr>
            <a:xfrm rot="-1454880">
              <a:off x="8928051" y="5431433"/>
              <a:ext cx="22631" cy="151767"/>
            </a:xfrm>
            <a:custGeom>
              <a:avLst/>
              <a:gdLst>
                <a:gd name="connsiteX0" fmla="*/ 0 w 22631"/>
                <a:gd name="connsiteY0" fmla="*/ 0 h 151767"/>
                <a:gd name="connsiteX1" fmla="*/ 22631 w 22631"/>
                <a:gd name="connsiteY1" fmla="*/ 0 h 151767"/>
                <a:gd name="connsiteX2" fmla="*/ 22631 w 22631"/>
                <a:gd name="connsiteY2" fmla="*/ 151768 h 151767"/>
                <a:gd name="connsiteX3" fmla="*/ 0 w 22631"/>
                <a:gd name="connsiteY3" fmla="*/ 151768 h 15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1767">
                  <a:moveTo>
                    <a:pt x="0" y="0"/>
                  </a:moveTo>
                  <a:lnTo>
                    <a:pt x="22631" y="0"/>
                  </a:lnTo>
                  <a:lnTo>
                    <a:pt x="22631" y="151768"/>
                  </a:lnTo>
                  <a:lnTo>
                    <a:pt x="0" y="15176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994806D5-DAE1-23D3-EB6E-CDA315220223}"/>
                </a:ext>
              </a:extLst>
            </p:cNvPr>
            <p:cNvSpPr/>
            <p:nvPr/>
          </p:nvSpPr>
          <p:spPr>
            <a:xfrm rot="-1587182">
              <a:off x="9000426" y="5410474"/>
              <a:ext cx="163563" cy="22631"/>
            </a:xfrm>
            <a:custGeom>
              <a:avLst/>
              <a:gdLst>
                <a:gd name="connsiteX0" fmla="*/ 0 w 163563"/>
                <a:gd name="connsiteY0" fmla="*/ 0 h 22631"/>
                <a:gd name="connsiteX1" fmla="*/ 163563 w 163563"/>
                <a:gd name="connsiteY1" fmla="*/ 0 h 22631"/>
                <a:gd name="connsiteX2" fmla="*/ 163563 w 163563"/>
                <a:gd name="connsiteY2" fmla="*/ 22631 h 22631"/>
                <a:gd name="connsiteX3" fmla="*/ 0 w 163563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63" h="22631">
                  <a:moveTo>
                    <a:pt x="0" y="0"/>
                  </a:moveTo>
                  <a:lnTo>
                    <a:pt x="163563" y="0"/>
                  </a:lnTo>
                  <a:lnTo>
                    <a:pt x="1635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86FF6AA9-36A9-8979-2A3B-C317A0C2021B}"/>
                </a:ext>
              </a:extLst>
            </p:cNvPr>
            <p:cNvSpPr/>
            <p:nvPr/>
          </p:nvSpPr>
          <p:spPr>
            <a:xfrm rot="-1118879">
              <a:off x="9021884" y="5181063"/>
              <a:ext cx="22631" cy="150533"/>
            </a:xfrm>
            <a:custGeom>
              <a:avLst/>
              <a:gdLst>
                <a:gd name="connsiteX0" fmla="*/ 0 w 22631"/>
                <a:gd name="connsiteY0" fmla="*/ 0 h 150533"/>
                <a:gd name="connsiteX1" fmla="*/ 22631 w 22631"/>
                <a:gd name="connsiteY1" fmla="*/ 0 h 150533"/>
                <a:gd name="connsiteX2" fmla="*/ 22631 w 22631"/>
                <a:gd name="connsiteY2" fmla="*/ 150533 h 150533"/>
                <a:gd name="connsiteX3" fmla="*/ 0 w 22631"/>
                <a:gd name="connsiteY3" fmla="*/ 150533 h 15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0533">
                  <a:moveTo>
                    <a:pt x="0" y="0"/>
                  </a:moveTo>
                  <a:lnTo>
                    <a:pt x="22631" y="0"/>
                  </a:lnTo>
                  <a:lnTo>
                    <a:pt x="22631" y="150533"/>
                  </a:lnTo>
                  <a:lnTo>
                    <a:pt x="0" y="15053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C0C8FCBE-783B-8D77-F019-2DB116AF471A}"/>
                </a:ext>
              </a:extLst>
            </p:cNvPr>
            <p:cNvSpPr/>
            <p:nvPr/>
          </p:nvSpPr>
          <p:spPr>
            <a:xfrm rot="-1792621">
              <a:off x="9108400" y="5136699"/>
              <a:ext cx="147789" cy="22631"/>
            </a:xfrm>
            <a:custGeom>
              <a:avLst/>
              <a:gdLst>
                <a:gd name="connsiteX0" fmla="*/ 0 w 147789"/>
                <a:gd name="connsiteY0" fmla="*/ 0 h 22631"/>
                <a:gd name="connsiteX1" fmla="*/ 147790 w 147789"/>
                <a:gd name="connsiteY1" fmla="*/ 0 h 22631"/>
                <a:gd name="connsiteX2" fmla="*/ 147790 w 147789"/>
                <a:gd name="connsiteY2" fmla="*/ 22631 h 22631"/>
                <a:gd name="connsiteX3" fmla="*/ 0 w 147789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89" h="22631">
                  <a:moveTo>
                    <a:pt x="0" y="0"/>
                  </a:moveTo>
                  <a:lnTo>
                    <a:pt x="147790" y="0"/>
                  </a:lnTo>
                  <a:lnTo>
                    <a:pt x="147790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5D7C964D-786D-AC50-25EC-8EE2F73F3BA4}"/>
                </a:ext>
              </a:extLst>
            </p:cNvPr>
            <p:cNvSpPr/>
            <p:nvPr/>
          </p:nvSpPr>
          <p:spPr>
            <a:xfrm rot="-1123801">
              <a:off x="9125256" y="4996719"/>
              <a:ext cx="22631" cy="115831"/>
            </a:xfrm>
            <a:custGeom>
              <a:avLst/>
              <a:gdLst>
                <a:gd name="connsiteX0" fmla="*/ 0 w 22631"/>
                <a:gd name="connsiteY0" fmla="*/ 0 h 115831"/>
                <a:gd name="connsiteX1" fmla="*/ 22631 w 22631"/>
                <a:gd name="connsiteY1" fmla="*/ 0 h 115831"/>
                <a:gd name="connsiteX2" fmla="*/ 22631 w 22631"/>
                <a:gd name="connsiteY2" fmla="*/ 115832 h 115831"/>
                <a:gd name="connsiteX3" fmla="*/ 0 w 22631"/>
                <a:gd name="connsiteY3" fmla="*/ 115832 h 11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5831">
                  <a:moveTo>
                    <a:pt x="0" y="0"/>
                  </a:moveTo>
                  <a:lnTo>
                    <a:pt x="22631" y="0"/>
                  </a:lnTo>
                  <a:lnTo>
                    <a:pt x="22631" y="115832"/>
                  </a:lnTo>
                  <a:lnTo>
                    <a:pt x="0" y="1158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E1299C50-62E7-1EBF-ED6F-DD31C2B4FBC2}"/>
                </a:ext>
              </a:extLst>
            </p:cNvPr>
            <p:cNvSpPr/>
            <p:nvPr/>
          </p:nvSpPr>
          <p:spPr>
            <a:xfrm rot="-3355021">
              <a:off x="8428084" y="5325222"/>
              <a:ext cx="22631" cy="439872"/>
            </a:xfrm>
            <a:custGeom>
              <a:avLst/>
              <a:gdLst>
                <a:gd name="connsiteX0" fmla="*/ 0 w 22631"/>
                <a:gd name="connsiteY0" fmla="*/ 0 h 439872"/>
                <a:gd name="connsiteX1" fmla="*/ 22631 w 22631"/>
                <a:gd name="connsiteY1" fmla="*/ 0 h 439872"/>
                <a:gd name="connsiteX2" fmla="*/ 22631 w 22631"/>
                <a:gd name="connsiteY2" fmla="*/ 439872 h 439872"/>
                <a:gd name="connsiteX3" fmla="*/ 0 w 22631"/>
                <a:gd name="connsiteY3" fmla="*/ 439872 h 43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439872">
                  <a:moveTo>
                    <a:pt x="0" y="0"/>
                  </a:moveTo>
                  <a:lnTo>
                    <a:pt x="22631" y="0"/>
                  </a:lnTo>
                  <a:lnTo>
                    <a:pt x="22631" y="439872"/>
                  </a:lnTo>
                  <a:lnTo>
                    <a:pt x="0" y="43987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FE31A74B-C41E-6F73-BEC8-A401332500A0}"/>
                </a:ext>
              </a:extLst>
            </p:cNvPr>
            <p:cNvSpPr/>
            <p:nvPr/>
          </p:nvSpPr>
          <p:spPr>
            <a:xfrm>
              <a:off x="8443444" y="4559286"/>
              <a:ext cx="492025" cy="1114287"/>
            </a:xfrm>
            <a:custGeom>
              <a:avLst/>
              <a:gdLst>
                <a:gd name="connsiteX0" fmla="*/ 168259 w 492025"/>
                <a:gd name="connsiteY0" fmla="*/ 1114288 h 1114287"/>
                <a:gd name="connsiteX1" fmla="*/ 48793 w 492025"/>
                <a:gd name="connsiteY1" fmla="*/ 781881 h 1114287"/>
                <a:gd name="connsiteX2" fmla="*/ 581 w 492025"/>
                <a:gd name="connsiteY2" fmla="*/ 431094 h 1114287"/>
                <a:gd name="connsiteX3" fmla="*/ 49616 w 492025"/>
                <a:gd name="connsiteY3" fmla="*/ 13785 h 1114287"/>
                <a:gd name="connsiteX4" fmla="*/ 53388 w 492025"/>
                <a:gd name="connsiteY4" fmla="*/ 0 h 1114287"/>
                <a:gd name="connsiteX5" fmla="*/ 65938 w 492025"/>
                <a:gd name="connsiteY5" fmla="*/ 6858 h 1114287"/>
                <a:gd name="connsiteX6" fmla="*/ 242051 w 492025"/>
                <a:gd name="connsiteY6" fmla="*/ 148201 h 1114287"/>
                <a:gd name="connsiteX7" fmla="*/ 383600 w 492025"/>
                <a:gd name="connsiteY7" fmla="*/ 332407 h 1114287"/>
                <a:gd name="connsiteX8" fmla="*/ 492025 w 492025"/>
                <a:gd name="connsiteY8" fmla="*/ 599595 h 1114287"/>
                <a:gd name="connsiteX9" fmla="*/ 470011 w 492025"/>
                <a:gd name="connsiteY9" fmla="*/ 604876 h 1114287"/>
                <a:gd name="connsiteX10" fmla="*/ 226415 w 492025"/>
                <a:gd name="connsiteY10" fmla="*/ 164592 h 1114287"/>
                <a:gd name="connsiteX11" fmla="*/ 67515 w 492025"/>
                <a:gd name="connsiteY11" fmla="*/ 34153 h 1114287"/>
                <a:gd name="connsiteX12" fmla="*/ 70533 w 492025"/>
                <a:gd name="connsiteY12" fmla="*/ 775846 h 1114287"/>
                <a:gd name="connsiteX13" fmla="*/ 188147 w 492025"/>
                <a:gd name="connsiteY13" fmla="*/ 1103589 h 1114287"/>
                <a:gd name="connsiteX14" fmla="*/ 168259 w 492025"/>
                <a:gd name="connsiteY14" fmla="*/ 1114288 h 11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2025" h="1114287">
                  <a:moveTo>
                    <a:pt x="168259" y="1114288"/>
                  </a:moveTo>
                  <a:cubicBezTo>
                    <a:pt x="167573" y="1112985"/>
                    <a:pt x="97827" y="981928"/>
                    <a:pt x="48793" y="781881"/>
                  </a:cubicBezTo>
                  <a:cubicBezTo>
                    <a:pt x="19989" y="664472"/>
                    <a:pt x="3736" y="546445"/>
                    <a:pt x="581" y="431094"/>
                  </a:cubicBezTo>
                  <a:cubicBezTo>
                    <a:pt x="-3397" y="286802"/>
                    <a:pt x="13062" y="146418"/>
                    <a:pt x="49616" y="13785"/>
                  </a:cubicBezTo>
                  <a:lnTo>
                    <a:pt x="53388" y="0"/>
                  </a:lnTo>
                  <a:lnTo>
                    <a:pt x="65938" y="6858"/>
                  </a:lnTo>
                  <a:cubicBezTo>
                    <a:pt x="69298" y="8710"/>
                    <a:pt x="149057" y="52875"/>
                    <a:pt x="242051" y="148201"/>
                  </a:cubicBezTo>
                  <a:cubicBezTo>
                    <a:pt x="296572" y="204163"/>
                    <a:pt x="344235" y="266090"/>
                    <a:pt x="383600" y="332407"/>
                  </a:cubicBezTo>
                  <a:cubicBezTo>
                    <a:pt x="432841" y="415320"/>
                    <a:pt x="469325" y="505229"/>
                    <a:pt x="492025" y="599595"/>
                  </a:cubicBezTo>
                  <a:lnTo>
                    <a:pt x="470011" y="604876"/>
                  </a:lnTo>
                  <a:cubicBezTo>
                    <a:pt x="419948" y="396392"/>
                    <a:pt x="309945" y="250386"/>
                    <a:pt x="226415" y="164592"/>
                  </a:cubicBezTo>
                  <a:cubicBezTo>
                    <a:pt x="156738" y="93063"/>
                    <a:pt x="93438" y="50269"/>
                    <a:pt x="67515" y="34153"/>
                  </a:cubicBezTo>
                  <a:cubicBezTo>
                    <a:pt x="-8815" y="324178"/>
                    <a:pt x="26710" y="596920"/>
                    <a:pt x="70533" y="775846"/>
                  </a:cubicBezTo>
                  <a:cubicBezTo>
                    <a:pt x="118881" y="973287"/>
                    <a:pt x="187461" y="1102355"/>
                    <a:pt x="188147" y="1103589"/>
                  </a:cubicBezTo>
                  <a:lnTo>
                    <a:pt x="168259" y="111428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F410D1FD-0842-A7D2-E0A3-A8475FD9D920}"/>
                </a:ext>
              </a:extLst>
            </p:cNvPr>
            <p:cNvSpPr/>
            <p:nvPr/>
          </p:nvSpPr>
          <p:spPr>
            <a:xfrm>
              <a:off x="8556908" y="4700218"/>
              <a:ext cx="265198" cy="968692"/>
            </a:xfrm>
            <a:custGeom>
              <a:avLst/>
              <a:gdLst>
                <a:gd name="connsiteX0" fmla="*/ 242705 w 265198"/>
                <a:gd name="connsiteY0" fmla="*/ 968693 h 968692"/>
                <a:gd name="connsiteX1" fmla="*/ 201694 w 265198"/>
                <a:gd name="connsiteY1" fmla="*/ 666598 h 968692"/>
                <a:gd name="connsiteX2" fmla="*/ 0 w 265198"/>
                <a:gd name="connsiteY2" fmla="*/ 9327 h 968692"/>
                <a:gd name="connsiteX3" fmla="*/ 20574 w 265198"/>
                <a:gd name="connsiteY3" fmla="*/ 0 h 968692"/>
                <a:gd name="connsiteX4" fmla="*/ 223914 w 265198"/>
                <a:gd name="connsiteY4" fmla="*/ 662826 h 968692"/>
                <a:gd name="connsiteX5" fmla="*/ 265199 w 265198"/>
                <a:gd name="connsiteY5" fmla="*/ 967321 h 968692"/>
                <a:gd name="connsiteX6" fmla="*/ 242705 w 265198"/>
                <a:gd name="connsiteY6" fmla="*/ 968693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198" h="968692">
                  <a:moveTo>
                    <a:pt x="242705" y="968693"/>
                  </a:moveTo>
                  <a:cubicBezTo>
                    <a:pt x="242636" y="967458"/>
                    <a:pt x="235229" y="845249"/>
                    <a:pt x="201694" y="666598"/>
                  </a:cubicBezTo>
                  <a:cubicBezTo>
                    <a:pt x="170764" y="501868"/>
                    <a:pt x="110688" y="254157"/>
                    <a:pt x="0" y="9327"/>
                  </a:cubicBezTo>
                  <a:lnTo>
                    <a:pt x="20574" y="0"/>
                  </a:lnTo>
                  <a:cubicBezTo>
                    <a:pt x="132222" y="247025"/>
                    <a:pt x="192778" y="496794"/>
                    <a:pt x="223914" y="662826"/>
                  </a:cubicBezTo>
                  <a:cubicBezTo>
                    <a:pt x="257655" y="842780"/>
                    <a:pt x="265130" y="966155"/>
                    <a:pt x="265199" y="967321"/>
                  </a:cubicBezTo>
                  <a:lnTo>
                    <a:pt x="242705" y="96869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A1B589C6-837E-5BFC-6C99-0FDC1FA4119C}"/>
                </a:ext>
              </a:extLst>
            </p:cNvPr>
            <p:cNvSpPr/>
            <p:nvPr/>
          </p:nvSpPr>
          <p:spPr>
            <a:xfrm rot="-2965260">
              <a:off x="8580367" y="4778528"/>
              <a:ext cx="22631" cy="120769"/>
            </a:xfrm>
            <a:custGeom>
              <a:avLst/>
              <a:gdLst>
                <a:gd name="connsiteX0" fmla="*/ 0 w 22631"/>
                <a:gd name="connsiteY0" fmla="*/ 0 h 120769"/>
                <a:gd name="connsiteX1" fmla="*/ 22631 w 22631"/>
                <a:gd name="connsiteY1" fmla="*/ 0 h 120769"/>
                <a:gd name="connsiteX2" fmla="*/ 22631 w 22631"/>
                <a:gd name="connsiteY2" fmla="*/ 120769 h 120769"/>
                <a:gd name="connsiteX3" fmla="*/ 0 w 22631"/>
                <a:gd name="connsiteY3" fmla="*/ 120769 h 12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0769">
                  <a:moveTo>
                    <a:pt x="0" y="0"/>
                  </a:moveTo>
                  <a:lnTo>
                    <a:pt x="22631" y="0"/>
                  </a:lnTo>
                  <a:lnTo>
                    <a:pt x="22631" y="120769"/>
                  </a:lnTo>
                  <a:lnTo>
                    <a:pt x="0" y="12076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BFF8F520-CA53-2A8E-1DEA-6E583C62817E}"/>
                </a:ext>
              </a:extLst>
            </p:cNvPr>
            <p:cNvSpPr/>
            <p:nvPr/>
          </p:nvSpPr>
          <p:spPr>
            <a:xfrm rot="-4799459">
              <a:off x="8607833" y="4876825"/>
              <a:ext cx="138462" cy="22631"/>
            </a:xfrm>
            <a:custGeom>
              <a:avLst/>
              <a:gdLst>
                <a:gd name="connsiteX0" fmla="*/ 0 w 138462"/>
                <a:gd name="connsiteY0" fmla="*/ 0 h 22631"/>
                <a:gd name="connsiteX1" fmla="*/ 138463 w 138462"/>
                <a:gd name="connsiteY1" fmla="*/ 0 h 22631"/>
                <a:gd name="connsiteX2" fmla="*/ 138463 w 138462"/>
                <a:gd name="connsiteY2" fmla="*/ 22631 h 22631"/>
                <a:gd name="connsiteX3" fmla="*/ 0 w 13846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62" h="22631">
                  <a:moveTo>
                    <a:pt x="0" y="0"/>
                  </a:moveTo>
                  <a:lnTo>
                    <a:pt x="138463" y="0"/>
                  </a:lnTo>
                  <a:lnTo>
                    <a:pt x="1384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30C5B96A-9CAF-E76E-361D-1478F49294DA}"/>
                </a:ext>
              </a:extLst>
            </p:cNvPr>
            <p:cNvSpPr/>
            <p:nvPr/>
          </p:nvSpPr>
          <p:spPr>
            <a:xfrm rot="-3649439">
              <a:off x="8623848" y="4965864"/>
              <a:ext cx="22631" cy="155950"/>
            </a:xfrm>
            <a:custGeom>
              <a:avLst/>
              <a:gdLst>
                <a:gd name="connsiteX0" fmla="*/ 0 w 22631"/>
                <a:gd name="connsiteY0" fmla="*/ 0 h 155950"/>
                <a:gd name="connsiteX1" fmla="*/ 22631 w 22631"/>
                <a:gd name="connsiteY1" fmla="*/ 0 h 155950"/>
                <a:gd name="connsiteX2" fmla="*/ 22631 w 22631"/>
                <a:gd name="connsiteY2" fmla="*/ 155951 h 155950"/>
                <a:gd name="connsiteX3" fmla="*/ 0 w 22631"/>
                <a:gd name="connsiteY3" fmla="*/ 155951 h 15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5950">
                  <a:moveTo>
                    <a:pt x="0" y="0"/>
                  </a:moveTo>
                  <a:lnTo>
                    <a:pt x="22631" y="0"/>
                  </a:lnTo>
                  <a:lnTo>
                    <a:pt x="22631" y="155951"/>
                  </a:lnTo>
                  <a:lnTo>
                    <a:pt x="0" y="15595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F6226EC1-DF5B-BEAD-F46E-CF11BA896B51}"/>
                </a:ext>
              </a:extLst>
            </p:cNvPr>
            <p:cNvSpPr/>
            <p:nvPr/>
          </p:nvSpPr>
          <p:spPr>
            <a:xfrm rot="-4395662">
              <a:off x="8658557" y="5062709"/>
              <a:ext cx="187292" cy="22631"/>
            </a:xfrm>
            <a:custGeom>
              <a:avLst/>
              <a:gdLst>
                <a:gd name="connsiteX0" fmla="*/ 0 w 187292"/>
                <a:gd name="connsiteY0" fmla="*/ 0 h 22631"/>
                <a:gd name="connsiteX1" fmla="*/ 187292 w 187292"/>
                <a:gd name="connsiteY1" fmla="*/ 0 h 22631"/>
                <a:gd name="connsiteX2" fmla="*/ 187292 w 187292"/>
                <a:gd name="connsiteY2" fmla="*/ 22631 h 22631"/>
                <a:gd name="connsiteX3" fmla="*/ 0 w 18729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92" h="22631">
                  <a:moveTo>
                    <a:pt x="0" y="0"/>
                  </a:moveTo>
                  <a:lnTo>
                    <a:pt x="187292" y="0"/>
                  </a:lnTo>
                  <a:lnTo>
                    <a:pt x="18729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4F9BBDC0-7E68-E1B9-2F66-E83C57962C7D}"/>
                </a:ext>
              </a:extLst>
            </p:cNvPr>
            <p:cNvSpPr/>
            <p:nvPr/>
          </p:nvSpPr>
          <p:spPr>
            <a:xfrm rot="-3786901">
              <a:off x="8662166" y="5159393"/>
              <a:ext cx="22631" cy="183382"/>
            </a:xfrm>
            <a:custGeom>
              <a:avLst/>
              <a:gdLst>
                <a:gd name="connsiteX0" fmla="*/ 0 w 22631"/>
                <a:gd name="connsiteY0" fmla="*/ 0 h 183382"/>
                <a:gd name="connsiteX1" fmla="*/ 22631 w 22631"/>
                <a:gd name="connsiteY1" fmla="*/ 0 h 183382"/>
                <a:gd name="connsiteX2" fmla="*/ 22631 w 22631"/>
                <a:gd name="connsiteY2" fmla="*/ 183383 h 183382"/>
                <a:gd name="connsiteX3" fmla="*/ 0 w 22631"/>
                <a:gd name="connsiteY3" fmla="*/ 183383 h 18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3382">
                  <a:moveTo>
                    <a:pt x="0" y="0"/>
                  </a:moveTo>
                  <a:lnTo>
                    <a:pt x="22631" y="0"/>
                  </a:lnTo>
                  <a:lnTo>
                    <a:pt x="22631" y="183383"/>
                  </a:lnTo>
                  <a:lnTo>
                    <a:pt x="0" y="18338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48E1E458-2BAB-B494-D3B8-5C2B85843C5F}"/>
                </a:ext>
              </a:extLst>
            </p:cNvPr>
            <p:cNvSpPr/>
            <p:nvPr/>
          </p:nvSpPr>
          <p:spPr>
            <a:xfrm rot="-3983760">
              <a:off x="8710731" y="5266400"/>
              <a:ext cx="198539" cy="22631"/>
            </a:xfrm>
            <a:custGeom>
              <a:avLst/>
              <a:gdLst>
                <a:gd name="connsiteX0" fmla="*/ 0 w 198539"/>
                <a:gd name="connsiteY0" fmla="*/ 0 h 22631"/>
                <a:gd name="connsiteX1" fmla="*/ 198539 w 198539"/>
                <a:gd name="connsiteY1" fmla="*/ 0 h 22631"/>
                <a:gd name="connsiteX2" fmla="*/ 198539 w 198539"/>
                <a:gd name="connsiteY2" fmla="*/ 22632 h 22631"/>
                <a:gd name="connsiteX3" fmla="*/ 0 w 198539"/>
                <a:gd name="connsiteY3" fmla="*/ 22632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539" h="22631">
                  <a:moveTo>
                    <a:pt x="0" y="0"/>
                  </a:moveTo>
                  <a:lnTo>
                    <a:pt x="198539" y="0"/>
                  </a:lnTo>
                  <a:lnTo>
                    <a:pt x="198539" y="22632"/>
                  </a:lnTo>
                  <a:lnTo>
                    <a:pt x="0" y="226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DE13568D-18D3-18A5-E7C5-07F16BB6BA62}"/>
                </a:ext>
              </a:extLst>
            </p:cNvPr>
            <p:cNvSpPr/>
            <p:nvPr/>
          </p:nvSpPr>
          <p:spPr>
            <a:xfrm rot="-3751080">
              <a:off x="8704078" y="5389540"/>
              <a:ext cx="22631" cy="180228"/>
            </a:xfrm>
            <a:custGeom>
              <a:avLst/>
              <a:gdLst>
                <a:gd name="connsiteX0" fmla="*/ 0 w 22631"/>
                <a:gd name="connsiteY0" fmla="*/ 0 h 180228"/>
                <a:gd name="connsiteX1" fmla="*/ 22631 w 22631"/>
                <a:gd name="connsiteY1" fmla="*/ 0 h 180228"/>
                <a:gd name="connsiteX2" fmla="*/ 22631 w 22631"/>
                <a:gd name="connsiteY2" fmla="*/ 180228 h 180228"/>
                <a:gd name="connsiteX3" fmla="*/ 0 w 22631"/>
                <a:gd name="connsiteY3" fmla="*/ 180228 h 18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0228">
                  <a:moveTo>
                    <a:pt x="0" y="0"/>
                  </a:moveTo>
                  <a:lnTo>
                    <a:pt x="22631" y="0"/>
                  </a:lnTo>
                  <a:lnTo>
                    <a:pt x="22631" y="180228"/>
                  </a:lnTo>
                  <a:lnTo>
                    <a:pt x="0" y="18022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45ECB849-E628-460F-8C93-DF6373707B48}"/>
                </a:ext>
              </a:extLst>
            </p:cNvPr>
            <p:cNvSpPr/>
            <p:nvPr/>
          </p:nvSpPr>
          <p:spPr>
            <a:xfrm rot="-3920820">
              <a:off x="8784291" y="5537994"/>
              <a:ext cx="60761" cy="22631"/>
            </a:xfrm>
            <a:custGeom>
              <a:avLst/>
              <a:gdLst>
                <a:gd name="connsiteX0" fmla="*/ 0 w 60761"/>
                <a:gd name="connsiteY0" fmla="*/ 0 h 22631"/>
                <a:gd name="connsiteX1" fmla="*/ 60762 w 60761"/>
                <a:gd name="connsiteY1" fmla="*/ 0 h 22631"/>
                <a:gd name="connsiteX2" fmla="*/ 60762 w 60761"/>
                <a:gd name="connsiteY2" fmla="*/ 22631 h 22631"/>
                <a:gd name="connsiteX3" fmla="*/ 0 w 60761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61" h="22631">
                  <a:moveTo>
                    <a:pt x="0" y="0"/>
                  </a:moveTo>
                  <a:lnTo>
                    <a:pt x="60762" y="0"/>
                  </a:lnTo>
                  <a:lnTo>
                    <a:pt x="6076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D5816D0D-98F5-6C5C-C731-DA10484085BF}"/>
                </a:ext>
              </a:extLst>
            </p:cNvPr>
            <p:cNvSpPr/>
            <p:nvPr/>
          </p:nvSpPr>
          <p:spPr>
            <a:xfrm>
              <a:off x="8098313" y="5301000"/>
              <a:ext cx="454822" cy="377648"/>
            </a:xfrm>
            <a:custGeom>
              <a:avLst/>
              <a:gdLst>
                <a:gd name="connsiteX0" fmla="*/ 322463 w 454822"/>
                <a:gd name="connsiteY0" fmla="*/ 377649 h 377648"/>
                <a:gd name="connsiteX1" fmla="*/ 142166 w 454822"/>
                <a:gd name="connsiteY1" fmla="*/ 265520 h 377648"/>
                <a:gd name="connsiteX2" fmla="*/ 45811 w 454822"/>
                <a:gd name="connsiteY2" fmla="*/ 146397 h 377648"/>
                <a:gd name="connsiteX3" fmla="*/ 617 w 454822"/>
                <a:gd name="connsiteY3" fmla="*/ 11980 h 377648"/>
                <a:gd name="connsiteX4" fmla="*/ 0 w 454822"/>
                <a:gd name="connsiteY4" fmla="*/ 322 h 377648"/>
                <a:gd name="connsiteX5" fmla="*/ 11727 w 454822"/>
                <a:gd name="connsiteY5" fmla="*/ 116 h 377648"/>
                <a:gd name="connsiteX6" fmla="*/ 345163 w 454822"/>
                <a:gd name="connsiteY6" fmla="*/ 83509 h 377648"/>
                <a:gd name="connsiteX7" fmla="*/ 454823 w 454822"/>
                <a:gd name="connsiteY7" fmla="*/ 171840 h 377648"/>
                <a:gd name="connsiteX8" fmla="*/ 437266 w 454822"/>
                <a:gd name="connsiteY8" fmla="*/ 186036 h 377648"/>
                <a:gd name="connsiteX9" fmla="*/ 332682 w 454822"/>
                <a:gd name="connsiteY9" fmla="*/ 102369 h 377648"/>
                <a:gd name="connsiteX10" fmla="*/ 24757 w 454822"/>
                <a:gd name="connsiteY10" fmla="*/ 22610 h 377648"/>
                <a:gd name="connsiteX11" fmla="*/ 24689 w 454822"/>
                <a:gd name="connsiteY11" fmla="*/ 22610 h 377648"/>
                <a:gd name="connsiteX12" fmla="*/ 66248 w 454822"/>
                <a:gd name="connsiteY12" fmla="*/ 136521 h 377648"/>
                <a:gd name="connsiteX13" fmla="*/ 331379 w 454822"/>
                <a:gd name="connsiteY13" fmla="*/ 356869 h 377648"/>
                <a:gd name="connsiteX14" fmla="*/ 322463 w 454822"/>
                <a:gd name="connsiteY14" fmla="*/ 377649 h 3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822" h="377648">
                  <a:moveTo>
                    <a:pt x="322463" y="377649"/>
                  </a:moveTo>
                  <a:cubicBezTo>
                    <a:pt x="252169" y="347679"/>
                    <a:pt x="191475" y="309960"/>
                    <a:pt x="142166" y="265520"/>
                  </a:cubicBezTo>
                  <a:cubicBezTo>
                    <a:pt x="102527" y="229790"/>
                    <a:pt x="70089" y="189740"/>
                    <a:pt x="45811" y="146397"/>
                  </a:cubicBezTo>
                  <a:cubicBezTo>
                    <a:pt x="4115" y="72125"/>
                    <a:pt x="686" y="14449"/>
                    <a:pt x="617" y="11980"/>
                  </a:cubicBezTo>
                  <a:lnTo>
                    <a:pt x="0" y="322"/>
                  </a:lnTo>
                  <a:lnTo>
                    <a:pt x="11727" y="116"/>
                  </a:lnTo>
                  <a:cubicBezTo>
                    <a:pt x="166444" y="-2627"/>
                    <a:pt x="278435" y="43938"/>
                    <a:pt x="345163" y="83509"/>
                  </a:cubicBezTo>
                  <a:cubicBezTo>
                    <a:pt x="417789" y="126577"/>
                    <a:pt x="453314" y="169988"/>
                    <a:pt x="454823" y="171840"/>
                  </a:cubicBezTo>
                  <a:lnTo>
                    <a:pt x="437266" y="186036"/>
                  </a:lnTo>
                  <a:cubicBezTo>
                    <a:pt x="436923" y="185625"/>
                    <a:pt x="402222" y="143379"/>
                    <a:pt x="332682" y="102369"/>
                  </a:cubicBezTo>
                  <a:cubicBezTo>
                    <a:pt x="270480" y="65678"/>
                    <a:pt x="167129" y="22610"/>
                    <a:pt x="24757" y="22610"/>
                  </a:cubicBezTo>
                  <a:cubicBezTo>
                    <a:pt x="24757" y="22610"/>
                    <a:pt x="24689" y="22610"/>
                    <a:pt x="24689" y="22610"/>
                  </a:cubicBezTo>
                  <a:cubicBezTo>
                    <a:pt x="27843" y="42498"/>
                    <a:pt x="37513" y="85635"/>
                    <a:pt x="66248" y="136521"/>
                  </a:cubicBezTo>
                  <a:cubicBezTo>
                    <a:pt x="102733" y="201055"/>
                    <a:pt x="178377" y="291649"/>
                    <a:pt x="331379" y="356869"/>
                  </a:cubicBezTo>
                  <a:lnTo>
                    <a:pt x="322463" y="37764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457D4E50-3793-8041-DC31-7E63F6DE57B5}"/>
                </a:ext>
              </a:extLst>
            </p:cNvPr>
            <p:cNvSpPr/>
            <p:nvPr/>
          </p:nvSpPr>
          <p:spPr>
            <a:xfrm rot="-1637700">
              <a:off x="8320352" y="5378675"/>
              <a:ext cx="22631" cy="118094"/>
            </a:xfrm>
            <a:custGeom>
              <a:avLst/>
              <a:gdLst>
                <a:gd name="connsiteX0" fmla="*/ 0 w 22631"/>
                <a:gd name="connsiteY0" fmla="*/ 0 h 118094"/>
                <a:gd name="connsiteX1" fmla="*/ 22631 w 22631"/>
                <a:gd name="connsiteY1" fmla="*/ 0 h 118094"/>
                <a:gd name="connsiteX2" fmla="*/ 22631 w 22631"/>
                <a:gd name="connsiteY2" fmla="*/ 118095 h 118094"/>
                <a:gd name="connsiteX3" fmla="*/ 0 w 22631"/>
                <a:gd name="connsiteY3" fmla="*/ 118095 h 11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8094">
                  <a:moveTo>
                    <a:pt x="0" y="0"/>
                  </a:moveTo>
                  <a:lnTo>
                    <a:pt x="22631" y="0"/>
                  </a:lnTo>
                  <a:lnTo>
                    <a:pt x="22631" y="118095"/>
                  </a:lnTo>
                  <a:lnTo>
                    <a:pt x="0" y="11809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751C128-A95C-2BD5-89B0-C6EAF72FA2CB}"/>
                </a:ext>
              </a:extLst>
            </p:cNvPr>
            <p:cNvSpPr/>
            <p:nvPr/>
          </p:nvSpPr>
          <p:spPr>
            <a:xfrm rot="-5196720">
              <a:off x="8354888" y="5471333"/>
              <a:ext cx="22631" cy="123306"/>
            </a:xfrm>
            <a:custGeom>
              <a:avLst/>
              <a:gdLst>
                <a:gd name="connsiteX0" fmla="*/ 0 w 22631"/>
                <a:gd name="connsiteY0" fmla="*/ 0 h 123306"/>
                <a:gd name="connsiteX1" fmla="*/ 22631 w 22631"/>
                <a:gd name="connsiteY1" fmla="*/ 0 h 123306"/>
                <a:gd name="connsiteX2" fmla="*/ 22631 w 22631"/>
                <a:gd name="connsiteY2" fmla="*/ 123306 h 123306"/>
                <a:gd name="connsiteX3" fmla="*/ 0 w 22631"/>
                <a:gd name="connsiteY3" fmla="*/ 123306 h 12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3306">
                  <a:moveTo>
                    <a:pt x="0" y="0"/>
                  </a:moveTo>
                  <a:lnTo>
                    <a:pt x="22631" y="0"/>
                  </a:lnTo>
                  <a:lnTo>
                    <a:pt x="22631" y="123306"/>
                  </a:lnTo>
                  <a:lnTo>
                    <a:pt x="0" y="123306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B838A92-5A01-E4EA-2A69-6B2CB22DAF15}"/>
                </a:ext>
              </a:extLst>
            </p:cNvPr>
            <p:cNvSpPr/>
            <p:nvPr/>
          </p:nvSpPr>
          <p:spPr>
            <a:xfrm rot="-1263661">
              <a:off x="8466131" y="5476206"/>
              <a:ext cx="22631" cy="111785"/>
            </a:xfrm>
            <a:custGeom>
              <a:avLst/>
              <a:gdLst>
                <a:gd name="connsiteX0" fmla="*/ 0 w 22631"/>
                <a:gd name="connsiteY0" fmla="*/ 0 h 111785"/>
                <a:gd name="connsiteX1" fmla="*/ 22631 w 22631"/>
                <a:gd name="connsiteY1" fmla="*/ 0 h 111785"/>
                <a:gd name="connsiteX2" fmla="*/ 22631 w 22631"/>
                <a:gd name="connsiteY2" fmla="*/ 111785 h 111785"/>
                <a:gd name="connsiteX3" fmla="*/ 0 w 22631"/>
                <a:gd name="connsiteY3" fmla="*/ 111785 h 1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1785">
                  <a:moveTo>
                    <a:pt x="0" y="0"/>
                  </a:moveTo>
                  <a:lnTo>
                    <a:pt x="22631" y="0"/>
                  </a:lnTo>
                  <a:lnTo>
                    <a:pt x="22631" y="111785"/>
                  </a:lnTo>
                  <a:lnTo>
                    <a:pt x="0" y="11178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5471625F-D07D-51B7-D75A-98A906EF3BE3}"/>
                </a:ext>
              </a:extLst>
            </p:cNvPr>
            <p:cNvSpPr/>
            <p:nvPr/>
          </p:nvSpPr>
          <p:spPr>
            <a:xfrm rot="-858000">
              <a:off x="8456030" y="5616745"/>
              <a:ext cx="91417" cy="22631"/>
            </a:xfrm>
            <a:custGeom>
              <a:avLst/>
              <a:gdLst>
                <a:gd name="connsiteX0" fmla="*/ 0 w 91417"/>
                <a:gd name="connsiteY0" fmla="*/ 0 h 22631"/>
                <a:gd name="connsiteX1" fmla="*/ 91417 w 91417"/>
                <a:gd name="connsiteY1" fmla="*/ 0 h 22631"/>
                <a:gd name="connsiteX2" fmla="*/ 91417 w 91417"/>
                <a:gd name="connsiteY2" fmla="*/ 22631 h 22631"/>
                <a:gd name="connsiteX3" fmla="*/ 0 w 91417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17" h="22631">
                  <a:moveTo>
                    <a:pt x="0" y="0"/>
                  </a:moveTo>
                  <a:lnTo>
                    <a:pt x="91417" y="0"/>
                  </a:lnTo>
                  <a:lnTo>
                    <a:pt x="91417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66" name="文本框 565">
            <a:extLst>
              <a:ext uri="{FF2B5EF4-FFF2-40B4-BE49-F238E27FC236}">
                <a16:creationId xmlns:a16="http://schemas.microsoft.com/office/drawing/2014/main" id="{349B614F-750C-430A-8865-82170D03DA79}"/>
              </a:ext>
            </a:extLst>
          </p:cNvPr>
          <p:cNvSpPr txBox="1"/>
          <p:nvPr/>
        </p:nvSpPr>
        <p:spPr>
          <a:xfrm>
            <a:off x="3534227" y="2549854"/>
            <a:ext cx="2169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567" name="矩形: 圆角 566">
            <a:extLst>
              <a:ext uri="{FF2B5EF4-FFF2-40B4-BE49-F238E27FC236}">
                <a16:creationId xmlns:a16="http://schemas.microsoft.com/office/drawing/2014/main" id="{763AEE42-5831-8F43-A4F3-3DE9AB6378A1}"/>
              </a:ext>
            </a:extLst>
          </p:cNvPr>
          <p:cNvSpPr/>
          <p:nvPr/>
        </p:nvSpPr>
        <p:spPr>
          <a:xfrm>
            <a:off x="2163348" y="2401753"/>
            <a:ext cx="989913" cy="665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359F35-E95C-1DA4-E109-D15A05C574EC}"/>
              </a:ext>
            </a:extLst>
          </p:cNvPr>
          <p:cNvSpPr txBox="1"/>
          <p:nvPr/>
        </p:nvSpPr>
        <p:spPr>
          <a:xfrm>
            <a:off x="2355421" y="243968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ym typeface="+mn-lt"/>
              </a:rPr>
              <a:t>01</a:t>
            </a:r>
            <a:endParaRPr lang="zh-CN" altLang="en-US" sz="3200" dirty="0"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70568A2-34D1-B207-79DC-F4123425577E}"/>
              </a:ext>
            </a:extLst>
          </p:cNvPr>
          <p:cNvSpPr txBox="1"/>
          <p:nvPr/>
        </p:nvSpPr>
        <p:spPr>
          <a:xfrm>
            <a:off x="7617955" y="2549854"/>
            <a:ext cx="2169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FFE4C32-E0C3-6C84-7C0E-34C38F70465E}"/>
              </a:ext>
            </a:extLst>
          </p:cNvPr>
          <p:cNvSpPr/>
          <p:nvPr/>
        </p:nvSpPr>
        <p:spPr>
          <a:xfrm>
            <a:off x="6247076" y="2401753"/>
            <a:ext cx="989913" cy="665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CC721A9-AA35-A592-E1AB-8E12A989D539}"/>
              </a:ext>
            </a:extLst>
          </p:cNvPr>
          <p:cNvSpPr txBox="1"/>
          <p:nvPr/>
        </p:nvSpPr>
        <p:spPr>
          <a:xfrm>
            <a:off x="6348333" y="2447322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2B57B1D-8E7A-F290-DD31-5A9394D6644B}"/>
              </a:ext>
            </a:extLst>
          </p:cNvPr>
          <p:cNvSpPr txBox="1"/>
          <p:nvPr/>
        </p:nvSpPr>
        <p:spPr>
          <a:xfrm>
            <a:off x="3534227" y="3508267"/>
            <a:ext cx="2169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F068F3C3-1263-C62D-DD71-A8829E565F26}"/>
              </a:ext>
            </a:extLst>
          </p:cNvPr>
          <p:cNvSpPr/>
          <p:nvPr/>
        </p:nvSpPr>
        <p:spPr>
          <a:xfrm>
            <a:off x="2163348" y="3360166"/>
            <a:ext cx="989913" cy="665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44C4250-9DB2-2862-4BEA-2EA8DB7C532D}"/>
              </a:ext>
            </a:extLst>
          </p:cNvPr>
          <p:cNvSpPr txBox="1"/>
          <p:nvPr/>
        </p:nvSpPr>
        <p:spPr>
          <a:xfrm>
            <a:off x="2277223" y="3398077"/>
            <a:ext cx="776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DF37D6F-3DAE-96BB-71EE-47498183A623}"/>
              </a:ext>
            </a:extLst>
          </p:cNvPr>
          <p:cNvSpPr txBox="1"/>
          <p:nvPr/>
        </p:nvSpPr>
        <p:spPr>
          <a:xfrm>
            <a:off x="7617955" y="3508267"/>
            <a:ext cx="2169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EF2D4BE-0513-3E8E-8E1A-41E26D1A0E6A}"/>
              </a:ext>
            </a:extLst>
          </p:cNvPr>
          <p:cNvSpPr/>
          <p:nvPr/>
        </p:nvSpPr>
        <p:spPr>
          <a:xfrm>
            <a:off x="6247076" y="3360166"/>
            <a:ext cx="989913" cy="66588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BD12238-A1D9-B7EC-A3B2-F07C60CB1209}"/>
              </a:ext>
            </a:extLst>
          </p:cNvPr>
          <p:cNvSpPr txBox="1"/>
          <p:nvPr/>
        </p:nvSpPr>
        <p:spPr>
          <a:xfrm>
            <a:off x="6356349" y="3414749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04</a:t>
            </a:r>
            <a:endParaRPr lang="zh-CN" altLang="en-US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3714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64EE333-472F-CE9C-1166-1289658AEA0F}"/>
              </a:ext>
            </a:extLst>
          </p:cNvPr>
          <p:cNvGrpSpPr/>
          <p:nvPr/>
        </p:nvGrpSpPr>
        <p:grpSpPr>
          <a:xfrm>
            <a:off x="1663423" y="1425330"/>
            <a:ext cx="8865154" cy="3743569"/>
            <a:chOff x="519592" y="2492129"/>
            <a:chExt cx="11151229" cy="4708931"/>
          </a:xfrm>
        </p:grpSpPr>
        <p:sp>
          <p:nvSpPr>
            <p:cNvPr id="4" name="矩形: 圆角 2">
              <a:extLst>
                <a:ext uri="{FF2B5EF4-FFF2-40B4-BE49-F238E27FC236}">
                  <a16:creationId xmlns:a16="http://schemas.microsoft.com/office/drawing/2014/main" id="{815ADB7E-91DF-39BA-6A13-3ECBC628AD3B}"/>
                </a:ext>
              </a:extLst>
            </p:cNvPr>
            <p:cNvSpPr/>
            <p:nvPr/>
          </p:nvSpPr>
          <p:spPr>
            <a:xfrm>
              <a:off x="519592" y="2492129"/>
              <a:ext cx="2448074" cy="4708931"/>
            </a:xfrm>
            <a:prstGeom prst="roundRect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2D2CA8B-5604-F379-9CF4-BED4746E61AD}"/>
                </a:ext>
              </a:extLst>
            </p:cNvPr>
            <p:cNvSpPr/>
            <p:nvPr/>
          </p:nvSpPr>
          <p:spPr>
            <a:xfrm>
              <a:off x="3420644" y="2492129"/>
              <a:ext cx="2448074" cy="47089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D7B36B8-693C-E97D-7CA8-CA15B0B9AC4E}"/>
                </a:ext>
              </a:extLst>
            </p:cNvPr>
            <p:cNvSpPr/>
            <p:nvPr/>
          </p:nvSpPr>
          <p:spPr>
            <a:xfrm>
              <a:off x="6321694" y="2492129"/>
              <a:ext cx="2448074" cy="4708931"/>
            </a:xfrm>
            <a:prstGeom prst="roundRect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10DB05B-11A6-E66E-CA7A-8E6FE74D522E}"/>
                </a:ext>
              </a:extLst>
            </p:cNvPr>
            <p:cNvSpPr/>
            <p:nvPr/>
          </p:nvSpPr>
          <p:spPr>
            <a:xfrm>
              <a:off x="9222747" y="2492129"/>
              <a:ext cx="2448074" cy="470893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16" name="AutoShape 59">
              <a:extLst>
                <a:ext uri="{FF2B5EF4-FFF2-40B4-BE49-F238E27FC236}">
                  <a16:creationId xmlns:a16="http://schemas.microsoft.com/office/drawing/2014/main" id="{18F1C6A8-88FC-9FD7-BB8D-FBE321075336}"/>
                </a:ext>
              </a:extLst>
            </p:cNvPr>
            <p:cNvSpPr/>
            <p:nvPr/>
          </p:nvSpPr>
          <p:spPr bwMode="auto">
            <a:xfrm>
              <a:off x="10124192" y="2954683"/>
              <a:ext cx="645184" cy="642343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adFill>
              <a:gsLst>
                <a:gs pos="0">
                  <a:srgbClr val="466EB6"/>
                </a:gs>
                <a:gs pos="100000">
                  <a:srgbClr val="86B1F2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7" name="Group 112">
              <a:extLst>
                <a:ext uri="{FF2B5EF4-FFF2-40B4-BE49-F238E27FC236}">
                  <a16:creationId xmlns:a16="http://schemas.microsoft.com/office/drawing/2014/main" id="{152F4D7C-4C27-7858-ADA8-144DF0D8D7C7}"/>
                </a:ext>
              </a:extLst>
            </p:cNvPr>
            <p:cNvGrpSpPr/>
            <p:nvPr/>
          </p:nvGrpSpPr>
          <p:grpSpPr>
            <a:xfrm>
              <a:off x="7223660" y="2974120"/>
              <a:ext cx="644140" cy="6034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8" name="AutoShape 110">
                <a:extLst>
                  <a:ext uri="{FF2B5EF4-FFF2-40B4-BE49-F238E27FC236}">
                    <a16:creationId xmlns:a16="http://schemas.microsoft.com/office/drawing/2014/main" id="{5B6452FA-ABEF-CEC7-50C2-3E167BC9413F}"/>
                  </a:ext>
                </a:extLst>
              </p:cNvPr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9" name="AutoShape 111">
                <a:extLst>
                  <a:ext uri="{FF2B5EF4-FFF2-40B4-BE49-F238E27FC236}">
                    <a16:creationId xmlns:a16="http://schemas.microsoft.com/office/drawing/2014/main" id="{20C920CA-219F-1383-0600-38DC6917EA35}"/>
                  </a:ext>
                </a:extLst>
              </p:cNvPr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20" name="AutoShape 112">
              <a:extLst>
                <a:ext uri="{FF2B5EF4-FFF2-40B4-BE49-F238E27FC236}">
                  <a16:creationId xmlns:a16="http://schemas.microsoft.com/office/drawing/2014/main" id="{A1D447F5-C580-899B-C433-398EF7395785}"/>
                </a:ext>
              </a:extLst>
            </p:cNvPr>
            <p:cNvSpPr/>
            <p:nvPr/>
          </p:nvSpPr>
          <p:spPr bwMode="auto">
            <a:xfrm>
              <a:off x="4322086" y="2954683"/>
              <a:ext cx="645187" cy="64234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adFill>
              <a:gsLst>
                <a:gs pos="0">
                  <a:srgbClr val="466EB6"/>
                </a:gs>
                <a:gs pos="100000">
                  <a:srgbClr val="86B1F2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CF353D3-13E3-4289-8CD8-7124DED532DC}"/>
                </a:ext>
              </a:extLst>
            </p:cNvPr>
            <p:cNvGrpSpPr/>
            <p:nvPr/>
          </p:nvGrpSpPr>
          <p:grpSpPr>
            <a:xfrm>
              <a:off x="1522686" y="2953784"/>
              <a:ext cx="441885" cy="644140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22" name="AutoShape 113">
                <a:extLst>
                  <a:ext uri="{FF2B5EF4-FFF2-40B4-BE49-F238E27FC236}">
                    <a16:creationId xmlns:a16="http://schemas.microsoft.com/office/drawing/2014/main" id="{9B720015-AFA1-5321-E58D-1C313EEE92A3}"/>
                  </a:ext>
                </a:extLst>
              </p:cNvPr>
              <p:cNvSpPr/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3" name="AutoShape 114">
                <a:extLst>
                  <a:ext uri="{FF2B5EF4-FFF2-40B4-BE49-F238E27FC236}">
                    <a16:creationId xmlns:a16="http://schemas.microsoft.com/office/drawing/2014/main" id="{67BC7DE1-1455-2C99-13C4-842AA40D4EE9}"/>
                  </a:ext>
                </a:extLst>
              </p:cNvPr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7" tIns="25397" rIns="25397" bIns="25397" anchor="ctr"/>
              <a:lstStyle/>
              <a:p>
                <a:pPr algn="ctr" defTabSz="228577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63A0110B-AD20-2537-1DA4-DB66E2B6A98D}"/>
              </a:ext>
            </a:extLst>
          </p:cNvPr>
          <p:cNvSpPr txBox="1"/>
          <p:nvPr/>
        </p:nvSpPr>
        <p:spPr>
          <a:xfrm>
            <a:off x="4212976" y="2663184"/>
            <a:ext cx="1459725" cy="276999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600" b="1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800" dirty="0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F377D13-AD16-DD8C-22D5-BDA7465A2D8B}"/>
              </a:ext>
            </a:extLst>
          </p:cNvPr>
          <p:cNvSpPr txBox="1"/>
          <p:nvPr/>
        </p:nvSpPr>
        <p:spPr>
          <a:xfrm>
            <a:off x="4070324" y="2997678"/>
            <a:ext cx="1745031" cy="79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521C37E-9B56-8E35-AB7A-FD1943AE987C}"/>
              </a:ext>
            </a:extLst>
          </p:cNvPr>
          <p:cNvSpPr txBox="1"/>
          <p:nvPr/>
        </p:nvSpPr>
        <p:spPr>
          <a:xfrm>
            <a:off x="1914525" y="2663184"/>
            <a:ext cx="14597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600" b="1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74D6CEE-FD06-9179-113D-146662B6BAB9}"/>
              </a:ext>
            </a:extLst>
          </p:cNvPr>
          <p:cNvSpPr txBox="1"/>
          <p:nvPr/>
        </p:nvSpPr>
        <p:spPr>
          <a:xfrm>
            <a:off x="6519293" y="2663184"/>
            <a:ext cx="14597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600" b="1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EA8CB16-2424-F560-0DEE-D8AE6AFA3F78}"/>
              </a:ext>
            </a:extLst>
          </p:cNvPr>
          <p:cNvSpPr txBox="1"/>
          <p:nvPr/>
        </p:nvSpPr>
        <p:spPr>
          <a:xfrm>
            <a:off x="8825612" y="2663184"/>
            <a:ext cx="1459725" cy="276999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2600" b="1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800" dirty="0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DBA7FC7-219A-5114-7FCF-18922DEABBEF}"/>
              </a:ext>
            </a:extLst>
          </p:cNvPr>
          <p:cNvSpPr txBox="1"/>
          <p:nvPr/>
        </p:nvSpPr>
        <p:spPr>
          <a:xfrm>
            <a:off x="1771871" y="2997678"/>
            <a:ext cx="1745031" cy="79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196D1BE-F24D-5EEB-1B89-FC3DED51A011}"/>
              </a:ext>
            </a:extLst>
          </p:cNvPr>
          <p:cNvSpPr txBox="1"/>
          <p:nvPr/>
        </p:nvSpPr>
        <p:spPr>
          <a:xfrm>
            <a:off x="6376639" y="2997678"/>
            <a:ext cx="1745031" cy="79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CA2882B-8662-389F-F6FE-5B3BD5A8BA5E}"/>
              </a:ext>
            </a:extLst>
          </p:cNvPr>
          <p:cNvSpPr txBox="1"/>
          <p:nvPr/>
        </p:nvSpPr>
        <p:spPr>
          <a:xfrm>
            <a:off x="8682958" y="2997678"/>
            <a:ext cx="1745031" cy="79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F9F9880-AF72-3E34-686E-5CFAD8E983B7}"/>
              </a:ext>
            </a:extLst>
          </p:cNvPr>
          <p:cNvSpPr txBox="1"/>
          <p:nvPr/>
        </p:nvSpPr>
        <p:spPr>
          <a:xfrm>
            <a:off x="4070324" y="3998973"/>
            <a:ext cx="1745031" cy="79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EE6EF9E-0D73-641F-3D49-B31E6826BF5E}"/>
              </a:ext>
            </a:extLst>
          </p:cNvPr>
          <p:cNvSpPr txBox="1"/>
          <p:nvPr/>
        </p:nvSpPr>
        <p:spPr>
          <a:xfrm>
            <a:off x="1771871" y="3998973"/>
            <a:ext cx="1745031" cy="79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F913991-F9AD-186E-4143-6593BA2B4F08}"/>
              </a:ext>
            </a:extLst>
          </p:cNvPr>
          <p:cNvSpPr txBox="1"/>
          <p:nvPr/>
        </p:nvSpPr>
        <p:spPr>
          <a:xfrm>
            <a:off x="6376639" y="3998973"/>
            <a:ext cx="1745031" cy="79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AF62679-2733-2604-4C4B-FAB38A0B4708}"/>
              </a:ext>
            </a:extLst>
          </p:cNvPr>
          <p:cNvSpPr txBox="1"/>
          <p:nvPr/>
        </p:nvSpPr>
        <p:spPr>
          <a:xfrm>
            <a:off x="8682958" y="3998973"/>
            <a:ext cx="1745031" cy="798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1810E6D8-CE6A-0EBE-1292-622CC00D43AD}"/>
              </a:ext>
            </a:extLst>
          </p:cNvPr>
          <p:cNvCxnSpPr/>
          <p:nvPr/>
        </p:nvCxnSpPr>
        <p:spPr>
          <a:xfrm>
            <a:off x="1843199" y="3897382"/>
            <a:ext cx="1602377" cy="0"/>
          </a:xfrm>
          <a:prstGeom prst="line">
            <a:avLst/>
          </a:prstGeom>
          <a:ln>
            <a:solidFill>
              <a:schemeClr val="bg1">
                <a:alpha val="61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E33A150-D37F-4023-3F25-1251CE382A06}"/>
              </a:ext>
            </a:extLst>
          </p:cNvPr>
          <p:cNvCxnSpPr/>
          <p:nvPr/>
        </p:nvCxnSpPr>
        <p:spPr>
          <a:xfrm>
            <a:off x="4146899" y="3897382"/>
            <a:ext cx="1602377" cy="0"/>
          </a:xfrm>
          <a:prstGeom prst="line">
            <a:avLst/>
          </a:prstGeom>
          <a:ln>
            <a:solidFill>
              <a:schemeClr val="bg1">
                <a:lumMod val="50000"/>
                <a:alpha val="61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EF7F5C4-64A2-EEDF-AD09-F68D4662DC2C}"/>
              </a:ext>
            </a:extLst>
          </p:cNvPr>
          <p:cNvCxnSpPr/>
          <p:nvPr/>
        </p:nvCxnSpPr>
        <p:spPr>
          <a:xfrm>
            <a:off x="6450599" y="3897382"/>
            <a:ext cx="1602377" cy="0"/>
          </a:xfrm>
          <a:prstGeom prst="line">
            <a:avLst/>
          </a:prstGeom>
          <a:ln>
            <a:solidFill>
              <a:schemeClr val="bg1">
                <a:alpha val="61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3CD2127E-F53F-5EE7-DD50-82DDFDC97527}"/>
              </a:ext>
            </a:extLst>
          </p:cNvPr>
          <p:cNvCxnSpPr/>
          <p:nvPr/>
        </p:nvCxnSpPr>
        <p:spPr>
          <a:xfrm>
            <a:off x="8754299" y="3897382"/>
            <a:ext cx="1602377" cy="0"/>
          </a:xfrm>
          <a:prstGeom prst="line">
            <a:avLst/>
          </a:prstGeom>
          <a:ln>
            <a:solidFill>
              <a:schemeClr val="bg1">
                <a:lumMod val="50000"/>
                <a:alpha val="61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370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cxnSp>
        <p:nvCxnSpPr>
          <p:cNvPr id="4" name="Straight Connector 30">
            <a:extLst>
              <a:ext uri="{FF2B5EF4-FFF2-40B4-BE49-F238E27FC236}">
                <a16:creationId xmlns:a16="http://schemas.microsoft.com/office/drawing/2014/main" id="{DA23168E-0F13-D3A2-CD5E-9702BC272BA3}"/>
              </a:ext>
            </a:extLst>
          </p:cNvPr>
          <p:cNvCxnSpPr/>
          <p:nvPr/>
        </p:nvCxnSpPr>
        <p:spPr>
          <a:xfrm>
            <a:off x="2293043" y="2476500"/>
            <a:ext cx="0" cy="1378379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35">
            <a:extLst>
              <a:ext uri="{FF2B5EF4-FFF2-40B4-BE49-F238E27FC236}">
                <a16:creationId xmlns:a16="http://schemas.microsoft.com/office/drawing/2014/main" id="{B80CBFF5-3092-CA3F-8639-4C2B5487E2D5}"/>
              </a:ext>
            </a:extLst>
          </p:cNvPr>
          <p:cNvCxnSpPr/>
          <p:nvPr/>
        </p:nvCxnSpPr>
        <p:spPr>
          <a:xfrm>
            <a:off x="4222334" y="2476500"/>
            <a:ext cx="0" cy="1378379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2">
            <a:extLst>
              <a:ext uri="{FF2B5EF4-FFF2-40B4-BE49-F238E27FC236}">
                <a16:creationId xmlns:a16="http://schemas.microsoft.com/office/drawing/2014/main" id="{A36C0961-5C66-B5FA-87BA-EC4ED7344C35}"/>
              </a:ext>
            </a:extLst>
          </p:cNvPr>
          <p:cNvCxnSpPr/>
          <p:nvPr/>
        </p:nvCxnSpPr>
        <p:spPr>
          <a:xfrm>
            <a:off x="6102116" y="2476500"/>
            <a:ext cx="0" cy="1378379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3">
            <a:extLst>
              <a:ext uri="{FF2B5EF4-FFF2-40B4-BE49-F238E27FC236}">
                <a16:creationId xmlns:a16="http://schemas.microsoft.com/office/drawing/2014/main" id="{FAE142C4-493F-3C69-8BF2-79F7DE6E006B}"/>
              </a:ext>
            </a:extLst>
          </p:cNvPr>
          <p:cNvCxnSpPr/>
          <p:nvPr/>
        </p:nvCxnSpPr>
        <p:spPr>
          <a:xfrm>
            <a:off x="8153592" y="2476500"/>
            <a:ext cx="0" cy="1378379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67">
            <a:extLst>
              <a:ext uri="{FF2B5EF4-FFF2-40B4-BE49-F238E27FC236}">
                <a16:creationId xmlns:a16="http://schemas.microsoft.com/office/drawing/2014/main" id="{33F12C4C-0E14-F88D-C154-92AE8EF7C58C}"/>
              </a:ext>
            </a:extLst>
          </p:cNvPr>
          <p:cNvCxnSpPr/>
          <p:nvPr/>
        </p:nvCxnSpPr>
        <p:spPr>
          <a:xfrm>
            <a:off x="9959843" y="2476500"/>
            <a:ext cx="0" cy="1378379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77" descr="F:\Trabajos\Envato\Graphic River\Mica PPT\mountains.png">
            <a:extLst>
              <a:ext uri="{FF2B5EF4-FFF2-40B4-BE49-F238E27FC236}">
                <a16:creationId xmlns:a16="http://schemas.microsoft.com/office/drawing/2014/main" id="{C23C0D3C-8832-3329-D2D1-9D6AA2CC98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3343" y="3225903"/>
            <a:ext cx="10512826" cy="657535"/>
          </a:xfrm>
          <a:prstGeom prst="rect">
            <a:avLst/>
          </a:prstGeom>
          <a:noFill/>
          <a:effectLst>
            <a:reflection blurRad="6350" stA="52000" endA="300" endPos="3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8DF201FD-2694-2101-5A2A-3FA2D543FD5C}"/>
              </a:ext>
            </a:extLst>
          </p:cNvPr>
          <p:cNvGrpSpPr/>
          <p:nvPr/>
        </p:nvGrpSpPr>
        <p:grpSpPr>
          <a:xfrm>
            <a:off x="1842632" y="1501695"/>
            <a:ext cx="934369" cy="780298"/>
            <a:chOff x="2677316" y="1530277"/>
            <a:chExt cx="1031953" cy="860599"/>
          </a:xfrm>
        </p:grpSpPr>
        <p:sp>
          <p:nvSpPr>
            <p:cNvPr id="16" name="Teardrop 36">
              <a:extLst>
                <a:ext uri="{FF2B5EF4-FFF2-40B4-BE49-F238E27FC236}">
                  <a16:creationId xmlns:a16="http://schemas.microsoft.com/office/drawing/2014/main" id="{BBD5B6C3-A67E-F14F-EA6B-AB91E6C13AAE}"/>
                </a:ext>
              </a:extLst>
            </p:cNvPr>
            <p:cNvSpPr/>
            <p:nvPr/>
          </p:nvSpPr>
          <p:spPr>
            <a:xfrm rot="8100000">
              <a:off x="2759470" y="1530277"/>
              <a:ext cx="882869" cy="860599"/>
            </a:xfrm>
            <a:prstGeom prst="teardrop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7" name="TextBox 57">
              <a:extLst>
                <a:ext uri="{FF2B5EF4-FFF2-40B4-BE49-F238E27FC236}">
                  <a16:creationId xmlns:a16="http://schemas.microsoft.com/office/drawing/2014/main" id="{4300559C-25BD-31A0-F174-7D13ED8B602C}"/>
                </a:ext>
              </a:extLst>
            </p:cNvPr>
            <p:cNvSpPr txBox="1"/>
            <p:nvPr/>
          </p:nvSpPr>
          <p:spPr>
            <a:xfrm>
              <a:off x="2677316" y="1819793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r>
                <a:rPr lang="zh-CN" altLang="en-US" sz="1500" b="1" dirty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6EE28E-1542-5B3A-53EC-88AD220BA0A7}"/>
              </a:ext>
            </a:extLst>
          </p:cNvPr>
          <p:cNvGrpSpPr/>
          <p:nvPr/>
        </p:nvGrpSpPr>
        <p:grpSpPr>
          <a:xfrm>
            <a:off x="3766048" y="1505534"/>
            <a:ext cx="934369" cy="780298"/>
            <a:chOff x="4532339" y="1534510"/>
            <a:chExt cx="1031953" cy="860599"/>
          </a:xfrm>
        </p:grpSpPr>
        <p:sp>
          <p:nvSpPr>
            <p:cNvPr id="19" name="Teardrop 44">
              <a:extLst>
                <a:ext uri="{FF2B5EF4-FFF2-40B4-BE49-F238E27FC236}">
                  <a16:creationId xmlns:a16="http://schemas.microsoft.com/office/drawing/2014/main" id="{8B1102B0-CDA9-1591-0792-B6F8B6D679A8}"/>
                </a:ext>
              </a:extLst>
            </p:cNvPr>
            <p:cNvSpPr/>
            <p:nvPr/>
          </p:nvSpPr>
          <p:spPr>
            <a:xfrm rot="8100000">
              <a:off x="4606882" y="1534510"/>
              <a:ext cx="882869" cy="860599"/>
            </a:xfrm>
            <a:prstGeom prst="teardrop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0" name="TextBox 60">
              <a:extLst>
                <a:ext uri="{FF2B5EF4-FFF2-40B4-BE49-F238E27FC236}">
                  <a16:creationId xmlns:a16="http://schemas.microsoft.com/office/drawing/2014/main" id="{45B0035C-1B9A-6180-FC7F-730295F450AA}"/>
                </a:ext>
              </a:extLst>
            </p:cNvPr>
            <p:cNvSpPr txBox="1"/>
            <p:nvPr/>
          </p:nvSpPr>
          <p:spPr>
            <a:xfrm>
              <a:off x="4532339" y="1823935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2020</a:t>
              </a:r>
              <a:r>
                <a:rPr lang="zh-CN" altLang="en-US" sz="15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年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C0936D2-F3E7-5B7F-5AB3-DE691D5FA48D}"/>
              </a:ext>
            </a:extLst>
          </p:cNvPr>
          <p:cNvGrpSpPr/>
          <p:nvPr/>
        </p:nvGrpSpPr>
        <p:grpSpPr>
          <a:xfrm>
            <a:off x="5642958" y="1505534"/>
            <a:ext cx="934369" cy="780298"/>
            <a:chOff x="6416419" y="1534510"/>
            <a:chExt cx="1031953" cy="860599"/>
          </a:xfrm>
        </p:grpSpPr>
        <p:sp>
          <p:nvSpPr>
            <p:cNvPr id="22" name="Teardrop 58">
              <a:extLst>
                <a:ext uri="{FF2B5EF4-FFF2-40B4-BE49-F238E27FC236}">
                  <a16:creationId xmlns:a16="http://schemas.microsoft.com/office/drawing/2014/main" id="{D103CAD6-6409-B1B2-AC56-E6D61EFF5F9B}"/>
                </a:ext>
              </a:extLst>
            </p:cNvPr>
            <p:cNvSpPr/>
            <p:nvPr/>
          </p:nvSpPr>
          <p:spPr>
            <a:xfrm rot="8100000">
              <a:off x="6490962" y="1534510"/>
              <a:ext cx="882869" cy="860599"/>
            </a:xfrm>
            <a:prstGeom prst="teardrop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3" name="TextBox 63">
              <a:extLst>
                <a:ext uri="{FF2B5EF4-FFF2-40B4-BE49-F238E27FC236}">
                  <a16:creationId xmlns:a16="http://schemas.microsoft.com/office/drawing/2014/main" id="{91F6D598-E33F-D861-7DF2-E787C712051D}"/>
                </a:ext>
              </a:extLst>
            </p:cNvPr>
            <p:cNvSpPr txBox="1"/>
            <p:nvPr/>
          </p:nvSpPr>
          <p:spPr>
            <a:xfrm>
              <a:off x="6416419" y="1816551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r>
                <a:rPr lang="zh-CN" altLang="en-US" sz="1500" b="1" dirty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88F23F9-E135-093A-C2ED-95D061FFFCDC}"/>
              </a:ext>
            </a:extLst>
          </p:cNvPr>
          <p:cNvGrpSpPr/>
          <p:nvPr/>
        </p:nvGrpSpPr>
        <p:grpSpPr>
          <a:xfrm>
            <a:off x="7686407" y="1505534"/>
            <a:ext cx="934369" cy="780298"/>
            <a:chOff x="8271039" y="1534510"/>
            <a:chExt cx="1031953" cy="860599"/>
          </a:xfrm>
        </p:grpSpPr>
        <p:sp>
          <p:nvSpPr>
            <p:cNvPr id="25" name="Teardrop 65">
              <a:extLst>
                <a:ext uri="{FF2B5EF4-FFF2-40B4-BE49-F238E27FC236}">
                  <a16:creationId xmlns:a16="http://schemas.microsoft.com/office/drawing/2014/main" id="{F35EFB26-7F66-C739-F9C7-7E714713D8E1}"/>
                </a:ext>
              </a:extLst>
            </p:cNvPr>
            <p:cNvSpPr/>
            <p:nvPr/>
          </p:nvSpPr>
          <p:spPr>
            <a:xfrm rot="8100000">
              <a:off x="8345582" y="1534510"/>
              <a:ext cx="882869" cy="860599"/>
            </a:xfrm>
            <a:prstGeom prst="teardrop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26" name="TextBox 66">
              <a:extLst>
                <a:ext uri="{FF2B5EF4-FFF2-40B4-BE49-F238E27FC236}">
                  <a16:creationId xmlns:a16="http://schemas.microsoft.com/office/drawing/2014/main" id="{BF6ADA8B-6614-D511-0661-980CD6A4FC13}"/>
                </a:ext>
              </a:extLst>
            </p:cNvPr>
            <p:cNvSpPr txBox="1"/>
            <p:nvPr/>
          </p:nvSpPr>
          <p:spPr>
            <a:xfrm>
              <a:off x="8271039" y="1823410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2022</a:t>
              </a:r>
              <a:r>
                <a:rPr lang="zh-CN" altLang="en-US" sz="15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年</a:t>
              </a:r>
              <a:endParaRPr lang="zh-CN" altLang="en-US" sz="15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AF9FFF8-4C74-0911-A12E-304AAA962B1E}"/>
              </a:ext>
            </a:extLst>
          </p:cNvPr>
          <p:cNvGrpSpPr/>
          <p:nvPr/>
        </p:nvGrpSpPr>
        <p:grpSpPr>
          <a:xfrm>
            <a:off x="9499425" y="1505534"/>
            <a:ext cx="934369" cy="780298"/>
            <a:chOff x="10099471" y="1534510"/>
            <a:chExt cx="1031953" cy="860599"/>
          </a:xfrm>
        </p:grpSpPr>
        <p:sp>
          <p:nvSpPr>
            <p:cNvPr id="28" name="Teardrop 69">
              <a:extLst>
                <a:ext uri="{FF2B5EF4-FFF2-40B4-BE49-F238E27FC236}">
                  <a16:creationId xmlns:a16="http://schemas.microsoft.com/office/drawing/2014/main" id="{66149875-2B26-D8EB-9B02-D2299F06C0C9}"/>
                </a:ext>
              </a:extLst>
            </p:cNvPr>
            <p:cNvSpPr/>
            <p:nvPr/>
          </p:nvSpPr>
          <p:spPr>
            <a:xfrm rot="8100000">
              <a:off x="10174014" y="1534510"/>
              <a:ext cx="882869" cy="860599"/>
            </a:xfrm>
            <a:prstGeom prst="teardrop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29" name="TextBox 69">
              <a:extLst>
                <a:ext uri="{FF2B5EF4-FFF2-40B4-BE49-F238E27FC236}">
                  <a16:creationId xmlns:a16="http://schemas.microsoft.com/office/drawing/2014/main" id="{2895550D-B309-8DEE-2D44-75F7D2D93ACE}"/>
                </a:ext>
              </a:extLst>
            </p:cNvPr>
            <p:cNvSpPr txBox="1"/>
            <p:nvPr/>
          </p:nvSpPr>
          <p:spPr>
            <a:xfrm>
              <a:off x="10099471" y="1812320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  <a:r>
                <a:rPr lang="zh-CN" altLang="en-US" sz="1500" b="1" dirty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ABF1D59-FD6A-AA93-A5D7-E4677E5B217E}"/>
              </a:ext>
            </a:extLst>
          </p:cNvPr>
          <p:cNvGrpSpPr/>
          <p:nvPr/>
        </p:nvGrpSpPr>
        <p:grpSpPr>
          <a:xfrm>
            <a:off x="1444192" y="4326112"/>
            <a:ext cx="1745031" cy="1064488"/>
            <a:chOff x="7607071" y="1958721"/>
            <a:chExt cx="5251832" cy="106448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1B8B441-903B-9E4E-D247-D6F3ED955688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063D5B5-6538-B20F-22E7-28590FECAAE5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22B8861-F24D-4398-FC06-43620FF899EA}"/>
              </a:ext>
            </a:extLst>
          </p:cNvPr>
          <p:cNvGrpSpPr/>
          <p:nvPr/>
        </p:nvGrpSpPr>
        <p:grpSpPr>
          <a:xfrm>
            <a:off x="3349818" y="4326112"/>
            <a:ext cx="1745031" cy="1064488"/>
            <a:chOff x="7607071" y="1958721"/>
            <a:chExt cx="5251832" cy="106448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FEA60C8-98D4-FF89-5CB9-726B11A20380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B40FE16-807C-E741-E9C5-0ED0C3EBF7A3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A95B7DC-860D-5CC2-9622-DC8F38D19052}"/>
              </a:ext>
            </a:extLst>
          </p:cNvPr>
          <p:cNvGrpSpPr/>
          <p:nvPr/>
        </p:nvGrpSpPr>
        <p:grpSpPr>
          <a:xfrm>
            <a:off x="5223484" y="4326112"/>
            <a:ext cx="1745031" cy="1064488"/>
            <a:chOff x="7607071" y="1958721"/>
            <a:chExt cx="5251832" cy="106448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0E79E8B-E148-9A66-684A-07B4953AD6B9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7CC682F-4599-5426-4F63-73E2F0DAE51E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2E84327-CC40-3FDE-3E82-79EA2079C7C2}"/>
              </a:ext>
            </a:extLst>
          </p:cNvPr>
          <p:cNvGrpSpPr/>
          <p:nvPr/>
        </p:nvGrpSpPr>
        <p:grpSpPr>
          <a:xfrm>
            <a:off x="7281075" y="4326112"/>
            <a:ext cx="1745031" cy="1064488"/>
            <a:chOff x="7607071" y="1958721"/>
            <a:chExt cx="5251832" cy="1064488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89C42A6-FE95-5B4F-559C-8DE18C140EFF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1AD793F-B1B3-2D54-7494-FCE3E54D4D9C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FA47A43-EDCC-9AA1-2F7E-D18972A80E58}"/>
              </a:ext>
            </a:extLst>
          </p:cNvPr>
          <p:cNvGrpSpPr/>
          <p:nvPr/>
        </p:nvGrpSpPr>
        <p:grpSpPr>
          <a:xfrm>
            <a:off x="9094093" y="4326112"/>
            <a:ext cx="1745031" cy="1064488"/>
            <a:chOff x="7607071" y="1958721"/>
            <a:chExt cx="5251832" cy="106448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68801D8-B199-C7D9-2E20-1FCB2C13483F}"/>
                </a:ext>
              </a:extLst>
            </p:cNvPr>
            <p:cNvSpPr txBox="1"/>
            <p:nvPr/>
          </p:nvSpPr>
          <p:spPr>
            <a:xfrm>
              <a:off x="8036395" y="1958721"/>
              <a:ext cx="4393177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DC54C02-38A5-74A2-AA57-CA19E0B38997}"/>
                </a:ext>
              </a:extLst>
            </p:cNvPr>
            <p:cNvSpPr txBox="1"/>
            <p:nvPr/>
          </p:nvSpPr>
          <p:spPr>
            <a:xfrm>
              <a:off x="7607071" y="2225105"/>
              <a:ext cx="525183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9337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71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5B9157-19C2-CEC2-E8B7-76C03DF7DC9E}"/>
              </a:ext>
            </a:extLst>
          </p:cNvPr>
          <p:cNvGrpSpPr/>
          <p:nvPr/>
        </p:nvGrpSpPr>
        <p:grpSpPr>
          <a:xfrm>
            <a:off x="1575443" y="1419072"/>
            <a:ext cx="4297194" cy="3806052"/>
            <a:chOff x="1678135" y="1988841"/>
            <a:chExt cx="4299992" cy="380853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133DC3A-4993-8A9E-57B7-B304483E9C45}"/>
                </a:ext>
              </a:extLst>
            </p:cNvPr>
            <p:cNvSpPr/>
            <p:nvPr/>
          </p:nvSpPr>
          <p:spPr>
            <a:xfrm>
              <a:off x="1678135" y="5327859"/>
              <a:ext cx="4292675" cy="469512"/>
            </a:xfrm>
            <a:prstGeom prst="rect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61C57DD-9372-0F3F-69FE-7433891A2544}"/>
                </a:ext>
              </a:extLst>
            </p:cNvPr>
            <p:cNvSpPr/>
            <p:nvPr/>
          </p:nvSpPr>
          <p:spPr>
            <a:xfrm>
              <a:off x="2228134" y="4666884"/>
              <a:ext cx="3207311" cy="470731"/>
            </a:xfrm>
            <a:prstGeom prst="rect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AF9829F-9DDD-27DF-5D43-370A0436587A}"/>
                </a:ext>
              </a:extLst>
            </p:cNvPr>
            <p:cNvSpPr/>
            <p:nvPr/>
          </p:nvSpPr>
          <p:spPr>
            <a:xfrm>
              <a:off x="2725694" y="4014446"/>
              <a:ext cx="2212191" cy="470731"/>
            </a:xfrm>
            <a:prstGeom prst="rect">
              <a:avLst/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>
                <a:sym typeface="+mn-lt"/>
              </a:endParaRPr>
            </a:p>
          </p:txBody>
        </p:sp>
        <p:sp>
          <p:nvSpPr>
            <p:cNvPr id="8" name="任意多边形 5">
              <a:extLst>
                <a:ext uri="{FF2B5EF4-FFF2-40B4-BE49-F238E27FC236}">
                  <a16:creationId xmlns:a16="http://schemas.microsoft.com/office/drawing/2014/main" id="{274EA371-A119-4F60-5E3C-9A1E358E245E}"/>
                </a:ext>
              </a:extLst>
            </p:cNvPr>
            <p:cNvSpPr/>
            <p:nvPr/>
          </p:nvSpPr>
          <p:spPr>
            <a:xfrm>
              <a:off x="1685452" y="5132737"/>
              <a:ext cx="4292675" cy="197561"/>
            </a:xfrm>
            <a:custGeom>
              <a:avLst/>
              <a:gdLst>
                <a:gd name="connsiteX0" fmla="*/ 1138 w 8800"/>
                <a:gd name="connsiteY0" fmla="*/ 0 h 405"/>
                <a:gd name="connsiteX1" fmla="*/ 7738 w 8800"/>
                <a:gd name="connsiteY1" fmla="*/ 0 h 405"/>
                <a:gd name="connsiteX2" fmla="*/ 8800 w 8800"/>
                <a:gd name="connsiteY2" fmla="*/ 405 h 405"/>
                <a:gd name="connsiteX3" fmla="*/ 0 w 8800"/>
                <a:gd name="connsiteY3" fmla="*/ 405 h 405"/>
                <a:gd name="connsiteX4" fmla="*/ 1138 w 8800"/>
                <a:gd name="connsiteY4" fmla="*/ 0 h 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0" h="405">
                  <a:moveTo>
                    <a:pt x="1138" y="0"/>
                  </a:moveTo>
                  <a:lnTo>
                    <a:pt x="7738" y="0"/>
                  </a:lnTo>
                  <a:lnTo>
                    <a:pt x="8800" y="405"/>
                  </a:lnTo>
                  <a:lnTo>
                    <a:pt x="0" y="405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9" name="任意多边形 6">
              <a:extLst>
                <a:ext uri="{FF2B5EF4-FFF2-40B4-BE49-F238E27FC236}">
                  <a16:creationId xmlns:a16="http://schemas.microsoft.com/office/drawing/2014/main" id="{284FF27E-3F7B-6CBD-6DAC-6219E49F774F}"/>
                </a:ext>
              </a:extLst>
            </p:cNvPr>
            <p:cNvSpPr/>
            <p:nvPr/>
          </p:nvSpPr>
          <p:spPr>
            <a:xfrm>
              <a:off x="2215939" y="4471763"/>
              <a:ext cx="3235360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10" name="右箭头 8">
              <a:extLst>
                <a:ext uri="{FF2B5EF4-FFF2-40B4-BE49-F238E27FC236}">
                  <a16:creationId xmlns:a16="http://schemas.microsoft.com/office/drawing/2014/main" id="{B7DCE4C5-9822-5B29-E69B-969C185D6656}"/>
                </a:ext>
              </a:extLst>
            </p:cNvPr>
            <p:cNvSpPr/>
            <p:nvPr/>
          </p:nvSpPr>
          <p:spPr>
            <a:xfrm rot="16200000">
              <a:off x="2903742" y="1831524"/>
              <a:ext cx="1842680" cy="2157314"/>
            </a:xfrm>
            <a:prstGeom prst="rightArrow">
              <a:avLst>
                <a:gd name="adj1" fmla="val 71174"/>
                <a:gd name="adj2" fmla="val 66350"/>
              </a:avLst>
            </a:prstGeom>
            <a:ln>
              <a:noFill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>
                <a:sym typeface="+mn-lt"/>
              </a:endParaRPr>
            </a:p>
          </p:txBody>
        </p:sp>
        <p:sp>
          <p:nvSpPr>
            <p:cNvPr id="11" name="任意多边形 9">
              <a:extLst>
                <a:ext uri="{FF2B5EF4-FFF2-40B4-BE49-F238E27FC236}">
                  <a16:creationId xmlns:a16="http://schemas.microsoft.com/office/drawing/2014/main" id="{F1BE0BDB-17B8-845D-1772-9B2BE33A4BB3}"/>
                </a:ext>
              </a:extLst>
            </p:cNvPr>
            <p:cNvSpPr/>
            <p:nvPr/>
          </p:nvSpPr>
          <p:spPr>
            <a:xfrm>
              <a:off x="2725694" y="3819325"/>
              <a:ext cx="2184143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  <a:prstDash val="solid"/>
            </a:ln>
            <a:effectLst>
              <a:innerShdw dist="50800" dir="13500000">
                <a:prstClr val="black">
                  <a:alpha val="1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noProof="1">
                <a:solidFill>
                  <a:schemeClr val="bg1">
                    <a:lumMod val="50000"/>
                  </a:schemeClr>
                </a:solidFill>
                <a:sym typeface="+mn-lt"/>
              </a:endParaRPr>
            </a:p>
          </p:txBody>
        </p:sp>
        <p:sp>
          <p:nvSpPr>
            <p:cNvPr id="12" name="文本框 20">
              <a:extLst>
                <a:ext uri="{FF2B5EF4-FFF2-40B4-BE49-F238E27FC236}">
                  <a16:creationId xmlns:a16="http://schemas.microsoft.com/office/drawing/2014/main" id="{FD4DBC43-9453-DC63-BC6D-EC254979B2F4}"/>
                </a:ext>
              </a:extLst>
            </p:cNvPr>
            <p:cNvSpPr txBox="1"/>
            <p:nvPr/>
          </p:nvSpPr>
          <p:spPr>
            <a:xfrm flipH="1">
              <a:off x="3245210" y="3060790"/>
              <a:ext cx="1214342" cy="523220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99" b="1" dirty="0">
                  <a:solidFill>
                    <a:schemeClr val="bg2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13" name="文本框 20">
              <a:extLst>
                <a:ext uri="{FF2B5EF4-FFF2-40B4-BE49-F238E27FC236}">
                  <a16:creationId xmlns:a16="http://schemas.microsoft.com/office/drawing/2014/main" id="{AF51734F-D3D5-ECAD-D687-5BEFDD670295}"/>
                </a:ext>
              </a:extLst>
            </p:cNvPr>
            <p:cNvSpPr txBox="1"/>
            <p:nvPr/>
          </p:nvSpPr>
          <p:spPr>
            <a:xfrm flipH="1">
              <a:off x="3100465" y="4081178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99" b="1" dirty="0">
                  <a:solidFill>
                    <a:schemeClr val="bg2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14" name="文本框 20">
              <a:extLst>
                <a:ext uri="{FF2B5EF4-FFF2-40B4-BE49-F238E27FC236}">
                  <a16:creationId xmlns:a16="http://schemas.microsoft.com/office/drawing/2014/main" id="{AD8868AA-EAF1-9267-B83D-81B4ABE5DB2A}"/>
                </a:ext>
              </a:extLst>
            </p:cNvPr>
            <p:cNvSpPr txBox="1"/>
            <p:nvPr/>
          </p:nvSpPr>
          <p:spPr>
            <a:xfrm flipH="1">
              <a:off x="3091547" y="4729956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99" b="1" dirty="0">
                  <a:solidFill>
                    <a:schemeClr val="bg2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  <p:sp>
          <p:nvSpPr>
            <p:cNvPr id="15" name="文本框 20">
              <a:extLst>
                <a:ext uri="{FF2B5EF4-FFF2-40B4-BE49-F238E27FC236}">
                  <a16:creationId xmlns:a16="http://schemas.microsoft.com/office/drawing/2014/main" id="{4A9455DE-D467-CD09-8F89-07BFC4731AB0}"/>
                </a:ext>
              </a:extLst>
            </p:cNvPr>
            <p:cNvSpPr txBox="1"/>
            <p:nvPr/>
          </p:nvSpPr>
          <p:spPr>
            <a:xfrm flipH="1">
              <a:off x="3080571" y="5387272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99" b="1" dirty="0">
                  <a:solidFill>
                    <a:schemeClr val="bg2"/>
                  </a:solidFill>
                  <a:cs typeface="+mn-ea"/>
                  <a:sym typeface="+mn-lt"/>
                </a:rPr>
                <a:t>添加描述文本</a:t>
              </a: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5AE2118-770C-E2D6-99F5-25C29D9DE102}"/>
              </a:ext>
            </a:extLst>
          </p:cNvPr>
          <p:cNvCxnSpPr/>
          <p:nvPr/>
        </p:nvCxnSpPr>
        <p:spPr bwMode="auto">
          <a:xfrm>
            <a:off x="5876721" y="4990521"/>
            <a:ext cx="10503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6E5B113-7425-66BF-CE49-931AE8C934E5}"/>
              </a:ext>
            </a:extLst>
          </p:cNvPr>
          <p:cNvCxnSpPr/>
          <p:nvPr/>
        </p:nvCxnSpPr>
        <p:spPr bwMode="auto">
          <a:xfrm>
            <a:off x="5346152" y="4288540"/>
            <a:ext cx="158089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FE00132-9276-D39C-7775-93AFE36E1EFB}"/>
              </a:ext>
            </a:extLst>
          </p:cNvPr>
          <p:cNvCxnSpPr/>
          <p:nvPr/>
        </p:nvCxnSpPr>
        <p:spPr bwMode="auto">
          <a:xfrm>
            <a:off x="4909527" y="3641978"/>
            <a:ext cx="201751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2ED7D914-0AC7-DF0A-C8EB-B7532BDA2280}"/>
              </a:ext>
            </a:extLst>
          </p:cNvPr>
          <p:cNvCxnSpPr/>
          <p:nvPr/>
        </p:nvCxnSpPr>
        <p:spPr bwMode="auto">
          <a:xfrm>
            <a:off x="4633125" y="2598244"/>
            <a:ext cx="22939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D824FE1-B1C2-BC91-1AF7-014ABACCD33F}"/>
              </a:ext>
            </a:extLst>
          </p:cNvPr>
          <p:cNvGrpSpPr/>
          <p:nvPr/>
        </p:nvGrpSpPr>
        <p:grpSpPr>
          <a:xfrm>
            <a:off x="7073026" y="2172024"/>
            <a:ext cx="4331573" cy="579740"/>
            <a:chOff x="7607072" y="1958721"/>
            <a:chExt cx="4331573" cy="57974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BE5604C-F865-8E3E-ED91-2369A7F89573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FC80FAB-2337-C759-FEA7-457D2C20A886}"/>
                </a:ext>
              </a:extLst>
            </p:cNvPr>
            <p:cNvSpPr txBox="1"/>
            <p:nvPr/>
          </p:nvSpPr>
          <p:spPr>
            <a:xfrm>
              <a:off x="7607072" y="2225105"/>
              <a:ext cx="4331573" cy="313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09C2D7F-47D5-1215-AE88-0A9921067671}"/>
              </a:ext>
            </a:extLst>
          </p:cNvPr>
          <p:cNvGrpSpPr/>
          <p:nvPr/>
        </p:nvGrpSpPr>
        <p:grpSpPr>
          <a:xfrm>
            <a:off x="7073026" y="3139130"/>
            <a:ext cx="4331573" cy="579740"/>
            <a:chOff x="7607072" y="1958721"/>
            <a:chExt cx="4331573" cy="57974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9E899E-DEA4-8171-54C2-CD58283AD142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7C99CD1-2A1D-90E9-36B0-B18FA08661E2}"/>
                </a:ext>
              </a:extLst>
            </p:cNvPr>
            <p:cNvSpPr txBox="1"/>
            <p:nvPr/>
          </p:nvSpPr>
          <p:spPr>
            <a:xfrm>
              <a:off x="7607072" y="2225105"/>
              <a:ext cx="4331573" cy="313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3FFC0A7-6E77-AE9E-0D2E-A64B67506859}"/>
              </a:ext>
            </a:extLst>
          </p:cNvPr>
          <p:cNvGrpSpPr/>
          <p:nvPr/>
        </p:nvGrpSpPr>
        <p:grpSpPr>
          <a:xfrm>
            <a:off x="7073026" y="3959086"/>
            <a:ext cx="4331573" cy="579740"/>
            <a:chOff x="7607072" y="1958721"/>
            <a:chExt cx="4331573" cy="57974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8104727-67C2-080B-847A-C76D71EFD26C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2B68763-480C-E91A-67D8-A1BD10AD9E70}"/>
                </a:ext>
              </a:extLst>
            </p:cNvPr>
            <p:cNvSpPr txBox="1"/>
            <p:nvPr/>
          </p:nvSpPr>
          <p:spPr>
            <a:xfrm>
              <a:off x="7607072" y="2225105"/>
              <a:ext cx="4331573" cy="313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30D553B-7AC9-4143-CF0F-D5C99D211945}"/>
              </a:ext>
            </a:extLst>
          </p:cNvPr>
          <p:cNvGrpSpPr/>
          <p:nvPr/>
        </p:nvGrpSpPr>
        <p:grpSpPr>
          <a:xfrm>
            <a:off x="7073026" y="4795495"/>
            <a:ext cx="4331573" cy="579740"/>
            <a:chOff x="7607072" y="1958721"/>
            <a:chExt cx="4331573" cy="57974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BA0509B-7165-65D9-95C2-E8B140CB88E0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CCD19D1-9B62-4A63-F579-825E4AA5BEF0}"/>
                </a:ext>
              </a:extLst>
            </p:cNvPr>
            <p:cNvSpPr txBox="1"/>
            <p:nvPr/>
          </p:nvSpPr>
          <p:spPr>
            <a:xfrm>
              <a:off x="7607072" y="2225105"/>
              <a:ext cx="4331573" cy="313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32373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BDCCC44E-7018-0F31-4ECF-55534D4942D8}"/>
              </a:ext>
            </a:extLst>
          </p:cNvPr>
          <p:cNvGrpSpPr/>
          <p:nvPr/>
        </p:nvGrpSpPr>
        <p:grpSpPr>
          <a:xfrm>
            <a:off x="627651" y="1092683"/>
            <a:ext cx="10936697" cy="4010901"/>
            <a:chOff x="627651" y="1092683"/>
            <a:chExt cx="10936697" cy="4010901"/>
          </a:xfrm>
        </p:grpSpPr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3775F04A-5CAC-0B30-2F83-13CEB51C4389}"/>
                </a:ext>
              </a:extLst>
            </p:cNvPr>
            <p:cNvSpPr/>
            <p:nvPr/>
          </p:nvSpPr>
          <p:spPr>
            <a:xfrm>
              <a:off x="10949294" y="1092803"/>
              <a:ext cx="615054" cy="516417"/>
            </a:xfrm>
            <a:custGeom>
              <a:avLst/>
              <a:gdLst>
                <a:gd name="connsiteX0" fmla="*/ 0 w 354078"/>
                <a:gd name="connsiteY0" fmla="*/ 177074 h 297294"/>
                <a:gd name="connsiteX1" fmla="*/ 0 w 354078"/>
                <a:gd name="connsiteY1" fmla="*/ 297294 h 297294"/>
                <a:gd name="connsiteX2" fmla="*/ 69 w 354078"/>
                <a:gd name="connsiteY2" fmla="*/ 297294 h 297294"/>
                <a:gd name="connsiteX3" fmla="*/ 354079 w 354078"/>
                <a:gd name="connsiteY3" fmla="*/ 297294 h 297294"/>
                <a:gd name="connsiteX4" fmla="*/ 354079 w 354078"/>
                <a:gd name="connsiteY4" fmla="*/ 177005 h 297294"/>
                <a:gd name="connsiteX5" fmla="*/ 177074 w 354078"/>
                <a:gd name="connsiteY5" fmla="*/ 0 h 297294"/>
                <a:gd name="connsiteX6" fmla="*/ 176594 w 354078"/>
                <a:gd name="connsiteY6" fmla="*/ 0 h 297294"/>
                <a:gd name="connsiteX7" fmla="*/ 176388 w 354078"/>
                <a:gd name="connsiteY7" fmla="*/ 0 h 297294"/>
                <a:gd name="connsiteX8" fmla="*/ 70432 w 354078"/>
                <a:gd name="connsiteY8" fmla="*/ 35662 h 297294"/>
                <a:gd name="connsiteX9" fmla="*/ 69 w 354078"/>
                <a:gd name="connsiteY9" fmla="*/ 172479 h 297294"/>
                <a:gd name="connsiteX10" fmla="*/ 0 w 354078"/>
                <a:gd name="connsiteY10" fmla="*/ 172479 h 297294"/>
                <a:gd name="connsiteX11" fmla="*/ 0 w 354078"/>
                <a:gd name="connsiteY11" fmla="*/ 177074 h 29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4078" h="297294">
                  <a:moveTo>
                    <a:pt x="0" y="177074"/>
                  </a:moveTo>
                  <a:lnTo>
                    <a:pt x="0" y="297294"/>
                  </a:lnTo>
                  <a:lnTo>
                    <a:pt x="69" y="297294"/>
                  </a:lnTo>
                  <a:lnTo>
                    <a:pt x="354079" y="297294"/>
                  </a:lnTo>
                  <a:lnTo>
                    <a:pt x="354079" y="177005"/>
                  </a:lnTo>
                  <a:cubicBezTo>
                    <a:pt x="354079" y="79210"/>
                    <a:pt x="274800" y="0"/>
                    <a:pt x="177074" y="0"/>
                  </a:cubicBezTo>
                  <a:cubicBezTo>
                    <a:pt x="176937" y="0"/>
                    <a:pt x="176731" y="0"/>
                    <a:pt x="176594" y="0"/>
                  </a:cubicBezTo>
                  <a:cubicBezTo>
                    <a:pt x="176525" y="0"/>
                    <a:pt x="176456" y="0"/>
                    <a:pt x="176388" y="0"/>
                  </a:cubicBezTo>
                  <a:cubicBezTo>
                    <a:pt x="169941" y="411"/>
                    <a:pt x="116723" y="4458"/>
                    <a:pt x="70432" y="35662"/>
                  </a:cubicBezTo>
                  <a:cubicBezTo>
                    <a:pt x="28735" y="67071"/>
                    <a:pt x="1440" y="116586"/>
                    <a:pt x="69" y="172479"/>
                  </a:cubicBezTo>
                  <a:lnTo>
                    <a:pt x="0" y="172479"/>
                  </a:lnTo>
                  <a:cubicBezTo>
                    <a:pt x="0" y="173987"/>
                    <a:pt x="0" y="175496"/>
                    <a:pt x="0" y="177074"/>
                  </a:cubicBezTo>
                  <a:close/>
                </a:path>
              </a:pathLst>
            </a:custGeom>
            <a:solidFill>
              <a:srgbClr val="86B1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5502EFF8-2D18-C3C8-7B20-A9BA5A77523A}"/>
                </a:ext>
              </a:extLst>
            </p:cNvPr>
            <p:cNvSpPr/>
            <p:nvPr/>
          </p:nvSpPr>
          <p:spPr>
            <a:xfrm>
              <a:off x="1271248" y="1092683"/>
              <a:ext cx="10059595" cy="4010901"/>
            </a:xfrm>
            <a:custGeom>
              <a:avLst/>
              <a:gdLst>
                <a:gd name="connsiteX0" fmla="*/ 272573 w 8914423"/>
                <a:gd name="connsiteY0" fmla="*/ 0 h 3554305"/>
                <a:gd name="connsiteX1" fmla="*/ 1758310 w 8914423"/>
                <a:gd name="connsiteY1" fmla="*/ 0 h 3554305"/>
                <a:gd name="connsiteX2" fmla="*/ 2971476 w 8914423"/>
                <a:gd name="connsiteY2" fmla="*/ 0 h 3554305"/>
                <a:gd name="connsiteX3" fmla="*/ 3244047 w 8914423"/>
                <a:gd name="connsiteY3" fmla="*/ 0 h 3554305"/>
                <a:gd name="connsiteX4" fmla="*/ 4457213 w 8914423"/>
                <a:gd name="connsiteY4" fmla="*/ 0 h 3554305"/>
                <a:gd name="connsiteX5" fmla="*/ 4729784 w 8914423"/>
                <a:gd name="connsiteY5" fmla="*/ 0 h 3554305"/>
                <a:gd name="connsiteX6" fmla="*/ 5942950 w 8914423"/>
                <a:gd name="connsiteY6" fmla="*/ 0 h 3554305"/>
                <a:gd name="connsiteX7" fmla="*/ 6215521 w 8914423"/>
                <a:gd name="connsiteY7" fmla="*/ 0 h 3554305"/>
                <a:gd name="connsiteX8" fmla="*/ 7428687 w 8914423"/>
                <a:gd name="connsiteY8" fmla="*/ 0 h 3554305"/>
                <a:gd name="connsiteX9" fmla="*/ 8914423 w 8914423"/>
                <a:gd name="connsiteY9" fmla="*/ 0 h 3554305"/>
                <a:gd name="connsiteX10" fmla="*/ 8913685 w 8914423"/>
                <a:gd name="connsiteY10" fmla="*/ 105 h 3554305"/>
                <a:gd name="connsiteX11" fmla="*/ 8913367 w 8914423"/>
                <a:gd name="connsiteY11" fmla="*/ 105 h 3554305"/>
                <a:gd name="connsiteX12" fmla="*/ 8750268 w 8914423"/>
                <a:gd name="connsiteY12" fmla="*/ 55000 h 3554305"/>
                <a:gd name="connsiteX13" fmla="*/ 8641851 w 8914423"/>
                <a:gd name="connsiteY13" fmla="*/ 265604 h 3554305"/>
                <a:gd name="connsiteX14" fmla="*/ 8641747 w 8914423"/>
                <a:gd name="connsiteY14" fmla="*/ 272677 h 3554305"/>
                <a:gd name="connsiteX15" fmla="*/ 8641747 w 8914423"/>
                <a:gd name="connsiteY15" fmla="*/ 457735 h 3554305"/>
                <a:gd name="connsiteX16" fmla="*/ 8641747 w 8914423"/>
                <a:gd name="connsiteY16" fmla="*/ 3281734 h 3554305"/>
                <a:gd name="connsiteX17" fmla="*/ 8369174 w 8914423"/>
                <a:gd name="connsiteY17" fmla="*/ 3554305 h 3554305"/>
                <a:gd name="connsiteX18" fmla="*/ 8118038 w 8914423"/>
                <a:gd name="connsiteY18" fmla="*/ 3387876 h 3554305"/>
                <a:gd name="connsiteX19" fmla="*/ 8101775 w 8914423"/>
                <a:gd name="connsiteY19" fmla="*/ 3307346 h 3554305"/>
                <a:gd name="connsiteX20" fmla="*/ 0 w 8914423"/>
                <a:gd name="connsiteY20" fmla="*/ 3307346 h 3554305"/>
                <a:gd name="connsiteX21" fmla="*/ 0 w 8914423"/>
                <a:gd name="connsiteY21" fmla="*/ 3274301 h 3554305"/>
                <a:gd name="connsiteX22" fmla="*/ 0 w 8914423"/>
                <a:gd name="connsiteY22" fmla="*/ 2508355 h 3554305"/>
                <a:gd name="connsiteX23" fmla="*/ 0 w 8914423"/>
                <a:gd name="connsiteY23" fmla="*/ 272677 h 3554305"/>
                <a:gd name="connsiteX24" fmla="*/ 272573 w 8914423"/>
                <a:gd name="connsiteY24" fmla="*/ 0 h 355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914423" h="3554305">
                  <a:moveTo>
                    <a:pt x="272573" y="0"/>
                  </a:moveTo>
                  <a:lnTo>
                    <a:pt x="1758310" y="0"/>
                  </a:lnTo>
                  <a:lnTo>
                    <a:pt x="2971476" y="0"/>
                  </a:lnTo>
                  <a:lnTo>
                    <a:pt x="3244047" y="0"/>
                  </a:lnTo>
                  <a:lnTo>
                    <a:pt x="4457213" y="0"/>
                  </a:lnTo>
                  <a:lnTo>
                    <a:pt x="4729784" y="0"/>
                  </a:lnTo>
                  <a:lnTo>
                    <a:pt x="5942950" y="0"/>
                  </a:lnTo>
                  <a:lnTo>
                    <a:pt x="6215521" y="0"/>
                  </a:lnTo>
                  <a:lnTo>
                    <a:pt x="7428687" y="0"/>
                  </a:lnTo>
                  <a:lnTo>
                    <a:pt x="8914423" y="0"/>
                  </a:lnTo>
                  <a:cubicBezTo>
                    <a:pt x="8914423" y="0"/>
                    <a:pt x="8914213" y="0"/>
                    <a:pt x="8913685" y="105"/>
                  </a:cubicBezTo>
                  <a:cubicBezTo>
                    <a:pt x="8913579" y="105"/>
                    <a:pt x="8913474" y="105"/>
                    <a:pt x="8913367" y="105"/>
                  </a:cubicBezTo>
                  <a:cubicBezTo>
                    <a:pt x="8852140" y="317"/>
                    <a:pt x="8795661" y="20692"/>
                    <a:pt x="8750268" y="55000"/>
                  </a:cubicBezTo>
                  <a:cubicBezTo>
                    <a:pt x="8693685" y="93004"/>
                    <a:pt x="8643857" y="157293"/>
                    <a:pt x="8641851" y="265604"/>
                  </a:cubicBezTo>
                  <a:cubicBezTo>
                    <a:pt x="8641747" y="267927"/>
                    <a:pt x="8641747" y="270250"/>
                    <a:pt x="8641747" y="272677"/>
                  </a:cubicBezTo>
                  <a:lnTo>
                    <a:pt x="8641747" y="457735"/>
                  </a:lnTo>
                  <a:lnTo>
                    <a:pt x="8641747" y="3281734"/>
                  </a:lnTo>
                  <a:cubicBezTo>
                    <a:pt x="8641747" y="3432376"/>
                    <a:pt x="8519817" y="3554305"/>
                    <a:pt x="8369174" y="3554305"/>
                  </a:cubicBezTo>
                  <a:cubicBezTo>
                    <a:pt x="8256351" y="3554305"/>
                    <a:pt x="8159441" y="3485720"/>
                    <a:pt x="8118038" y="3387876"/>
                  </a:cubicBezTo>
                  <a:lnTo>
                    <a:pt x="8101775" y="3307346"/>
                  </a:lnTo>
                  <a:lnTo>
                    <a:pt x="0" y="3307346"/>
                  </a:lnTo>
                  <a:lnTo>
                    <a:pt x="0" y="3274301"/>
                  </a:lnTo>
                  <a:lnTo>
                    <a:pt x="0" y="2508355"/>
                  </a:lnTo>
                  <a:lnTo>
                    <a:pt x="0" y="272677"/>
                  </a:lnTo>
                  <a:cubicBezTo>
                    <a:pt x="0" y="121929"/>
                    <a:pt x="122140" y="105"/>
                    <a:pt x="272573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5D4701FF-DB01-377E-C5DE-FB45E7573A84}"/>
                </a:ext>
              </a:extLst>
            </p:cNvPr>
            <p:cNvSpPr/>
            <p:nvPr/>
          </p:nvSpPr>
          <p:spPr>
            <a:xfrm>
              <a:off x="627651" y="4795996"/>
              <a:ext cx="10095245" cy="307588"/>
            </a:xfrm>
            <a:custGeom>
              <a:avLst/>
              <a:gdLst>
                <a:gd name="connsiteX0" fmla="*/ 0 w 8946015"/>
                <a:gd name="connsiteY0" fmla="*/ 0 h 272573"/>
                <a:gd name="connsiteX1" fmla="*/ 544933 w 8946015"/>
                <a:gd name="connsiteY1" fmla="*/ 0 h 272573"/>
                <a:gd name="connsiteX2" fmla="*/ 1517962 w 8946015"/>
                <a:gd name="connsiteY2" fmla="*/ 0 h 272573"/>
                <a:gd name="connsiteX3" fmla="*/ 2062895 w 8946015"/>
                <a:gd name="connsiteY3" fmla="*/ 0 h 272573"/>
                <a:gd name="connsiteX4" fmla="*/ 2698588 w 8946015"/>
                <a:gd name="connsiteY4" fmla="*/ 0 h 272573"/>
                <a:gd name="connsiteX5" fmla="*/ 3035924 w 8946015"/>
                <a:gd name="connsiteY5" fmla="*/ 0 h 272573"/>
                <a:gd name="connsiteX6" fmla="*/ 3580856 w 8946015"/>
                <a:gd name="connsiteY6" fmla="*/ 0 h 272573"/>
                <a:gd name="connsiteX7" fmla="*/ 4216549 w 8946015"/>
                <a:gd name="connsiteY7" fmla="*/ 0 h 272573"/>
                <a:gd name="connsiteX8" fmla="*/ 4553886 w 8946015"/>
                <a:gd name="connsiteY8" fmla="*/ 0 h 272573"/>
                <a:gd name="connsiteX9" fmla="*/ 5098818 w 8946015"/>
                <a:gd name="connsiteY9" fmla="*/ 0 h 272573"/>
                <a:gd name="connsiteX10" fmla="*/ 5734511 w 8946015"/>
                <a:gd name="connsiteY10" fmla="*/ 0 h 272573"/>
                <a:gd name="connsiteX11" fmla="*/ 5974857 w 8946015"/>
                <a:gd name="connsiteY11" fmla="*/ 0 h 272573"/>
                <a:gd name="connsiteX12" fmla="*/ 6519790 w 8946015"/>
                <a:gd name="connsiteY12" fmla="*/ 0 h 272573"/>
                <a:gd name="connsiteX13" fmla="*/ 7252473 w 8946015"/>
                <a:gd name="connsiteY13" fmla="*/ 0 h 272573"/>
                <a:gd name="connsiteX14" fmla="*/ 8673444 w 8946015"/>
                <a:gd name="connsiteY14" fmla="*/ 0 h 272573"/>
                <a:gd name="connsiteX15" fmla="*/ 8946015 w 8946015"/>
                <a:gd name="connsiteY15" fmla="*/ 272573 h 272573"/>
                <a:gd name="connsiteX16" fmla="*/ 7525044 w 8946015"/>
                <a:gd name="connsiteY16" fmla="*/ 272573 h 272573"/>
                <a:gd name="connsiteX17" fmla="*/ 6247217 w 8946015"/>
                <a:gd name="connsiteY17" fmla="*/ 272573 h 272573"/>
                <a:gd name="connsiteX18" fmla="*/ 6007082 w 8946015"/>
                <a:gd name="connsiteY18" fmla="*/ 272573 h 272573"/>
                <a:gd name="connsiteX19" fmla="*/ 4826246 w 8946015"/>
                <a:gd name="connsiteY19" fmla="*/ 272573 h 272573"/>
                <a:gd name="connsiteX20" fmla="*/ 4489120 w 8946015"/>
                <a:gd name="connsiteY20" fmla="*/ 272573 h 272573"/>
                <a:gd name="connsiteX21" fmla="*/ 3308284 w 8946015"/>
                <a:gd name="connsiteY21" fmla="*/ 272573 h 272573"/>
                <a:gd name="connsiteX22" fmla="*/ 2971159 w 8946015"/>
                <a:gd name="connsiteY22" fmla="*/ 272573 h 272573"/>
                <a:gd name="connsiteX23" fmla="*/ 1790323 w 8946015"/>
                <a:gd name="connsiteY23" fmla="*/ 272573 h 272573"/>
                <a:gd name="connsiteX24" fmla="*/ 272360 w 8946015"/>
                <a:gd name="connsiteY24" fmla="*/ 272573 h 272573"/>
                <a:gd name="connsiteX25" fmla="*/ 0 w 8946015"/>
                <a:gd name="connsiteY25" fmla="*/ 0 h 272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946015" h="272573">
                  <a:moveTo>
                    <a:pt x="0" y="0"/>
                  </a:moveTo>
                  <a:lnTo>
                    <a:pt x="544933" y="0"/>
                  </a:lnTo>
                  <a:lnTo>
                    <a:pt x="1517962" y="0"/>
                  </a:lnTo>
                  <a:lnTo>
                    <a:pt x="2062895" y="0"/>
                  </a:lnTo>
                  <a:lnTo>
                    <a:pt x="2698588" y="0"/>
                  </a:lnTo>
                  <a:lnTo>
                    <a:pt x="3035924" y="0"/>
                  </a:lnTo>
                  <a:lnTo>
                    <a:pt x="3580856" y="0"/>
                  </a:lnTo>
                  <a:lnTo>
                    <a:pt x="4216549" y="0"/>
                  </a:lnTo>
                  <a:lnTo>
                    <a:pt x="4553886" y="0"/>
                  </a:lnTo>
                  <a:lnTo>
                    <a:pt x="5098818" y="0"/>
                  </a:lnTo>
                  <a:lnTo>
                    <a:pt x="5734511" y="0"/>
                  </a:lnTo>
                  <a:lnTo>
                    <a:pt x="5974857" y="0"/>
                  </a:lnTo>
                  <a:lnTo>
                    <a:pt x="6519790" y="0"/>
                  </a:lnTo>
                  <a:lnTo>
                    <a:pt x="7252473" y="0"/>
                  </a:lnTo>
                  <a:lnTo>
                    <a:pt x="8673444" y="0"/>
                  </a:lnTo>
                  <a:cubicBezTo>
                    <a:pt x="8673444" y="150644"/>
                    <a:pt x="8795584" y="272573"/>
                    <a:pt x="8946015" y="272573"/>
                  </a:cubicBezTo>
                  <a:lnTo>
                    <a:pt x="7525044" y="272573"/>
                  </a:lnTo>
                  <a:lnTo>
                    <a:pt x="6247217" y="272573"/>
                  </a:lnTo>
                  <a:lnTo>
                    <a:pt x="6007082" y="272573"/>
                  </a:lnTo>
                  <a:lnTo>
                    <a:pt x="4826246" y="272573"/>
                  </a:lnTo>
                  <a:lnTo>
                    <a:pt x="4489120" y="272573"/>
                  </a:lnTo>
                  <a:lnTo>
                    <a:pt x="3308284" y="272573"/>
                  </a:lnTo>
                  <a:lnTo>
                    <a:pt x="2971159" y="272573"/>
                  </a:lnTo>
                  <a:lnTo>
                    <a:pt x="1790323" y="272573"/>
                  </a:lnTo>
                  <a:lnTo>
                    <a:pt x="272360" y="272573"/>
                  </a:lnTo>
                  <a:cubicBezTo>
                    <a:pt x="121929" y="272573"/>
                    <a:pt x="0" y="150644"/>
                    <a:pt x="0" y="0"/>
                  </a:cubicBezTo>
                  <a:close/>
                </a:path>
              </a:pathLst>
            </a:custGeom>
            <a:solidFill>
              <a:srgbClr val="86B1F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67" name="矩形: 圆角 566">
            <a:extLst>
              <a:ext uri="{FF2B5EF4-FFF2-40B4-BE49-F238E27FC236}">
                <a16:creationId xmlns:a16="http://schemas.microsoft.com/office/drawing/2014/main" id="{763AEE42-5831-8F43-A4F3-3DE9AB6378A1}"/>
              </a:ext>
            </a:extLst>
          </p:cNvPr>
          <p:cNvSpPr/>
          <p:nvPr/>
        </p:nvSpPr>
        <p:spPr>
          <a:xfrm>
            <a:off x="3243813" y="3236650"/>
            <a:ext cx="5704373" cy="371078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D2DC6D7-C1D9-5463-7B91-4452267FCD31}"/>
              </a:ext>
            </a:extLst>
          </p:cNvPr>
          <p:cNvSpPr/>
          <p:nvPr/>
        </p:nvSpPr>
        <p:spPr>
          <a:xfrm>
            <a:off x="7207922" y="5579356"/>
            <a:ext cx="3946000" cy="1278644"/>
          </a:xfrm>
          <a:custGeom>
            <a:avLst/>
            <a:gdLst>
              <a:gd name="connsiteX0" fmla="*/ 3318525 w 3946000"/>
              <a:gd name="connsiteY0" fmla="*/ 244 h 1278644"/>
              <a:gd name="connsiteX1" fmla="*/ 3348466 w 3946000"/>
              <a:gd name="connsiteY1" fmla="*/ 7947 h 1278644"/>
              <a:gd name="connsiteX2" fmla="*/ 3929009 w 3946000"/>
              <a:gd name="connsiteY2" fmla="*/ 1192748 h 1278644"/>
              <a:gd name="connsiteX3" fmla="*/ 3946000 w 3946000"/>
              <a:gd name="connsiteY3" fmla="*/ 1278644 h 1278644"/>
              <a:gd name="connsiteX4" fmla="*/ 0 w 3946000"/>
              <a:gd name="connsiteY4" fmla="*/ 1278644 h 1278644"/>
              <a:gd name="connsiteX5" fmla="*/ 100504 w 3946000"/>
              <a:gd name="connsiteY5" fmla="*/ 1192374 h 1278644"/>
              <a:gd name="connsiteX6" fmla="*/ 2356495 w 3946000"/>
              <a:gd name="connsiteY6" fmla="*/ 524974 h 1278644"/>
              <a:gd name="connsiteX7" fmla="*/ 3318525 w 3946000"/>
              <a:gd name="connsiteY7" fmla="*/ 244 h 127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6000" h="1278644">
                <a:moveTo>
                  <a:pt x="3318525" y="244"/>
                </a:moveTo>
                <a:cubicBezTo>
                  <a:pt x="3328354" y="-818"/>
                  <a:pt x="3338277" y="1568"/>
                  <a:pt x="3348466" y="7947"/>
                </a:cubicBezTo>
                <a:cubicBezTo>
                  <a:pt x="3460546" y="78112"/>
                  <a:pt x="3815811" y="720909"/>
                  <a:pt x="3929009" y="1192748"/>
                </a:cubicBezTo>
                <a:lnTo>
                  <a:pt x="3946000" y="1278644"/>
                </a:lnTo>
                <a:lnTo>
                  <a:pt x="0" y="1278644"/>
                </a:lnTo>
                <a:lnTo>
                  <a:pt x="100504" y="1192374"/>
                </a:lnTo>
                <a:cubicBezTo>
                  <a:pt x="594645" y="777830"/>
                  <a:pt x="1549401" y="113475"/>
                  <a:pt x="2356495" y="524974"/>
                </a:cubicBezTo>
                <a:cubicBezTo>
                  <a:pt x="3044741" y="807346"/>
                  <a:pt x="3171089" y="16152"/>
                  <a:pt x="3318525" y="244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A3D7A00-D99A-7CA2-37CC-6F71E8DE921E}"/>
              </a:ext>
            </a:extLst>
          </p:cNvPr>
          <p:cNvSpPr/>
          <p:nvPr/>
        </p:nvSpPr>
        <p:spPr>
          <a:xfrm rot="1502984">
            <a:off x="389688" y="5884371"/>
            <a:ext cx="2927320" cy="1671982"/>
          </a:xfrm>
          <a:custGeom>
            <a:avLst/>
            <a:gdLst>
              <a:gd name="connsiteX0" fmla="*/ 1414173 w 2927320"/>
              <a:gd name="connsiteY0" fmla="*/ 160012 h 1671982"/>
              <a:gd name="connsiteX1" fmla="*/ 2891897 w 2927320"/>
              <a:gd name="connsiteY1" fmla="*/ 205753 h 1671982"/>
              <a:gd name="connsiteX2" fmla="*/ 2919576 w 2927320"/>
              <a:gd name="connsiteY2" fmla="*/ 270011 h 1671982"/>
              <a:gd name="connsiteX3" fmla="*/ 2927320 w 2927320"/>
              <a:gd name="connsiteY3" fmla="*/ 303856 h 1671982"/>
              <a:gd name="connsiteX4" fmla="*/ 0 w 2927320"/>
              <a:gd name="connsiteY4" fmla="*/ 1671982 h 1671982"/>
              <a:gd name="connsiteX5" fmla="*/ 40115 w 2927320"/>
              <a:gd name="connsiteY5" fmla="*/ 1620166 h 1671982"/>
              <a:gd name="connsiteX6" fmla="*/ 1317097 w 2927320"/>
              <a:gd name="connsiteY6" fmla="*/ 205753 h 1671982"/>
              <a:gd name="connsiteX7" fmla="*/ 1414173 w 2927320"/>
              <a:gd name="connsiteY7" fmla="*/ 160012 h 167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320" h="1671982">
                <a:moveTo>
                  <a:pt x="1414173" y="160012"/>
                </a:moveTo>
                <a:cubicBezTo>
                  <a:pt x="1921165" y="-55192"/>
                  <a:pt x="2731163" y="-66107"/>
                  <a:pt x="2891897" y="205753"/>
                </a:cubicBezTo>
                <a:cubicBezTo>
                  <a:pt x="2902613" y="223877"/>
                  <a:pt x="2911832" y="245441"/>
                  <a:pt x="2919576" y="270011"/>
                </a:cubicBezTo>
                <a:lnTo>
                  <a:pt x="2927320" y="303856"/>
                </a:lnTo>
                <a:lnTo>
                  <a:pt x="0" y="1671982"/>
                </a:lnTo>
                <a:lnTo>
                  <a:pt x="40115" y="1620166"/>
                </a:lnTo>
                <a:cubicBezTo>
                  <a:pt x="330863" y="1237826"/>
                  <a:pt x="885562" y="431707"/>
                  <a:pt x="1317097" y="205753"/>
                </a:cubicBezTo>
                <a:cubicBezTo>
                  <a:pt x="1347921" y="189613"/>
                  <a:pt x="1380374" y="174358"/>
                  <a:pt x="1414173" y="160012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8" name="文本框 367">
            <a:extLst>
              <a:ext uri="{FF2B5EF4-FFF2-40B4-BE49-F238E27FC236}">
                <a16:creationId xmlns:a16="http://schemas.microsoft.com/office/drawing/2014/main" id="{90AF31DC-9342-4203-06AC-593DB60B010F}"/>
              </a:ext>
            </a:extLst>
          </p:cNvPr>
          <p:cNvSpPr txBox="1"/>
          <p:nvPr/>
        </p:nvSpPr>
        <p:spPr>
          <a:xfrm>
            <a:off x="3296026" y="1472416"/>
            <a:ext cx="560922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rgbClr val="466EB6"/>
                </a:solidFill>
                <a:effectLst>
                  <a:outerShdw dist="63500" dir="2700000" algn="tl" rotWithShape="0">
                    <a:schemeClr val="tx1">
                      <a:lumMod val="95000"/>
                      <a:lumOff val="5000"/>
                      <a:alpha val="11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441" name="任意多边形: 形状 440">
            <a:extLst>
              <a:ext uri="{FF2B5EF4-FFF2-40B4-BE49-F238E27FC236}">
                <a16:creationId xmlns:a16="http://schemas.microsoft.com/office/drawing/2014/main" id="{A58BE05C-CC6C-F038-DB65-07B09B859A9E}"/>
              </a:ext>
            </a:extLst>
          </p:cNvPr>
          <p:cNvSpPr/>
          <p:nvPr/>
        </p:nvSpPr>
        <p:spPr>
          <a:xfrm>
            <a:off x="-101600" y="4804740"/>
            <a:ext cx="12395200" cy="2244826"/>
          </a:xfrm>
          <a:custGeom>
            <a:avLst/>
            <a:gdLst>
              <a:gd name="connsiteX0" fmla="*/ 12192000 w 12192000"/>
              <a:gd name="connsiteY0" fmla="*/ 0 h 2244826"/>
              <a:gd name="connsiteX1" fmla="*/ 12192000 w 12192000"/>
              <a:gd name="connsiteY1" fmla="*/ 2244826 h 2244826"/>
              <a:gd name="connsiteX2" fmla="*/ 0 w 12192000"/>
              <a:gd name="connsiteY2" fmla="*/ 2244826 h 2244826"/>
              <a:gd name="connsiteX3" fmla="*/ 0 w 12192000"/>
              <a:gd name="connsiteY3" fmla="*/ 1815300 h 2244826"/>
              <a:gd name="connsiteX4" fmla="*/ 56555 w 12192000"/>
              <a:gd name="connsiteY4" fmla="*/ 1766691 h 2244826"/>
              <a:gd name="connsiteX5" fmla="*/ 952500 w 12192000"/>
              <a:gd name="connsiteY5" fmla="*/ 1228826 h 2244826"/>
              <a:gd name="connsiteX6" fmla="*/ 2235200 w 12192000"/>
              <a:gd name="connsiteY6" fmla="*/ 1838426 h 2244826"/>
              <a:gd name="connsiteX7" fmla="*/ 4241800 w 12192000"/>
              <a:gd name="connsiteY7" fmla="*/ 1559026 h 2244826"/>
              <a:gd name="connsiteX8" fmla="*/ 6388100 w 12192000"/>
              <a:gd name="connsiteY8" fmla="*/ 1749526 h 2244826"/>
              <a:gd name="connsiteX9" fmla="*/ 7632700 w 12192000"/>
              <a:gd name="connsiteY9" fmla="*/ 1127226 h 2244826"/>
              <a:gd name="connsiteX10" fmla="*/ 9601200 w 12192000"/>
              <a:gd name="connsiteY10" fmla="*/ 1800326 h 2244826"/>
              <a:gd name="connsiteX11" fmla="*/ 10896600 w 12192000"/>
              <a:gd name="connsiteY11" fmla="*/ 1038326 h 2244826"/>
              <a:gd name="connsiteX12" fmla="*/ 11823700 w 12192000"/>
              <a:gd name="connsiteY12" fmla="*/ 771626 h 2244826"/>
              <a:gd name="connsiteX13" fmla="*/ 12121431 w 12192000"/>
              <a:gd name="connsiteY13" fmla="*/ 188704 h 224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244826">
                <a:moveTo>
                  <a:pt x="12192000" y="0"/>
                </a:moveTo>
                <a:lnTo>
                  <a:pt x="12192000" y="2244826"/>
                </a:lnTo>
                <a:lnTo>
                  <a:pt x="0" y="2244826"/>
                </a:lnTo>
                <a:lnTo>
                  <a:pt x="0" y="1815300"/>
                </a:lnTo>
                <a:lnTo>
                  <a:pt x="56555" y="1766691"/>
                </a:lnTo>
                <a:cubicBezTo>
                  <a:pt x="298053" y="1555851"/>
                  <a:pt x="655637" y="1239939"/>
                  <a:pt x="952500" y="1228826"/>
                </a:cubicBezTo>
                <a:cubicBezTo>
                  <a:pt x="1348317" y="1214009"/>
                  <a:pt x="1686983" y="1783393"/>
                  <a:pt x="2235200" y="1838426"/>
                </a:cubicBezTo>
                <a:cubicBezTo>
                  <a:pt x="2783417" y="1893459"/>
                  <a:pt x="3549650" y="1573843"/>
                  <a:pt x="4241800" y="1559026"/>
                </a:cubicBezTo>
                <a:cubicBezTo>
                  <a:pt x="4933950" y="1544209"/>
                  <a:pt x="5822950" y="1821493"/>
                  <a:pt x="6388100" y="1749526"/>
                </a:cubicBezTo>
                <a:cubicBezTo>
                  <a:pt x="6953250" y="1677559"/>
                  <a:pt x="7097183" y="1118759"/>
                  <a:pt x="7632700" y="1127226"/>
                </a:cubicBezTo>
                <a:cubicBezTo>
                  <a:pt x="8168217" y="1135693"/>
                  <a:pt x="9057217" y="1815143"/>
                  <a:pt x="9601200" y="1800326"/>
                </a:cubicBezTo>
                <a:cubicBezTo>
                  <a:pt x="10145183" y="1785509"/>
                  <a:pt x="10526183" y="1209776"/>
                  <a:pt x="10896600" y="1038326"/>
                </a:cubicBezTo>
                <a:cubicBezTo>
                  <a:pt x="11267017" y="866876"/>
                  <a:pt x="11554883" y="1078543"/>
                  <a:pt x="11823700" y="771626"/>
                </a:cubicBezTo>
                <a:cubicBezTo>
                  <a:pt x="11924506" y="656532"/>
                  <a:pt x="12026206" y="433092"/>
                  <a:pt x="12121431" y="188704"/>
                </a:cubicBezTo>
                <a:close/>
              </a:path>
            </a:pathLst>
          </a:custGeom>
          <a:noFill/>
          <a:ln w="9525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1" name="图形 2">
            <a:extLst>
              <a:ext uri="{FF2B5EF4-FFF2-40B4-BE49-F238E27FC236}">
                <a16:creationId xmlns:a16="http://schemas.microsoft.com/office/drawing/2014/main" id="{A0B09BB8-4BF3-55AF-7D4D-2BE2AF9918E6}"/>
              </a:ext>
            </a:extLst>
          </p:cNvPr>
          <p:cNvGrpSpPr/>
          <p:nvPr/>
        </p:nvGrpSpPr>
        <p:grpSpPr>
          <a:xfrm>
            <a:off x="1469104" y="3635040"/>
            <a:ext cx="2036886" cy="2964701"/>
            <a:chOff x="777298" y="3275643"/>
            <a:chExt cx="1114710" cy="1622468"/>
          </a:xfrm>
        </p:grpSpPr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6829495-9D1D-FDE1-7B79-44CA9F0E9423}"/>
                </a:ext>
              </a:extLst>
            </p:cNvPr>
            <p:cNvSpPr/>
            <p:nvPr/>
          </p:nvSpPr>
          <p:spPr>
            <a:xfrm>
              <a:off x="979278" y="4009177"/>
              <a:ext cx="257312" cy="776599"/>
            </a:xfrm>
            <a:custGeom>
              <a:avLst/>
              <a:gdLst>
                <a:gd name="connsiteX0" fmla="*/ 167610 w 257312"/>
                <a:gd name="connsiteY0" fmla="*/ 0 h 776599"/>
                <a:gd name="connsiteX1" fmla="*/ 107122 w 257312"/>
                <a:gd name="connsiteY1" fmla="*/ 0 h 776599"/>
                <a:gd name="connsiteX2" fmla="*/ 39845 w 257312"/>
                <a:gd name="connsiteY2" fmla="*/ 81953 h 776599"/>
                <a:gd name="connsiteX3" fmla="*/ 23523 w 257312"/>
                <a:gd name="connsiteY3" fmla="*/ 83530 h 776599"/>
                <a:gd name="connsiteX4" fmla="*/ 20985 w 257312"/>
                <a:gd name="connsiteY4" fmla="*/ 83462 h 776599"/>
                <a:gd name="connsiteX5" fmla="*/ 411 w 257312"/>
                <a:gd name="connsiteY5" fmla="*/ 762609 h 776599"/>
                <a:gd name="connsiteX6" fmla="*/ 0 w 257312"/>
                <a:gd name="connsiteY6" fmla="*/ 776600 h 776599"/>
                <a:gd name="connsiteX7" fmla="*/ 9053 w 257312"/>
                <a:gd name="connsiteY7" fmla="*/ 776600 h 776599"/>
                <a:gd name="connsiteX8" fmla="*/ 20094 w 257312"/>
                <a:gd name="connsiteY8" fmla="*/ 776600 h 776599"/>
                <a:gd name="connsiteX9" fmla="*/ 154031 w 257312"/>
                <a:gd name="connsiteY9" fmla="*/ 776600 h 776599"/>
                <a:gd name="connsiteX10" fmla="*/ 164935 w 257312"/>
                <a:gd name="connsiteY10" fmla="*/ 776600 h 776599"/>
                <a:gd name="connsiteX11" fmla="*/ 166581 w 257312"/>
                <a:gd name="connsiteY11" fmla="*/ 762678 h 776599"/>
                <a:gd name="connsiteX12" fmla="*/ 225491 w 257312"/>
                <a:gd name="connsiteY12" fmla="*/ 267530 h 776599"/>
                <a:gd name="connsiteX13" fmla="*/ 257312 w 257312"/>
                <a:gd name="connsiteY13" fmla="*/ 68 h 776599"/>
                <a:gd name="connsiteX14" fmla="*/ 167610 w 257312"/>
                <a:gd name="connsiteY14" fmla="*/ 68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7312" h="776599">
                  <a:moveTo>
                    <a:pt x="167610" y="0"/>
                  </a:moveTo>
                  <a:lnTo>
                    <a:pt x="107122" y="0"/>
                  </a:lnTo>
                  <a:cubicBezTo>
                    <a:pt x="107122" y="40531"/>
                    <a:pt x="78250" y="74409"/>
                    <a:pt x="39845" y="81953"/>
                  </a:cubicBezTo>
                  <a:cubicBezTo>
                    <a:pt x="34564" y="83050"/>
                    <a:pt x="29147" y="83530"/>
                    <a:pt x="23523" y="83530"/>
                  </a:cubicBezTo>
                  <a:lnTo>
                    <a:pt x="20985" y="83462"/>
                  </a:lnTo>
                  <a:lnTo>
                    <a:pt x="411" y="762609"/>
                  </a:lnTo>
                  <a:lnTo>
                    <a:pt x="0" y="776600"/>
                  </a:lnTo>
                  <a:lnTo>
                    <a:pt x="9053" y="776600"/>
                  </a:lnTo>
                  <a:lnTo>
                    <a:pt x="20094" y="776600"/>
                  </a:lnTo>
                  <a:lnTo>
                    <a:pt x="154031" y="776600"/>
                  </a:lnTo>
                  <a:lnTo>
                    <a:pt x="164935" y="776600"/>
                  </a:lnTo>
                  <a:lnTo>
                    <a:pt x="166581" y="762678"/>
                  </a:lnTo>
                  <a:lnTo>
                    <a:pt x="225491" y="267530"/>
                  </a:lnTo>
                  <a:lnTo>
                    <a:pt x="257312" y="68"/>
                  </a:lnTo>
                  <a:lnTo>
                    <a:pt x="167610" y="68"/>
                  </a:lnTo>
                  <a:close/>
                </a:path>
              </a:pathLst>
            </a:custGeom>
            <a:solidFill>
              <a:srgbClr val="A3BF5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F88D86F1-BBC8-6837-626F-83D15DB0DD32}"/>
                </a:ext>
              </a:extLst>
            </p:cNvPr>
            <p:cNvSpPr/>
            <p:nvPr/>
          </p:nvSpPr>
          <p:spPr>
            <a:xfrm>
              <a:off x="1204906" y="4009177"/>
              <a:ext cx="278297" cy="776599"/>
            </a:xfrm>
            <a:custGeom>
              <a:avLst/>
              <a:gdLst>
                <a:gd name="connsiteX0" fmla="*/ 31752 w 278297"/>
                <a:gd name="connsiteY0" fmla="*/ 0 h 776599"/>
                <a:gd name="connsiteX1" fmla="*/ 92240 w 278297"/>
                <a:gd name="connsiteY1" fmla="*/ 0 h 776599"/>
                <a:gd name="connsiteX2" fmla="*/ 160066 w 278297"/>
                <a:gd name="connsiteY2" fmla="*/ 80856 h 776599"/>
                <a:gd name="connsiteX3" fmla="*/ 186881 w 278297"/>
                <a:gd name="connsiteY3" fmla="*/ 83599 h 776599"/>
                <a:gd name="connsiteX4" fmla="*/ 276446 w 278297"/>
                <a:gd name="connsiteY4" fmla="*/ 762609 h 776599"/>
                <a:gd name="connsiteX5" fmla="*/ 278298 w 278297"/>
                <a:gd name="connsiteY5" fmla="*/ 776600 h 776599"/>
                <a:gd name="connsiteX6" fmla="*/ 267393 w 278297"/>
                <a:gd name="connsiteY6" fmla="*/ 776600 h 776599"/>
                <a:gd name="connsiteX7" fmla="*/ 260741 w 278297"/>
                <a:gd name="connsiteY7" fmla="*/ 776600 h 776599"/>
                <a:gd name="connsiteX8" fmla="*/ 122415 w 278297"/>
                <a:gd name="connsiteY8" fmla="*/ 776600 h 776599"/>
                <a:gd name="connsiteX9" fmla="*/ 110208 w 278297"/>
                <a:gd name="connsiteY9" fmla="*/ 776600 h 776599"/>
                <a:gd name="connsiteX10" fmla="*/ 107190 w 278297"/>
                <a:gd name="connsiteY10" fmla="*/ 762609 h 776599"/>
                <a:gd name="connsiteX11" fmla="*/ 0 w 278297"/>
                <a:gd name="connsiteY11" fmla="*/ 267462 h 776599"/>
                <a:gd name="connsiteX12" fmla="*/ 31752 w 278297"/>
                <a:gd name="connsiteY12" fmla="*/ 0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8297" h="776599">
                  <a:moveTo>
                    <a:pt x="31752" y="0"/>
                  </a:moveTo>
                  <a:lnTo>
                    <a:pt x="92240" y="0"/>
                  </a:lnTo>
                  <a:cubicBezTo>
                    <a:pt x="92240" y="38747"/>
                    <a:pt x="116655" y="71392"/>
                    <a:pt x="160066" y="80856"/>
                  </a:cubicBezTo>
                  <a:cubicBezTo>
                    <a:pt x="168295" y="82639"/>
                    <a:pt x="177279" y="83599"/>
                    <a:pt x="186881" y="83599"/>
                  </a:cubicBezTo>
                  <a:lnTo>
                    <a:pt x="276446" y="762609"/>
                  </a:lnTo>
                  <a:lnTo>
                    <a:pt x="278298" y="776600"/>
                  </a:lnTo>
                  <a:lnTo>
                    <a:pt x="267393" y="776600"/>
                  </a:lnTo>
                  <a:lnTo>
                    <a:pt x="260741" y="776600"/>
                  </a:lnTo>
                  <a:lnTo>
                    <a:pt x="122415" y="776600"/>
                  </a:lnTo>
                  <a:lnTo>
                    <a:pt x="110208" y="776600"/>
                  </a:lnTo>
                  <a:lnTo>
                    <a:pt x="107190" y="762609"/>
                  </a:lnTo>
                  <a:lnTo>
                    <a:pt x="0" y="267462"/>
                  </a:lnTo>
                  <a:lnTo>
                    <a:pt x="31752" y="0"/>
                  </a:lnTo>
                  <a:close/>
                </a:path>
              </a:pathLst>
            </a:custGeom>
            <a:solidFill>
              <a:srgbClr val="7A8F3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3468D53-1CB9-89D8-5D07-0A68B2736B6A}"/>
                </a:ext>
              </a:extLst>
            </p:cNvPr>
            <p:cNvSpPr/>
            <p:nvPr/>
          </p:nvSpPr>
          <p:spPr>
            <a:xfrm>
              <a:off x="1182203" y="4851820"/>
              <a:ext cx="50546" cy="33946"/>
            </a:xfrm>
            <a:custGeom>
              <a:avLst/>
              <a:gdLst>
                <a:gd name="connsiteX0" fmla="*/ 16325 w 50546"/>
                <a:gd name="connsiteY0" fmla="*/ 0 h 33946"/>
                <a:gd name="connsiteX1" fmla="*/ 1512 w 50546"/>
                <a:gd name="connsiteY1" fmla="*/ 33947 h 33946"/>
                <a:gd name="connsiteX2" fmla="*/ 50546 w 50546"/>
                <a:gd name="connsiteY2" fmla="*/ 33947 h 33946"/>
                <a:gd name="connsiteX3" fmla="*/ 36213 w 50546"/>
                <a:gd name="connsiteY3" fmla="*/ 11933 h 33946"/>
                <a:gd name="connsiteX4" fmla="*/ 16325 w 50546"/>
                <a:gd name="connsiteY4" fmla="*/ 0 h 3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6" h="33946">
                  <a:moveTo>
                    <a:pt x="16325" y="0"/>
                  </a:moveTo>
                  <a:cubicBezTo>
                    <a:pt x="16325" y="0"/>
                    <a:pt x="-5895" y="10835"/>
                    <a:pt x="1512" y="33947"/>
                  </a:cubicBezTo>
                  <a:lnTo>
                    <a:pt x="50546" y="33947"/>
                  </a:lnTo>
                  <a:cubicBezTo>
                    <a:pt x="49449" y="24826"/>
                    <a:pt x="44237" y="16665"/>
                    <a:pt x="36213" y="11933"/>
                  </a:cubicBezTo>
                  <a:cubicBezTo>
                    <a:pt x="28464" y="7338"/>
                    <a:pt x="22017" y="3498"/>
                    <a:pt x="16325" y="0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E92C065C-88CA-19AF-5627-FB2F8A87FDA6}"/>
                </a:ext>
              </a:extLst>
            </p:cNvPr>
            <p:cNvSpPr/>
            <p:nvPr/>
          </p:nvSpPr>
          <p:spPr>
            <a:xfrm>
              <a:off x="979278" y="4811152"/>
              <a:ext cx="40210" cy="43479"/>
            </a:xfrm>
            <a:custGeom>
              <a:avLst/>
              <a:gdLst>
                <a:gd name="connsiteX0" fmla="*/ 0 w 40210"/>
                <a:gd name="connsiteY0" fmla="*/ 8847 h 43479"/>
                <a:gd name="connsiteX1" fmla="*/ 0 w 40210"/>
                <a:gd name="connsiteY1" fmla="*/ 43479 h 43479"/>
                <a:gd name="connsiteX2" fmla="*/ 40051 w 40210"/>
                <a:gd name="connsiteY2" fmla="*/ 3018 h 43479"/>
                <a:gd name="connsiteX3" fmla="*/ 9396 w 40210"/>
                <a:gd name="connsiteY3" fmla="*/ 68 h 43479"/>
                <a:gd name="connsiteX4" fmla="*/ 9053 w 40210"/>
                <a:gd name="connsiteY4" fmla="*/ 0 h 43479"/>
                <a:gd name="connsiteX5" fmla="*/ 8847 w 40210"/>
                <a:gd name="connsiteY5" fmla="*/ 0 h 43479"/>
                <a:gd name="connsiteX6" fmla="*/ 0 w 40210"/>
                <a:gd name="connsiteY6" fmla="*/ 8847 h 4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0" h="43479">
                  <a:moveTo>
                    <a:pt x="0" y="8847"/>
                  </a:moveTo>
                  <a:lnTo>
                    <a:pt x="0" y="43479"/>
                  </a:lnTo>
                  <a:cubicBezTo>
                    <a:pt x="44988" y="42931"/>
                    <a:pt x="40051" y="3018"/>
                    <a:pt x="40051" y="3018"/>
                  </a:cubicBezTo>
                  <a:cubicBezTo>
                    <a:pt x="22083" y="1851"/>
                    <a:pt x="11316" y="343"/>
                    <a:pt x="9396" y="68"/>
                  </a:cubicBezTo>
                  <a:cubicBezTo>
                    <a:pt x="9190" y="68"/>
                    <a:pt x="9053" y="0"/>
                    <a:pt x="9053" y="0"/>
                  </a:cubicBezTo>
                  <a:lnTo>
                    <a:pt x="8847" y="0"/>
                  </a:lnTo>
                  <a:cubicBezTo>
                    <a:pt x="3978" y="0"/>
                    <a:pt x="0" y="3977"/>
                    <a:pt x="0" y="884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A91BD9E9-45D8-7649-3471-D913673BCAFC}"/>
                </a:ext>
              </a:extLst>
            </p:cNvPr>
            <p:cNvSpPr/>
            <p:nvPr/>
          </p:nvSpPr>
          <p:spPr>
            <a:xfrm>
              <a:off x="979278" y="4811152"/>
              <a:ext cx="219250" cy="74614"/>
            </a:xfrm>
            <a:custGeom>
              <a:avLst/>
              <a:gdLst>
                <a:gd name="connsiteX0" fmla="*/ 166444 w 219250"/>
                <a:gd name="connsiteY0" fmla="*/ 7475 h 74614"/>
                <a:gd name="connsiteX1" fmla="*/ 154511 w 219250"/>
                <a:gd name="connsiteY1" fmla="*/ 0 h 74614"/>
                <a:gd name="connsiteX2" fmla="*/ 142578 w 219250"/>
                <a:gd name="connsiteY2" fmla="*/ 1371 h 74614"/>
                <a:gd name="connsiteX3" fmla="*/ 81542 w 219250"/>
                <a:gd name="connsiteY3" fmla="*/ 4320 h 74614"/>
                <a:gd name="connsiteX4" fmla="*/ 75027 w 219250"/>
                <a:gd name="connsiteY4" fmla="*/ 4252 h 74614"/>
                <a:gd name="connsiteX5" fmla="*/ 40051 w 219250"/>
                <a:gd name="connsiteY5" fmla="*/ 3018 h 74614"/>
                <a:gd name="connsiteX6" fmla="*/ 0 w 219250"/>
                <a:gd name="connsiteY6" fmla="*/ 43479 h 74614"/>
                <a:gd name="connsiteX7" fmla="*/ 0 w 219250"/>
                <a:gd name="connsiteY7" fmla="*/ 74615 h 74614"/>
                <a:gd name="connsiteX8" fmla="*/ 204437 w 219250"/>
                <a:gd name="connsiteY8" fmla="*/ 74615 h 74614"/>
                <a:gd name="connsiteX9" fmla="*/ 219250 w 219250"/>
                <a:gd name="connsiteY9" fmla="*/ 40668 h 74614"/>
                <a:gd name="connsiteX10" fmla="*/ 186469 w 219250"/>
                <a:gd name="connsiteY10" fmla="*/ 20163 h 74614"/>
                <a:gd name="connsiteX11" fmla="*/ 166444 w 219250"/>
                <a:gd name="connsiteY11" fmla="*/ 7475 h 7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250" h="74614">
                  <a:moveTo>
                    <a:pt x="166444" y="7475"/>
                  </a:moveTo>
                  <a:cubicBezTo>
                    <a:pt x="162809" y="5144"/>
                    <a:pt x="158831" y="2674"/>
                    <a:pt x="154511" y="0"/>
                  </a:cubicBezTo>
                  <a:cubicBezTo>
                    <a:pt x="154511" y="0"/>
                    <a:pt x="150190" y="617"/>
                    <a:pt x="142578" y="1371"/>
                  </a:cubicBezTo>
                  <a:cubicBezTo>
                    <a:pt x="129891" y="2606"/>
                    <a:pt x="108014" y="4320"/>
                    <a:pt x="81542" y="4320"/>
                  </a:cubicBezTo>
                  <a:cubicBezTo>
                    <a:pt x="79347" y="4320"/>
                    <a:pt x="77153" y="4320"/>
                    <a:pt x="75027" y="4252"/>
                  </a:cubicBezTo>
                  <a:cubicBezTo>
                    <a:pt x="61448" y="4115"/>
                    <a:pt x="49721" y="3635"/>
                    <a:pt x="40051" y="3018"/>
                  </a:cubicBezTo>
                  <a:cubicBezTo>
                    <a:pt x="40051" y="3018"/>
                    <a:pt x="44988" y="42931"/>
                    <a:pt x="0" y="43479"/>
                  </a:cubicBezTo>
                  <a:lnTo>
                    <a:pt x="0" y="74615"/>
                  </a:lnTo>
                  <a:lnTo>
                    <a:pt x="204437" y="74615"/>
                  </a:lnTo>
                  <a:cubicBezTo>
                    <a:pt x="196962" y="51503"/>
                    <a:pt x="219250" y="40668"/>
                    <a:pt x="219250" y="40668"/>
                  </a:cubicBezTo>
                  <a:cubicBezTo>
                    <a:pt x="207317" y="33398"/>
                    <a:pt x="198471" y="27843"/>
                    <a:pt x="186469" y="20163"/>
                  </a:cubicBezTo>
                  <a:cubicBezTo>
                    <a:pt x="180708" y="16528"/>
                    <a:pt x="174262" y="12481"/>
                    <a:pt x="166444" y="7475"/>
                  </a:cubicBezTo>
                  <a:close/>
                </a:path>
              </a:pathLst>
            </a:custGeom>
            <a:solidFill>
              <a:srgbClr val="F4745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C0A91FA9-4FEF-9DF9-A3A3-F344CAFA4F08}"/>
                </a:ext>
              </a:extLst>
            </p:cNvPr>
            <p:cNvSpPr/>
            <p:nvPr/>
          </p:nvSpPr>
          <p:spPr>
            <a:xfrm>
              <a:off x="979278" y="4885767"/>
              <a:ext cx="253677" cy="12344"/>
            </a:xfrm>
            <a:custGeom>
              <a:avLst/>
              <a:gdLst>
                <a:gd name="connsiteX0" fmla="*/ 0 w 253677"/>
                <a:gd name="connsiteY0" fmla="*/ 0 h 12344"/>
                <a:gd name="connsiteX1" fmla="*/ 0 w 253677"/>
                <a:gd name="connsiteY1" fmla="*/ 1098 h 12344"/>
                <a:gd name="connsiteX2" fmla="*/ 11179 w 253677"/>
                <a:gd name="connsiteY2" fmla="*/ 12345 h 12344"/>
                <a:gd name="connsiteX3" fmla="*/ 244831 w 253677"/>
                <a:gd name="connsiteY3" fmla="*/ 12345 h 12344"/>
                <a:gd name="connsiteX4" fmla="*/ 251071 w 253677"/>
                <a:gd name="connsiteY4" fmla="*/ 9739 h 12344"/>
                <a:gd name="connsiteX5" fmla="*/ 253677 w 253677"/>
                <a:gd name="connsiteY5" fmla="*/ 3498 h 12344"/>
                <a:gd name="connsiteX6" fmla="*/ 253472 w 253677"/>
                <a:gd name="connsiteY6" fmla="*/ 0 h 12344"/>
                <a:gd name="connsiteX7" fmla="*/ 204437 w 253677"/>
                <a:gd name="connsiteY7" fmla="*/ 0 h 12344"/>
                <a:gd name="connsiteX8" fmla="*/ 0 w 253677"/>
                <a:gd name="connsiteY8" fmla="*/ 0 h 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677" h="12344">
                  <a:moveTo>
                    <a:pt x="0" y="0"/>
                  </a:moveTo>
                  <a:lnTo>
                    <a:pt x="0" y="1098"/>
                  </a:lnTo>
                  <a:cubicBezTo>
                    <a:pt x="0" y="7270"/>
                    <a:pt x="5006" y="12345"/>
                    <a:pt x="11179" y="12345"/>
                  </a:cubicBezTo>
                  <a:lnTo>
                    <a:pt x="244831" y="12345"/>
                  </a:lnTo>
                  <a:cubicBezTo>
                    <a:pt x="247299" y="12345"/>
                    <a:pt x="249494" y="11385"/>
                    <a:pt x="251071" y="9739"/>
                  </a:cubicBezTo>
                  <a:cubicBezTo>
                    <a:pt x="252649" y="8161"/>
                    <a:pt x="253677" y="5898"/>
                    <a:pt x="253677" y="3498"/>
                  </a:cubicBezTo>
                  <a:cubicBezTo>
                    <a:pt x="253677" y="2332"/>
                    <a:pt x="253609" y="1166"/>
                    <a:pt x="253472" y="0"/>
                  </a:cubicBezTo>
                  <a:lnTo>
                    <a:pt x="204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2A3EE32F-9280-358C-C861-C45E315AC44E}"/>
                </a:ext>
              </a:extLst>
            </p:cNvPr>
            <p:cNvSpPr/>
            <p:nvPr/>
          </p:nvSpPr>
          <p:spPr>
            <a:xfrm>
              <a:off x="988330" y="4785777"/>
              <a:ext cx="144978" cy="29694"/>
            </a:xfrm>
            <a:custGeom>
              <a:avLst/>
              <a:gdLst>
                <a:gd name="connsiteX0" fmla="*/ 0 w 144978"/>
                <a:gd name="connsiteY0" fmla="*/ 0 h 29694"/>
                <a:gd name="connsiteX1" fmla="*/ 0 w 144978"/>
                <a:gd name="connsiteY1" fmla="*/ 25375 h 29694"/>
                <a:gd name="connsiteX2" fmla="*/ 343 w 144978"/>
                <a:gd name="connsiteY2" fmla="*/ 25443 h 29694"/>
                <a:gd name="connsiteX3" fmla="*/ 65974 w 144978"/>
                <a:gd name="connsiteY3" fmla="*/ 29627 h 29694"/>
                <a:gd name="connsiteX4" fmla="*/ 72489 w 144978"/>
                <a:gd name="connsiteY4" fmla="*/ 29695 h 29694"/>
                <a:gd name="connsiteX5" fmla="*/ 133525 w 144978"/>
                <a:gd name="connsiteY5" fmla="*/ 26746 h 29694"/>
                <a:gd name="connsiteX6" fmla="*/ 144978 w 144978"/>
                <a:gd name="connsiteY6" fmla="*/ 25375 h 29694"/>
                <a:gd name="connsiteX7" fmla="*/ 144978 w 144978"/>
                <a:gd name="connsiteY7" fmla="*/ 0 h 29694"/>
                <a:gd name="connsiteX8" fmla="*/ 11041 w 144978"/>
                <a:gd name="connsiteY8" fmla="*/ 0 h 29694"/>
                <a:gd name="connsiteX9" fmla="*/ 0 w 144978"/>
                <a:gd name="connsiteY9" fmla="*/ 0 h 2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978" h="29694">
                  <a:moveTo>
                    <a:pt x="0" y="0"/>
                  </a:moveTo>
                  <a:lnTo>
                    <a:pt x="0" y="25375"/>
                  </a:lnTo>
                  <a:cubicBezTo>
                    <a:pt x="0" y="25375"/>
                    <a:pt x="137" y="25375"/>
                    <a:pt x="343" y="25443"/>
                  </a:cubicBezTo>
                  <a:cubicBezTo>
                    <a:pt x="3772" y="25786"/>
                    <a:pt x="35044" y="29215"/>
                    <a:pt x="65974" y="29627"/>
                  </a:cubicBezTo>
                  <a:cubicBezTo>
                    <a:pt x="68100" y="29695"/>
                    <a:pt x="70295" y="29695"/>
                    <a:pt x="72489" y="29695"/>
                  </a:cubicBezTo>
                  <a:cubicBezTo>
                    <a:pt x="98961" y="29695"/>
                    <a:pt x="120838" y="28049"/>
                    <a:pt x="133525" y="26746"/>
                  </a:cubicBezTo>
                  <a:cubicBezTo>
                    <a:pt x="140863" y="25992"/>
                    <a:pt x="144978" y="25375"/>
                    <a:pt x="144978" y="25375"/>
                  </a:cubicBezTo>
                  <a:lnTo>
                    <a:pt x="144978" y="0"/>
                  </a:lnTo>
                  <a:lnTo>
                    <a:pt x="110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AE29E80-461D-C635-62ED-E1F9681102EA}"/>
                </a:ext>
              </a:extLst>
            </p:cNvPr>
            <p:cNvSpPr/>
            <p:nvPr/>
          </p:nvSpPr>
          <p:spPr>
            <a:xfrm>
              <a:off x="1124256" y="4817255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4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43728DF-3264-7014-7AAA-994191B620BB}"/>
                </a:ext>
              </a:extLst>
            </p:cNvPr>
            <p:cNvSpPr/>
            <p:nvPr/>
          </p:nvSpPr>
          <p:spPr>
            <a:xfrm>
              <a:off x="1134268" y="4824113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5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C1142C6-3BEC-51C0-1C0C-C9D88B0FBF06}"/>
                </a:ext>
              </a:extLst>
            </p:cNvPr>
            <p:cNvSpPr/>
            <p:nvPr/>
          </p:nvSpPr>
          <p:spPr>
            <a:xfrm>
              <a:off x="1144350" y="4829820"/>
              <a:ext cx="22822" cy="23370"/>
            </a:xfrm>
            <a:custGeom>
              <a:avLst/>
              <a:gdLst>
                <a:gd name="connsiteX0" fmla="*/ 1372 w 22822"/>
                <a:gd name="connsiteY0" fmla="*/ 23371 h 23370"/>
                <a:gd name="connsiteX1" fmla="*/ 411 w 22822"/>
                <a:gd name="connsiteY1" fmla="*/ 22959 h 23370"/>
                <a:gd name="connsiteX2" fmla="*/ 411 w 22822"/>
                <a:gd name="connsiteY2" fmla="*/ 21039 h 23370"/>
                <a:gd name="connsiteX3" fmla="*/ 20437 w 22822"/>
                <a:gd name="connsiteY3" fmla="*/ 534 h 23370"/>
                <a:gd name="connsiteX4" fmla="*/ 22289 w 22822"/>
                <a:gd name="connsiteY4" fmla="*/ 259 h 23370"/>
                <a:gd name="connsiteX5" fmla="*/ 22563 w 22822"/>
                <a:gd name="connsiteY5" fmla="*/ 2180 h 23370"/>
                <a:gd name="connsiteX6" fmla="*/ 22494 w 22822"/>
                <a:gd name="connsiteY6" fmla="*/ 2317 h 23370"/>
                <a:gd name="connsiteX7" fmla="*/ 2400 w 22822"/>
                <a:gd name="connsiteY7" fmla="*/ 22959 h 23370"/>
                <a:gd name="connsiteX8" fmla="*/ 1372 w 22822"/>
                <a:gd name="connsiteY8" fmla="*/ 23371 h 2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22" h="23370">
                  <a:moveTo>
                    <a:pt x="1372" y="23371"/>
                  </a:moveTo>
                  <a:cubicBezTo>
                    <a:pt x="1029" y="23371"/>
                    <a:pt x="686" y="23234"/>
                    <a:pt x="411" y="22959"/>
                  </a:cubicBezTo>
                  <a:cubicBezTo>
                    <a:pt x="-137" y="22411"/>
                    <a:pt x="-137" y="21588"/>
                    <a:pt x="411" y="21039"/>
                  </a:cubicBezTo>
                  <a:lnTo>
                    <a:pt x="20437" y="534"/>
                  </a:lnTo>
                  <a:cubicBezTo>
                    <a:pt x="20917" y="-84"/>
                    <a:pt x="21740" y="-152"/>
                    <a:pt x="22289" y="259"/>
                  </a:cubicBezTo>
                  <a:cubicBezTo>
                    <a:pt x="22906" y="671"/>
                    <a:pt x="22974" y="1562"/>
                    <a:pt x="22563" y="2180"/>
                  </a:cubicBezTo>
                  <a:lnTo>
                    <a:pt x="22494" y="2317"/>
                  </a:lnTo>
                  <a:lnTo>
                    <a:pt x="2400" y="22959"/>
                  </a:lnTo>
                  <a:cubicBezTo>
                    <a:pt x="2057" y="23234"/>
                    <a:pt x="1715" y="23371"/>
                    <a:pt x="1372" y="23371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F5BE72F9-FD02-BF30-C9A0-7BA28369C1BA}"/>
                </a:ext>
              </a:extLst>
            </p:cNvPr>
            <p:cNvGrpSpPr/>
            <p:nvPr/>
          </p:nvGrpSpPr>
          <p:grpSpPr>
            <a:xfrm>
              <a:off x="1318474" y="4785777"/>
              <a:ext cx="253746" cy="112334"/>
              <a:chOff x="1318474" y="4785777"/>
              <a:chExt cx="253746" cy="112334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6D5A3A6-7EB6-8FF5-E00D-300FADFFF4C5}"/>
                  </a:ext>
                </a:extLst>
              </p:cNvPr>
              <p:cNvSpPr/>
              <p:nvPr/>
            </p:nvSpPr>
            <p:spPr>
              <a:xfrm>
                <a:off x="1521400" y="4851820"/>
                <a:ext cx="50546" cy="33946"/>
              </a:xfrm>
              <a:custGeom>
                <a:avLst/>
                <a:gdLst>
                  <a:gd name="connsiteX0" fmla="*/ 16325 w 50546"/>
                  <a:gd name="connsiteY0" fmla="*/ 0 h 33946"/>
                  <a:gd name="connsiteX1" fmla="*/ 1512 w 50546"/>
                  <a:gd name="connsiteY1" fmla="*/ 33947 h 33946"/>
                  <a:gd name="connsiteX2" fmla="*/ 50546 w 50546"/>
                  <a:gd name="connsiteY2" fmla="*/ 33947 h 33946"/>
                  <a:gd name="connsiteX3" fmla="*/ 36213 w 50546"/>
                  <a:gd name="connsiteY3" fmla="*/ 11933 h 33946"/>
                  <a:gd name="connsiteX4" fmla="*/ 16325 w 50546"/>
                  <a:gd name="connsiteY4" fmla="*/ 0 h 3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46" h="33946">
                    <a:moveTo>
                      <a:pt x="16325" y="0"/>
                    </a:moveTo>
                    <a:cubicBezTo>
                      <a:pt x="16325" y="0"/>
                      <a:pt x="-5895" y="10835"/>
                      <a:pt x="1512" y="33947"/>
                    </a:cubicBezTo>
                    <a:lnTo>
                      <a:pt x="50546" y="33947"/>
                    </a:lnTo>
                    <a:cubicBezTo>
                      <a:pt x="49449" y="24826"/>
                      <a:pt x="44237" y="16665"/>
                      <a:pt x="36213" y="11933"/>
                    </a:cubicBezTo>
                    <a:cubicBezTo>
                      <a:pt x="28463" y="7338"/>
                      <a:pt x="22017" y="3498"/>
                      <a:pt x="16325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5423F788-80E7-3355-1F54-2DF11B0E60D0}"/>
                  </a:ext>
                </a:extLst>
              </p:cNvPr>
              <p:cNvSpPr/>
              <p:nvPr/>
            </p:nvSpPr>
            <p:spPr>
              <a:xfrm>
                <a:off x="1318543" y="4811152"/>
                <a:ext cx="40210" cy="43479"/>
              </a:xfrm>
              <a:custGeom>
                <a:avLst/>
                <a:gdLst>
                  <a:gd name="connsiteX0" fmla="*/ 0 w 40210"/>
                  <a:gd name="connsiteY0" fmla="*/ 8847 h 43479"/>
                  <a:gd name="connsiteX1" fmla="*/ 0 w 40210"/>
                  <a:gd name="connsiteY1" fmla="*/ 43479 h 43479"/>
                  <a:gd name="connsiteX2" fmla="*/ 40051 w 40210"/>
                  <a:gd name="connsiteY2" fmla="*/ 3018 h 43479"/>
                  <a:gd name="connsiteX3" fmla="*/ 9395 w 40210"/>
                  <a:gd name="connsiteY3" fmla="*/ 68 h 43479"/>
                  <a:gd name="connsiteX4" fmla="*/ 9053 w 40210"/>
                  <a:gd name="connsiteY4" fmla="*/ 0 h 43479"/>
                  <a:gd name="connsiteX5" fmla="*/ 8847 w 40210"/>
                  <a:gd name="connsiteY5" fmla="*/ 0 h 43479"/>
                  <a:gd name="connsiteX6" fmla="*/ 0 w 40210"/>
                  <a:gd name="connsiteY6" fmla="*/ 8847 h 4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10" h="43479">
                    <a:moveTo>
                      <a:pt x="0" y="8847"/>
                    </a:moveTo>
                    <a:lnTo>
                      <a:pt x="0" y="43479"/>
                    </a:lnTo>
                    <a:cubicBezTo>
                      <a:pt x="44988" y="42931"/>
                      <a:pt x="40051" y="3018"/>
                      <a:pt x="40051" y="3018"/>
                    </a:cubicBezTo>
                    <a:cubicBezTo>
                      <a:pt x="22083" y="1851"/>
                      <a:pt x="11316" y="343"/>
                      <a:pt x="9395" y="68"/>
                    </a:cubicBezTo>
                    <a:cubicBezTo>
                      <a:pt x="9190" y="68"/>
                      <a:pt x="9053" y="0"/>
                      <a:pt x="9053" y="0"/>
                    </a:cubicBezTo>
                    <a:lnTo>
                      <a:pt x="8847" y="0"/>
                    </a:lnTo>
                    <a:cubicBezTo>
                      <a:pt x="3909" y="0"/>
                      <a:pt x="0" y="3977"/>
                      <a:pt x="0" y="884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A5FE7C8C-44D2-0EB6-16A3-F967C9EFA390}"/>
                  </a:ext>
                </a:extLst>
              </p:cNvPr>
              <p:cNvSpPr/>
              <p:nvPr/>
            </p:nvSpPr>
            <p:spPr>
              <a:xfrm>
                <a:off x="1318474" y="4811152"/>
                <a:ext cx="219250" cy="74614"/>
              </a:xfrm>
              <a:custGeom>
                <a:avLst/>
                <a:gdLst>
                  <a:gd name="connsiteX0" fmla="*/ 166444 w 219250"/>
                  <a:gd name="connsiteY0" fmla="*/ 7475 h 74614"/>
                  <a:gd name="connsiteX1" fmla="*/ 154511 w 219250"/>
                  <a:gd name="connsiteY1" fmla="*/ 0 h 74614"/>
                  <a:gd name="connsiteX2" fmla="*/ 142578 w 219250"/>
                  <a:gd name="connsiteY2" fmla="*/ 1371 h 74614"/>
                  <a:gd name="connsiteX3" fmla="*/ 81542 w 219250"/>
                  <a:gd name="connsiteY3" fmla="*/ 4320 h 74614"/>
                  <a:gd name="connsiteX4" fmla="*/ 75027 w 219250"/>
                  <a:gd name="connsiteY4" fmla="*/ 4252 h 74614"/>
                  <a:gd name="connsiteX5" fmla="*/ 40051 w 219250"/>
                  <a:gd name="connsiteY5" fmla="*/ 3018 h 74614"/>
                  <a:gd name="connsiteX6" fmla="*/ 0 w 219250"/>
                  <a:gd name="connsiteY6" fmla="*/ 43479 h 74614"/>
                  <a:gd name="connsiteX7" fmla="*/ 0 w 219250"/>
                  <a:gd name="connsiteY7" fmla="*/ 74615 h 74614"/>
                  <a:gd name="connsiteX8" fmla="*/ 204437 w 219250"/>
                  <a:gd name="connsiteY8" fmla="*/ 74615 h 74614"/>
                  <a:gd name="connsiteX9" fmla="*/ 219250 w 219250"/>
                  <a:gd name="connsiteY9" fmla="*/ 40668 h 74614"/>
                  <a:gd name="connsiteX10" fmla="*/ 186469 w 219250"/>
                  <a:gd name="connsiteY10" fmla="*/ 20163 h 74614"/>
                  <a:gd name="connsiteX11" fmla="*/ 166444 w 219250"/>
                  <a:gd name="connsiteY11" fmla="*/ 7475 h 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9250" h="74614">
                    <a:moveTo>
                      <a:pt x="166444" y="7475"/>
                    </a:moveTo>
                    <a:cubicBezTo>
                      <a:pt x="162809" y="5144"/>
                      <a:pt x="158831" y="2674"/>
                      <a:pt x="154511" y="0"/>
                    </a:cubicBezTo>
                    <a:cubicBezTo>
                      <a:pt x="154511" y="0"/>
                      <a:pt x="150190" y="617"/>
                      <a:pt x="142578" y="1371"/>
                    </a:cubicBezTo>
                    <a:cubicBezTo>
                      <a:pt x="129891" y="2606"/>
                      <a:pt x="108014" y="4320"/>
                      <a:pt x="81542" y="4320"/>
                    </a:cubicBezTo>
                    <a:cubicBezTo>
                      <a:pt x="79347" y="4320"/>
                      <a:pt x="77153" y="4320"/>
                      <a:pt x="75027" y="4252"/>
                    </a:cubicBezTo>
                    <a:cubicBezTo>
                      <a:pt x="61448" y="4115"/>
                      <a:pt x="49721" y="3635"/>
                      <a:pt x="40051" y="3018"/>
                    </a:cubicBezTo>
                    <a:cubicBezTo>
                      <a:pt x="40051" y="3018"/>
                      <a:pt x="44988" y="42931"/>
                      <a:pt x="0" y="43479"/>
                    </a:cubicBezTo>
                    <a:lnTo>
                      <a:pt x="0" y="74615"/>
                    </a:lnTo>
                    <a:lnTo>
                      <a:pt x="204437" y="74615"/>
                    </a:lnTo>
                    <a:cubicBezTo>
                      <a:pt x="196962" y="51503"/>
                      <a:pt x="219250" y="40668"/>
                      <a:pt x="219250" y="40668"/>
                    </a:cubicBezTo>
                    <a:cubicBezTo>
                      <a:pt x="207317" y="33398"/>
                      <a:pt x="198471" y="27843"/>
                      <a:pt x="186469" y="20163"/>
                    </a:cubicBezTo>
                    <a:cubicBezTo>
                      <a:pt x="180777" y="16528"/>
                      <a:pt x="174330" y="12481"/>
                      <a:pt x="166444" y="7475"/>
                    </a:cubicBezTo>
                    <a:close/>
                  </a:path>
                </a:pathLst>
              </a:custGeom>
              <a:solidFill>
                <a:srgbClr val="F474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ABB08596-8A86-71C9-B012-68A7D8CA2652}"/>
                  </a:ext>
                </a:extLst>
              </p:cNvPr>
              <p:cNvSpPr/>
              <p:nvPr/>
            </p:nvSpPr>
            <p:spPr>
              <a:xfrm>
                <a:off x="1318543" y="4885767"/>
                <a:ext cx="253677" cy="12344"/>
              </a:xfrm>
              <a:custGeom>
                <a:avLst/>
                <a:gdLst>
                  <a:gd name="connsiteX0" fmla="*/ 0 w 253677"/>
                  <a:gd name="connsiteY0" fmla="*/ 0 h 12344"/>
                  <a:gd name="connsiteX1" fmla="*/ 0 w 253677"/>
                  <a:gd name="connsiteY1" fmla="*/ 1098 h 12344"/>
                  <a:gd name="connsiteX2" fmla="*/ 11179 w 253677"/>
                  <a:gd name="connsiteY2" fmla="*/ 12345 h 12344"/>
                  <a:gd name="connsiteX3" fmla="*/ 244831 w 253677"/>
                  <a:gd name="connsiteY3" fmla="*/ 12345 h 12344"/>
                  <a:gd name="connsiteX4" fmla="*/ 251071 w 253677"/>
                  <a:gd name="connsiteY4" fmla="*/ 9739 h 12344"/>
                  <a:gd name="connsiteX5" fmla="*/ 253677 w 253677"/>
                  <a:gd name="connsiteY5" fmla="*/ 3498 h 12344"/>
                  <a:gd name="connsiteX6" fmla="*/ 253472 w 253677"/>
                  <a:gd name="connsiteY6" fmla="*/ 0 h 12344"/>
                  <a:gd name="connsiteX7" fmla="*/ 204437 w 253677"/>
                  <a:gd name="connsiteY7" fmla="*/ 0 h 12344"/>
                  <a:gd name="connsiteX8" fmla="*/ 0 w 253677"/>
                  <a:gd name="connsiteY8" fmla="*/ 0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677" h="12344">
                    <a:moveTo>
                      <a:pt x="0" y="0"/>
                    </a:moveTo>
                    <a:lnTo>
                      <a:pt x="0" y="1098"/>
                    </a:lnTo>
                    <a:cubicBezTo>
                      <a:pt x="0" y="7270"/>
                      <a:pt x="5006" y="12345"/>
                      <a:pt x="11179" y="12345"/>
                    </a:cubicBezTo>
                    <a:lnTo>
                      <a:pt x="244831" y="12345"/>
                    </a:lnTo>
                    <a:cubicBezTo>
                      <a:pt x="247299" y="12345"/>
                      <a:pt x="249494" y="11385"/>
                      <a:pt x="251071" y="9739"/>
                    </a:cubicBezTo>
                    <a:cubicBezTo>
                      <a:pt x="252649" y="8161"/>
                      <a:pt x="253677" y="5898"/>
                      <a:pt x="253677" y="3498"/>
                    </a:cubicBezTo>
                    <a:cubicBezTo>
                      <a:pt x="253677" y="2332"/>
                      <a:pt x="253609" y="1166"/>
                      <a:pt x="253472" y="0"/>
                    </a:cubicBezTo>
                    <a:lnTo>
                      <a:pt x="204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F2AAF349-3737-9BE9-9CF4-2D0866C6BBF4}"/>
                  </a:ext>
                </a:extLst>
              </p:cNvPr>
              <p:cNvSpPr/>
              <p:nvPr/>
            </p:nvSpPr>
            <p:spPr>
              <a:xfrm>
                <a:off x="1327595" y="4785777"/>
                <a:ext cx="144978" cy="29694"/>
              </a:xfrm>
              <a:custGeom>
                <a:avLst/>
                <a:gdLst>
                  <a:gd name="connsiteX0" fmla="*/ 0 w 144978"/>
                  <a:gd name="connsiteY0" fmla="*/ 0 h 29694"/>
                  <a:gd name="connsiteX1" fmla="*/ 0 w 144978"/>
                  <a:gd name="connsiteY1" fmla="*/ 25375 h 29694"/>
                  <a:gd name="connsiteX2" fmla="*/ 343 w 144978"/>
                  <a:gd name="connsiteY2" fmla="*/ 25443 h 29694"/>
                  <a:gd name="connsiteX3" fmla="*/ 65974 w 144978"/>
                  <a:gd name="connsiteY3" fmla="*/ 29627 h 29694"/>
                  <a:gd name="connsiteX4" fmla="*/ 72489 w 144978"/>
                  <a:gd name="connsiteY4" fmla="*/ 29695 h 29694"/>
                  <a:gd name="connsiteX5" fmla="*/ 133525 w 144978"/>
                  <a:gd name="connsiteY5" fmla="*/ 26746 h 29694"/>
                  <a:gd name="connsiteX6" fmla="*/ 144978 w 144978"/>
                  <a:gd name="connsiteY6" fmla="*/ 25375 h 29694"/>
                  <a:gd name="connsiteX7" fmla="*/ 144978 w 144978"/>
                  <a:gd name="connsiteY7" fmla="*/ 0 h 29694"/>
                  <a:gd name="connsiteX8" fmla="*/ 11041 w 144978"/>
                  <a:gd name="connsiteY8" fmla="*/ 0 h 29694"/>
                  <a:gd name="connsiteX9" fmla="*/ 0 w 144978"/>
                  <a:gd name="connsiteY9" fmla="*/ 0 h 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978" h="29694">
                    <a:moveTo>
                      <a:pt x="0" y="0"/>
                    </a:moveTo>
                    <a:lnTo>
                      <a:pt x="0" y="25375"/>
                    </a:lnTo>
                    <a:cubicBezTo>
                      <a:pt x="0" y="25375"/>
                      <a:pt x="137" y="25375"/>
                      <a:pt x="343" y="25443"/>
                    </a:cubicBezTo>
                    <a:cubicBezTo>
                      <a:pt x="3772" y="25786"/>
                      <a:pt x="35044" y="29215"/>
                      <a:pt x="65974" y="29627"/>
                    </a:cubicBezTo>
                    <a:cubicBezTo>
                      <a:pt x="68100" y="29695"/>
                      <a:pt x="70295" y="29695"/>
                      <a:pt x="72489" y="29695"/>
                    </a:cubicBezTo>
                    <a:cubicBezTo>
                      <a:pt x="98961" y="29695"/>
                      <a:pt x="120838" y="28049"/>
                      <a:pt x="133525" y="26746"/>
                    </a:cubicBezTo>
                    <a:cubicBezTo>
                      <a:pt x="140863" y="25992"/>
                      <a:pt x="144978" y="25375"/>
                      <a:pt x="144978" y="25375"/>
                    </a:cubicBezTo>
                    <a:lnTo>
                      <a:pt x="144978" y="0"/>
                    </a:lnTo>
                    <a:lnTo>
                      <a:pt x="11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910247B-38BD-6CCA-42D4-3454159126C8}"/>
                  </a:ext>
                </a:extLst>
              </p:cNvPr>
              <p:cNvSpPr/>
              <p:nvPr/>
            </p:nvSpPr>
            <p:spPr>
              <a:xfrm>
                <a:off x="1463521" y="4817255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C5452543-E121-F3BD-38F9-E1DE05F130C5}"/>
                  </a:ext>
                </a:extLst>
              </p:cNvPr>
              <p:cNvSpPr/>
              <p:nvPr/>
            </p:nvSpPr>
            <p:spPr>
              <a:xfrm>
                <a:off x="1473534" y="4824113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FDFAE46-DA48-CE9A-CFE6-1A92424A8A42}"/>
                  </a:ext>
                </a:extLst>
              </p:cNvPr>
              <p:cNvSpPr/>
              <p:nvPr/>
            </p:nvSpPr>
            <p:spPr>
              <a:xfrm>
                <a:off x="1483546" y="4829820"/>
                <a:ext cx="22822" cy="23370"/>
              </a:xfrm>
              <a:custGeom>
                <a:avLst/>
                <a:gdLst>
                  <a:gd name="connsiteX0" fmla="*/ 1372 w 22822"/>
                  <a:gd name="connsiteY0" fmla="*/ 23371 h 23370"/>
                  <a:gd name="connsiteX1" fmla="*/ 411 w 22822"/>
                  <a:gd name="connsiteY1" fmla="*/ 22959 h 23370"/>
                  <a:gd name="connsiteX2" fmla="*/ 411 w 22822"/>
                  <a:gd name="connsiteY2" fmla="*/ 21039 h 23370"/>
                  <a:gd name="connsiteX3" fmla="*/ 20437 w 22822"/>
                  <a:gd name="connsiteY3" fmla="*/ 534 h 23370"/>
                  <a:gd name="connsiteX4" fmla="*/ 22288 w 22822"/>
                  <a:gd name="connsiteY4" fmla="*/ 259 h 23370"/>
                  <a:gd name="connsiteX5" fmla="*/ 22563 w 22822"/>
                  <a:gd name="connsiteY5" fmla="*/ 2180 h 23370"/>
                  <a:gd name="connsiteX6" fmla="*/ 22494 w 22822"/>
                  <a:gd name="connsiteY6" fmla="*/ 2317 h 23370"/>
                  <a:gd name="connsiteX7" fmla="*/ 2400 w 22822"/>
                  <a:gd name="connsiteY7" fmla="*/ 22959 h 23370"/>
                  <a:gd name="connsiteX8" fmla="*/ 1372 w 22822"/>
                  <a:gd name="connsiteY8" fmla="*/ 23371 h 2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22" h="23370">
                    <a:moveTo>
                      <a:pt x="1372" y="23371"/>
                    </a:moveTo>
                    <a:cubicBezTo>
                      <a:pt x="1029" y="23371"/>
                      <a:pt x="686" y="23234"/>
                      <a:pt x="411" y="22959"/>
                    </a:cubicBezTo>
                    <a:cubicBezTo>
                      <a:pt x="-137" y="22411"/>
                      <a:pt x="-137" y="21588"/>
                      <a:pt x="411" y="21039"/>
                    </a:cubicBezTo>
                    <a:lnTo>
                      <a:pt x="20437" y="534"/>
                    </a:lnTo>
                    <a:cubicBezTo>
                      <a:pt x="20917" y="-84"/>
                      <a:pt x="21740" y="-152"/>
                      <a:pt x="22288" y="259"/>
                    </a:cubicBezTo>
                    <a:cubicBezTo>
                      <a:pt x="22906" y="671"/>
                      <a:pt x="22974" y="1562"/>
                      <a:pt x="22563" y="2180"/>
                    </a:cubicBezTo>
                    <a:lnTo>
                      <a:pt x="22494" y="2317"/>
                    </a:lnTo>
                    <a:lnTo>
                      <a:pt x="2400" y="22959"/>
                    </a:lnTo>
                    <a:cubicBezTo>
                      <a:pt x="2057" y="23234"/>
                      <a:pt x="1714" y="23371"/>
                      <a:pt x="1372" y="23371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">
              <a:extLst>
                <a:ext uri="{FF2B5EF4-FFF2-40B4-BE49-F238E27FC236}">
                  <a16:creationId xmlns:a16="http://schemas.microsoft.com/office/drawing/2014/main" id="{92A8985C-B392-4DBA-D491-E269C4C5CF6A}"/>
                </a:ext>
              </a:extLst>
            </p:cNvPr>
            <p:cNvGrpSpPr/>
            <p:nvPr/>
          </p:nvGrpSpPr>
          <p:grpSpPr>
            <a:xfrm>
              <a:off x="978386" y="4007737"/>
              <a:ext cx="503857" cy="779343"/>
              <a:chOff x="978386" y="4007737"/>
              <a:chExt cx="503857" cy="779343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EAB6C175-058E-B97A-B49A-2443B0C160F2}"/>
                  </a:ext>
                </a:extLst>
              </p:cNvPr>
              <p:cNvSpPr/>
              <p:nvPr/>
            </p:nvSpPr>
            <p:spPr>
              <a:xfrm>
                <a:off x="1204769" y="4009177"/>
                <a:ext cx="31889" cy="367108"/>
              </a:xfrm>
              <a:custGeom>
                <a:avLst/>
                <a:gdLst>
                  <a:gd name="connsiteX0" fmla="*/ 31890 w 31889"/>
                  <a:gd name="connsiteY0" fmla="*/ 0 h 367108"/>
                  <a:gd name="connsiteX1" fmla="*/ 21603 w 31889"/>
                  <a:gd name="connsiteY1" fmla="*/ 367109 h 367108"/>
                  <a:gd name="connsiteX2" fmla="*/ 0 w 31889"/>
                  <a:gd name="connsiteY2" fmla="*/ 267462 h 36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889" h="367108">
                    <a:moveTo>
                      <a:pt x="31890" y="0"/>
                    </a:moveTo>
                    <a:lnTo>
                      <a:pt x="21603" y="367109"/>
                    </a:lnTo>
                    <a:lnTo>
                      <a:pt x="0" y="267462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E2BAAFEF-FDA4-1EE6-A018-93F054506B2A}"/>
                  </a:ext>
                </a:extLst>
              </p:cNvPr>
              <p:cNvSpPr/>
              <p:nvPr/>
            </p:nvSpPr>
            <p:spPr>
              <a:xfrm>
                <a:off x="1000332" y="4009177"/>
                <a:ext cx="86136" cy="83599"/>
              </a:xfrm>
              <a:custGeom>
                <a:avLst/>
                <a:gdLst>
                  <a:gd name="connsiteX0" fmla="*/ 2537 w 86136"/>
                  <a:gd name="connsiteY0" fmla="*/ 0 h 83599"/>
                  <a:gd name="connsiteX1" fmla="*/ 0 w 86136"/>
                  <a:gd name="connsiteY1" fmla="*/ 83530 h 83599"/>
                  <a:gd name="connsiteX2" fmla="*/ 2537 w 86136"/>
                  <a:gd name="connsiteY2" fmla="*/ 83599 h 83599"/>
                  <a:gd name="connsiteX3" fmla="*/ 18860 w 86136"/>
                  <a:gd name="connsiteY3" fmla="*/ 82021 h 83599"/>
                  <a:gd name="connsiteX4" fmla="*/ 86136 w 86136"/>
                  <a:gd name="connsiteY4" fmla="*/ 68 h 83599"/>
                  <a:gd name="connsiteX5" fmla="*/ 2537 w 86136"/>
                  <a:gd name="connsiteY5" fmla="*/ 68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36" h="83599">
                    <a:moveTo>
                      <a:pt x="2537" y="0"/>
                    </a:moveTo>
                    <a:lnTo>
                      <a:pt x="0" y="83530"/>
                    </a:lnTo>
                    <a:lnTo>
                      <a:pt x="2537" y="83599"/>
                    </a:lnTo>
                    <a:cubicBezTo>
                      <a:pt x="8161" y="83599"/>
                      <a:pt x="13579" y="83050"/>
                      <a:pt x="18860" y="82021"/>
                    </a:cubicBezTo>
                    <a:cubicBezTo>
                      <a:pt x="57196" y="74409"/>
                      <a:pt x="86136" y="40599"/>
                      <a:pt x="86136" y="68"/>
                    </a:cubicBezTo>
                    <a:lnTo>
                      <a:pt x="2537" y="68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A3AF00DE-C406-4B2D-2AA1-C7C44D47E2AD}"/>
                  </a:ext>
                </a:extLst>
              </p:cNvPr>
              <p:cNvSpPr/>
              <p:nvPr/>
            </p:nvSpPr>
            <p:spPr>
              <a:xfrm>
                <a:off x="1297146" y="4009177"/>
                <a:ext cx="94640" cy="83599"/>
              </a:xfrm>
              <a:custGeom>
                <a:avLst/>
                <a:gdLst>
                  <a:gd name="connsiteX0" fmla="*/ 83530 w 94640"/>
                  <a:gd name="connsiteY0" fmla="*/ 0 h 83599"/>
                  <a:gd name="connsiteX1" fmla="*/ 0 w 94640"/>
                  <a:gd name="connsiteY1" fmla="*/ 0 h 83599"/>
                  <a:gd name="connsiteX2" fmla="*/ 67826 w 94640"/>
                  <a:gd name="connsiteY2" fmla="*/ 80856 h 83599"/>
                  <a:gd name="connsiteX3" fmla="*/ 94640 w 94640"/>
                  <a:gd name="connsiteY3" fmla="*/ 83599 h 83599"/>
                  <a:gd name="connsiteX4" fmla="*/ 83530 w 94640"/>
                  <a:gd name="connsiteY4" fmla="*/ 0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40" h="83599">
                    <a:moveTo>
                      <a:pt x="83530" y="0"/>
                    </a:moveTo>
                    <a:lnTo>
                      <a:pt x="0" y="0"/>
                    </a:lnTo>
                    <a:cubicBezTo>
                      <a:pt x="0" y="38747"/>
                      <a:pt x="24414" y="71392"/>
                      <a:pt x="67826" y="80856"/>
                    </a:cubicBezTo>
                    <a:cubicBezTo>
                      <a:pt x="76055" y="82639"/>
                      <a:pt x="85039" y="83599"/>
                      <a:pt x="94640" y="83599"/>
                    </a:cubicBezTo>
                    <a:lnTo>
                      <a:pt x="83530" y="0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48CB2346-052E-BD4E-8AFB-D33A2E7834D5}"/>
                  </a:ext>
                </a:extLst>
              </p:cNvPr>
              <p:cNvSpPr/>
              <p:nvPr/>
            </p:nvSpPr>
            <p:spPr>
              <a:xfrm>
                <a:off x="998891" y="4007737"/>
                <a:ext cx="88879" cy="86273"/>
              </a:xfrm>
              <a:custGeom>
                <a:avLst/>
                <a:gdLst>
                  <a:gd name="connsiteX0" fmla="*/ 1440 w 88879"/>
                  <a:gd name="connsiteY0" fmla="*/ 86274 h 86273"/>
                  <a:gd name="connsiteX1" fmla="*/ 20574 w 88879"/>
                  <a:gd name="connsiteY1" fmla="*/ 84696 h 86273"/>
                  <a:gd name="connsiteX2" fmla="*/ 88880 w 88879"/>
                  <a:gd name="connsiteY2" fmla="*/ 1372 h 86273"/>
                  <a:gd name="connsiteX3" fmla="*/ 87508 w 88879"/>
                  <a:gd name="connsiteY3" fmla="*/ 0 h 86273"/>
                  <a:gd name="connsiteX4" fmla="*/ 86136 w 88879"/>
                  <a:gd name="connsiteY4" fmla="*/ 1372 h 86273"/>
                  <a:gd name="connsiteX5" fmla="*/ 19957 w 88879"/>
                  <a:gd name="connsiteY5" fmla="*/ 82022 h 86273"/>
                  <a:gd name="connsiteX6" fmla="*/ 1372 w 88879"/>
                  <a:gd name="connsiteY6" fmla="*/ 83530 h 86273"/>
                  <a:gd name="connsiteX7" fmla="*/ 0 w 88879"/>
                  <a:gd name="connsiteY7" fmla="*/ 84902 h 86273"/>
                  <a:gd name="connsiteX8" fmla="*/ 1440 w 88879"/>
                  <a:gd name="connsiteY8" fmla="*/ 86274 h 86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879" h="86273">
                    <a:moveTo>
                      <a:pt x="1440" y="86274"/>
                    </a:moveTo>
                    <a:cubicBezTo>
                      <a:pt x="6721" y="86274"/>
                      <a:pt x="14950" y="85862"/>
                      <a:pt x="20574" y="84696"/>
                    </a:cubicBezTo>
                    <a:cubicBezTo>
                      <a:pt x="60145" y="76878"/>
                      <a:pt x="88880" y="41834"/>
                      <a:pt x="88880" y="1372"/>
                    </a:cubicBezTo>
                    <a:cubicBezTo>
                      <a:pt x="88880" y="617"/>
                      <a:pt x="88262" y="0"/>
                      <a:pt x="87508" y="0"/>
                    </a:cubicBezTo>
                    <a:cubicBezTo>
                      <a:pt x="86754" y="0"/>
                      <a:pt x="86136" y="617"/>
                      <a:pt x="86136" y="1372"/>
                    </a:cubicBezTo>
                    <a:cubicBezTo>
                      <a:pt x="86136" y="40531"/>
                      <a:pt x="58293" y="74478"/>
                      <a:pt x="19957" y="82022"/>
                    </a:cubicBezTo>
                    <a:cubicBezTo>
                      <a:pt x="14813" y="83050"/>
                      <a:pt x="6927" y="83530"/>
                      <a:pt x="1372" y="83530"/>
                    </a:cubicBezTo>
                    <a:cubicBezTo>
                      <a:pt x="617" y="83530"/>
                      <a:pt x="0" y="84148"/>
                      <a:pt x="0" y="84902"/>
                    </a:cubicBezTo>
                    <a:cubicBezTo>
                      <a:pt x="0" y="85656"/>
                      <a:pt x="686" y="86274"/>
                      <a:pt x="1440" y="862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8F41201-6E01-A9CF-9F9D-2C0AA30BF63D}"/>
                  </a:ext>
                </a:extLst>
              </p:cNvPr>
              <p:cNvSpPr/>
              <p:nvPr/>
            </p:nvSpPr>
            <p:spPr>
              <a:xfrm>
                <a:off x="1363662" y="4088655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2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2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4CEE49C-9B30-AC8D-EBE3-20507EE9C64C}"/>
                  </a:ext>
                </a:extLst>
              </p:cNvPr>
              <p:cNvSpPr/>
              <p:nvPr/>
            </p:nvSpPr>
            <p:spPr>
              <a:xfrm>
                <a:off x="1365293" y="4100573"/>
                <a:ext cx="99963" cy="674642"/>
              </a:xfrm>
              <a:custGeom>
                <a:avLst/>
                <a:gdLst>
                  <a:gd name="connsiteX0" fmla="*/ 97267 w 99963"/>
                  <a:gd name="connsiteY0" fmla="*/ 673477 h 674642"/>
                  <a:gd name="connsiteX1" fmla="*/ 96102 w 99963"/>
                  <a:gd name="connsiteY1" fmla="*/ 665590 h 674642"/>
                  <a:gd name="connsiteX2" fmla="*/ 97267 w 99963"/>
                  <a:gd name="connsiteY2" fmla="*/ 664081 h 674642"/>
                  <a:gd name="connsiteX3" fmla="*/ 98776 w 99963"/>
                  <a:gd name="connsiteY3" fmla="*/ 665247 h 674642"/>
                  <a:gd name="connsiteX4" fmla="*/ 99942 w 99963"/>
                  <a:gd name="connsiteY4" fmla="*/ 673134 h 674642"/>
                  <a:gd name="connsiteX5" fmla="*/ 98776 w 99963"/>
                  <a:gd name="connsiteY5" fmla="*/ 674642 h 674642"/>
                  <a:gd name="connsiteX6" fmla="*/ 98571 w 99963"/>
                  <a:gd name="connsiteY6" fmla="*/ 674642 h 674642"/>
                  <a:gd name="connsiteX7" fmla="*/ 97267 w 99963"/>
                  <a:gd name="connsiteY7" fmla="*/ 673477 h 674642"/>
                  <a:gd name="connsiteX8" fmla="*/ 94936 w 99963"/>
                  <a:gd name="connsiteY8" fmla="*/ 657703 h 674642"/>
                  <a:gd name="connsiteX9" fmla="*/ 93770 w 99963"/>
                  <a:gd name="connsiteY9" fmla="*/ 649817 h 674642"/>
                  <a:gd name="connsiteX10" fmla="*/ 94936 w 99963"/>
                  <a:gd name="connsiteY10" fmla="*/ 648308 h 674642"/>
                  <a:gd name="connsiteX11" fmla="*/ 96445 w 99963"/>
                  <a:gd name="connsiteY11" fmla="*/ 649474 h 674642"/>
                  <a:gd name="connsiteX12" fmla="*/ 97610 w 99963"/>
                  <a:gd name="connsiteY12" fmla="*/ 657361 h 674642"/>
                  <a:gd name="connsiteX13" fmla="*/ 96445 w 99963"/>
                  <a:gd name="connsiteY13" fmla="*/ 658869 h 674642"/>
                  <a:gd name="connsiteX14" fmla="*/ 96239 w 99963"/>
                  <a:gd name="connsiteY14" fmla="*/ 658869 h 674642"/>
                  <a:gd name="connsiteX15" fmla="*/ 94936 w 99963"/>
                  <a:gd name="connsiteY15" fmla="*/ 657703 h 674642"/>
                  <a:gd name="connsiteX16" fmla="*/ 92673 w 99963"/>
                  <a:gd name="connsiteY16" fmla="*/ 641861 h 674642"/>
                  <a:gd name="connsiteX17" fmla="*/ 91507 w 99963"/>
                  <a:gd name="connsiteY17" fmla="*/ 633975 h 674642"/>
                  <a:gd name="connsiteX18" fmla="*/ 92673 w 99963"/>
                  <a:gd name="connsiteY18" fmla="*/ 632466 h 674642"/>
                  <a:gd name="connsiteX19" fmla="*/ 94181 w 99963"/>
                  <a:gd name="connsiteY19" fmla="*/ 633632 h 674642"/>
                  <a:gd name="connsiteX20" fmla="*/ 95347 w 99963"/>
                  <a:gd name="connsiteY20" fmla="*/ 641519 h 674642"/>
                  <a:gd name="connsiteX21" fmla="*/ 94181 w 99963"/>
                  <a:gd name="connsiteY21" fmla="*/ 643027 h 674642"/>
                  <a:gd name="connsiteX22" fmla="*/ 93976 w 99963"/>
                  <a:gd name="connsiteY22" fmla="*/ 643027 h 674642"/>
                  <a:gd name="connsiteX23" fmla="*/ 92673 w 99963"/>
                  <a:gd name="connsiteY23" fmla="*/ 641861 h 674642"/>
                  <a:gd name="connsiteX24" fmla="*/ 90409 w 99963"/>
                  <a:gd name="connsiteY24" fmla="*/ 626088 h 674642"/>
                  <a:gd name="connsiteX25" fmla="*/ 89244 w 99963"/>
                  <a:gd name="connsiteY25" fmla="*/ 618201 h 674642"/>
                  <a:gd name="connsiteX26" fmla="*/ 90409 w 99963"/>
                  <a:gd name="connsiteY26" fmla="*/ 616693 h 674642"/>
                  <a:gd name="connsiteX27" fmla="*/ 91918 w 99963"/>
                  <a:gd name="connsiteY27" fmla="*/ 617858 h 674642"/>
                  <a:gd name="connsiteX28" fmla="*/ 93084 w 99963"/>
                  <a:gd name="connsiteY28" fmla="*/ 625745 h 674642"/>
                  <a:gd name="connsiteX29" fmla="*/ 91918 w 99963"/>
                  <a:gd name="connsiteY29" fmla="*/ 627254 h 674642"/>
                  <a:gd name="connsiteX30" fmla="*/ 91713 w 99963"/>
                  <a:gd name="connsiteY30" fmla="*/ 627254 h 674642"/>
                  <a:gd name="connsiteX31" fmla="*/ 90409 w 99963"/>
                  <a:gd name="connsiteY31" fmla="*/ 626088 h 674642"/>
                  <a:gd name="connsiteX32" fmla="*/ 88078 w 99963"/>
                  <a:gd name="connsiteY32" fmla="*/ 610246 h 674642"/>
                  <a:gd name="connsiteX33" fmla="*/ 86912 w 99963"/>
                  <a:gd name="connsiteY33" fmla="*/ 602359 h 674642"/>
                  <a:gd name="connsiteX34" fmla="*/ 88078 w 99963"/>
                  <a:gd name="connsiteY34" fmla="*/ 600851 h 674642"/>
                  <a:gd name="connsiteX35" fmla="*/ 89587 w 99963"/>
                  <a:gd name="connsiteY35" fmla="*/ 602016 h 674642"/>
                  <a:gd name="connsiteX36" fmla="*/ 90752 w 99963"/>
                  <a:gd name="connsiteY36" fmla="*/ 609903 h 674642"/>
                  <a:gd name="connsiteX37" fmla="*/ 89587 w 99963"/>
                  <a:gd name="connsiteY37" fmla="*/ 611412 h 674642"/>
                  <a:gd name="connsiteX38" fmla="*/ 89381 w 99963"/>
                  <a:gd name="connsiteY38" fmla="*/ 611412 h 674642"/>
                  <a:gd name="connsiteX39" fmla="*/ 88078 w 99963"/>
                  <a:gd name="connsiteY39" fmla="*/ 610246 h 674642"/>
                  <a:gd name="connsiteX40" fmla="*/ 85815 w 99963"/>
                  <a:gd name="connsiteY40" fmla="*/ 594404 h 674642"/>
                  <a:gd name="connsiteX41" fmla="*/ 84649 w 99963"/>
                  <a:gd name="connsiteY41" fmla="*/ 586517 h 674642"/>
                  <a:gd name="connsiteX42" fmla="*/ 85815 w 99963"/>
                  <a:gd name="connsiteY42" fmla="*/ 585009 h 674642"/>
                  <a:gd name="connsiteX43" fmla="*/ 87323 w 99963"/>
                  <a:gd name="connsiteY43" fmla="*/ 586175 h 674642"/>
                  <a:gd name="connsiteX44" fmla="*/ 88489 w 99963"/>
                  <a:gd name="connsiteY44" fmla="*/ 594061 h 674642"/>
                  <a:gd name="connsiteX45" fmla="*/ 87323 w 99963"/>
                  <a:gd name="connsiteY45" fmla="*/ 595570 h 674642"/>
                  <a:gd name="connsiteX46" fmla="*/ 87118 w 99963"/>
                  <a:gd name="connsiteY46" fmla="*/ 595570 h 674642"/>
                  <a:gd name="connsiteX47" fmla="*/ 85815 w 99963"/>
                  <a:gd name="connsiteY47" fmla="*/ 594404 h 674642"/>
                  <a:gd name="connsiteX48" fmla="*/ 83551 w 99963"/>
                  <a:gd name="connsiteY48" fmla="*/ 578630 h 674642"/>
                  <a:gd name="connsiteX49" fmla="*/ 82386 w 99963"/>
                  <a:gd name="connsiteY49" fmla="*/ 570744 h 674642"/>
                  <a:gd name="connsiteX50" fmla="*/ 83551 w 99963"/>
                  <a:gd name="connsiteY50" fmla="*/ 569235 h 674642"/>
                  <a:gd name="connsiteX51" fmla="*/ 85060 w 99963"/>
                  <a:gd name="connsiteY51" fmla="*/ 570401 h 674642"/>
                  <a:gd name="connsiteX52" fmla="*/ 86226 w 99963"/>
                  <a:gd name="connsiteY52" fmla="*/ 578288 h 674642"/>
                  <a:gd name="connsiteX53" fmla="*/ 85060 w 99963"/>
                  <a:gd name="connsiteY53" fmla="*/ 579797 h 674642"/>
                  <a:gd name="connsiteX54" fmla="*/ 84855 w 99963"/>
                  <a:gd name="connsiteY54" fmla="*/ 579797 h 674642"/>
                  <a:gd name="connsiteX55" fmla="*/ 83551 w 99963"/>
                  <a:gd name="connsiteY55" fmla="*/ 578630 h 674642"/>
                  <a:gd name="connsiteX56" fmla="*/ 81220 w 99963"/>
                  <a:gd name="connsiteY56" fmla="*/ 562789 h 674642"/>
                  <a:gd name="connsiteX57" fmla="*/ 80054 w 99963"/>
                  <a:gd name="connsiteY57" fmla="*/ 554902 h 674642"/>
                  <a:gd name="connsiteX58" fmla="*/ 81220 w 99963"/>
                  <a:gd name="connsiteY58" fmla="*/ 553393 h 674642"/>
                  <a:gd name="connsiteX59" fmla="*/ 82729 w 99963"/>
                  <a:gd name="connsiteY59" fmla="*/ 554559 h 674642"/>
                  <a:gd name="connsiteX60" fmla="*/ 83894 w 99963"/>
                  <a:gd name="connsiteY60" fmla="*/ 562446 h 674642"/>
                  <a:gd name="connsiteX61" fmla="*/ 82729 w 99963"/>
                  <a:gd name="connsiteY61" fmla="*/ 563955 h 674642"/>
                  <a:gd name="connsiteX62" fmla="*/ 82523 w 99963"/>
                  <a:gd name="connsiteY62" fmla="*/ 563955 h 674642"/>
                  <a:gd name="connsiteX63" fmla="*/ 81220 w 99963"/>
                  <a:gd name="connsiteY63" fmla="*/ 562789 h 674642"/>
                  <a:gd name="connsiteX64" fmla="*/ 78957 w 99963"/>
                  <a:gd name="connsiteY64" fmla="*/ 547015 h 674642"/>
                  <a:gd name="connsiteX65" fmla="*/ 77791 w 99963"/>
                  <a:gd name="connsiteY65" fmla="*/ 539129 h 674642"/>
                  <a:gd name="connsiteX66" fmla="*/ 78957 w 99963"/>
                  <a:gd name="connsiteY66" fmla="*/ 537620 h 674642"/>
                  <a:gd name="connsiteX67" fmla="*/ 80465 w 99963"/>
                  <a:gd name="connsiteY67" fmla="*/ 538786 h 674642"/>
                  <a:gd name="connsiteX68" fmla="*/ 81631 w 99963"/>
                  <a:gd name="connsiteY68" fmla="*/ 546672 h 674642"/>
                  <a:gd name="connsiteX69" fmla="*/ 80465 w 99963"/>
                  <a:gd name="connsiteY69" fmla="*/ 548181 h 674642"/>
                  <a:gd name="connsiteX70" fmla="*/ 80260 w 99963"/>
                  <a:gd name="connsiteY70" fmla="*/ 548181 h 674642"/>
                  <a:gd name="connsiteX71" fmla="*/ 78957 w 99963"/>
                  <a:gd name="connsiteY71" fmla="*/ 547015 h 674642"/>
                  <a:gd name="connsiteX72" fmla="*/ 76693 w 99963"/>
                  <a:gd name="connsiteY72" fmla="*/ 531173 h 674642"/>
                  <a:gd name="connsiteX73" fmla="*/ 75528 w 99963"/>
                  <a:gd name="connsiteY73" fmla="*/ 523287 h 674642"/>
                  <a:gd name="connsiteX74" fmla="*/ 76693 w 99963"/>
                  <a:gd name="connsiteY74" fmla="*/ 521778 h 674642"/>
                  <a:gd name="connsiteX75" fmla="*/ 78202 w 99963"/>
                  <a:gd name="connsiteY75" fmla="*/ 522944 h 674642"/>
                  <a:gd name="connsiteX76" fmla="*/ 79368 w 99963"/>
                  <a:gd name="connsiteY76" fmla="*/ 530830 h 674642"/>
                  <a:gd name="connsiteX77" fmla="*/ 78202 w 99963"/>
                  <a:gd name="connsiteY77" fmla="*/ 532339 h 674642"/>
                  <a:gd name="connsiteX78" fmla="*/ 77997 w 99963"/>
                  <a:gd name="connsiteY78" fmla="*/ 532339 h 674642"/>
                  <a:gd name="connsiteX79" fmla="*/ 76693 w 99963"/>
                  <a:gd name="connsiteY79" fmla="*/ 531173 h 674642"/>
                  <a:gd name="connsiteX80" fmla="*/ 74362 w 99963"/>
                  <a:gd name="connsiteY80" fmla="*/ 515400 h 674642"/>
                  <a:gd name="connsiteX81" fmla="*/ 73196 w 99963"/>
                  <a:gd name="connsiteY81" fmla="*/ 507513 h 674642"/>
                  <a:gd name="connsiteX82" fmla="*/ 74362 w 99963"/>
                  <a:gd name="connsiteY82" fmla="*/ 506004 h 674642"/>
                  <a:gd name="connsiteX83" fmla="*/ 75871 w 99963"/>
                  <a:gd name="connsiteY83" fmla="*/ 507170 h 674642"/>
                  <a:gd name="connsiteX84" fmla="*/ 77036 w 99963"/>
                  <a:gd name="connsiteY84" fmla="*/ 515057 h 674642"/>
                  <a:gd name="connsiteX85" fmla="*/ 75871 w 99963"/>
                  <a:gd name="connsiteY85" fmla="*/ 516566 h 674642"/>
                  <a:gd name="connsiteX86" fmla="*/ 75665 w 99963"/>
                  <a:gd name="connsiteY86" fmla="*/ 516566 h 674642"/>
                  <a:gd name="connsiteX87" fmla="*/ 74362 w 99963"/>
                  <a:gd name="connsiteY87" fmla="*/ 515400 h 674642"/>
                  <a:gd name="connsiteX88" fmla="*/ 72099 w 99963"/>
                  <a:gd name="connsiteY88" fmla="*/ 499558 h 674642"/>
                  <a:gd name="connsiteX89" fmla="*/ 70933 w 99963"/>
                  <a:gd name="connsiteY89" fmla="*/ 491671 h 674642"/>
                  <a:gd name="connsiteX90" fmla="*/ 72099 w 99963"/>
                  <a:gd name="connsiteY90" fmla="*/ 490163 h 674642"/>
                  <a:gd name="connsiteX91" fmla="*/ 73607 w 99963"/>
                  <a:gd name="connsiteY91" fmla="*/ 491328 h 674642"/>
                  <a:gd name="connsiteX92" fmla="*/ 74773 w 99963"/>
                  <a:gd name="connsiteY92" fmla="*/ 499215 h 674642"/>
                  <a:gd name="connsiteX93" fmla="*/ 73607 w 99963"/>
                  <a:gd name="connsiteY93" fmla="*/ 500724 h 674642"/>
                  <a:gd name="connsiteX94" fmla="*/ 73402 w 99963"/>
                  <a:gd name="connsiteY94" fmla="*/ 500724 h 674642"/>
                  <a:gd name="connsiteX95" fmla="*/ 72099 w 99963"/>
                  <a:gd name="connsiteY95" fmla="*/ 499558 h 674642"/>
                  <a:gd name="connsiteX96" fmla="*/ 69767 w 99963"/>
                  <a:gd name="connsiteY96" fmla="*/ 483785 h 674642"/>
                  <a:gd name="connsiteX97" fmla="*/ 68601 w 99963"/>
                  <a:gd name="connsiteY97" fmla="*/ 475898 h 674642"/>
                  <a:gd name="connsiteX98" fmla="*/ 69767 w 99963"/>
                  <a:gd name="connsiteY98" fmla="*/ 474389 h 674642"/>
                  <a:gd name="connsiteX99" fmla="*/ 71276 w 99963"/>
                  <a:gd name="connsiteY99" fmla="*/ 475555 h 674642"/>
                  <a:gd name="connsiteX100" fmla="*/ 72442 w 99963"/>
                  <a:gd name="connsiteY100" fmla="*/ 483441 h 674642"/>
                  <a:gd name="connsiteX101" fmla="*/ 71276 w 99963"/>
                  <a:gd name="connsiteY101" fmla="*/ 484950 h 674642"/>
                  <a:gd name="connsiteX102" fmla="*/ 71070 w 99963"/>
                  <a:gd name="connsiteY102" fmla="*/ 484950 h 674642"/>
                  <a:gd name="connsiteX103" fmla="*/ 69767 w 99963"/>
                  <a:gd name="connsiteY103" fmla="*/ 483785 h 674642"/>
                  <a:gd name="connsiteX104" fmla="*/ 67504 w 99963"/>
                  <a:gd name="connsiteY104" fmla="*/ 467943 h 674642"/>
                  <a:gd name="connsiteX105" fmla="*/ 66338 w 99963"/>
                  <a:gd name="connsiteY105" fmla="*/ 460056 h 674642"/>
                  <a:gd name="connsiteX106" fmla="*/ 67504 w 99963"/>
                  <a:gd name="connsiteY106" fmla="*/ 458547 h 674642"/>
                  <a:gd name="connsiteX107" fmla="*/ 69013 w 99963"/>
                  <a:gd name="connsiteY107" fmla="*/ 459713 h 674642"/>
                  <a:gd name="connsiteX108" fmla="*/ 70178 w 99963"/>
                  <a:gd name="connsiteY108" fmla="*/ 467599 h 674642"/>
                  <a:gd name="connsiteX109" fmla="*/ 69013 w 99963"/>
                  <a:gd name="connsiteY109" fmla="*/ 469108 h 674642"/>
                  <a:gd name="connsiteX110" fmla="*/ 68807 w 99963"/>
                  <a:gd name="connsiteY110" fmla="*/ 469108 h 674642"/>
                  <a:gd name="connsiteX111" fmla="*/ 67504 w 99963"/>
                  <a:gd name="connsiteY111" fmla="*/ 467943 h 674642"/>
                  <a:gd name="connsiteX112" fmla="*/ 65241 w 99963"/>
                  <a:gd name="connsiteY112" fmla="*/ 452101 h 674642"/>
                  <a:gd name="connsiteX113" fmla="*/ 64075 w 99963"/>
                  <a:gd name="connsiteY113" fmla="*/ 444214 h 674642"/>
                  <a:gd name="connsiteX114" fmla="*/ 65241 w 99963"/>
                  <a:gd name="connsiteY114" fmla="*/ 442705 h 674642"/>
                  <a:gd name="connsiteX115" fmla="*/ 66749 w 99963"/>
                  <a:gd name="connsiteY115" fmla="*/ 443871 h 674642"/>
                  <a:gd name="connsiteX116" fmla="*/ 67915 w 99963"/>
                  <a:gd name="connsiteY116" fmla="*/ 451757 h 674642"/>
                  <a:gd name="connsiteX117" fmla="*/ 66749 w 99963"/>
                  <a:gd name="connsiteY117" fmla="*/ 453266 h 674642"/>
                  <a:gd name="connsiteX118" fmla="*/ 66544 w 99963"/>
                  <a:gd name="connsiteY118" fmla="*/ 453266 h 674642"/>
                  <a:gd name="connsiteX119" fmla="*/ 65241 w 99963"/>
                  <a:gd name="connsiteY119" fmla="*/ 452101 h 674642"/>
                  <a:gd name="connsiteX120" fmla="*/ 62909 w 99963"/>
                  <a:gd name="connsiteY120" fmla="*/ 436327 h 674642"/>
                  <a:gd name="connsiteX121" fmla="*/ 61743 w 99963"/>
                  <a:gd name="connsiteY121" fmla="*/ 428441 h 674642"/>
                  <a:gd name="connsiteX122" fmla="*/ 62909 w 99963"/>
                  <a:gd name="connsiteY122" fmla="*/ 426932 h 674642"/>
                  <a:gd name="connsiteX123" fmla="*/ 64418 w 99963"/>
                  <a:gd name="connsiteY123" fmla="*/ 428098 h 674642"/>
                  <a:gd name="connsiteX124" fmla="*/ 65584 w 99963"/>
                  <a:gd name="connsiteY124" fmla="*/ 435984 h 674642"/>
                  <a:gd name="connsiteX125" fmla="*/ 64418 w 99963"/>
                  <a:gd name="connsiteY125" fmla="*/ 437493 h 674642"/>
                  <a:gd name="connsiteX126" fmla="*/ 64212 w 99963"/>
                  <a:gd name="connsiteY126" fmla="*/ 437493 h 674642"/>
                  <a:gd name="connsiteX127" fmla="*/ 62909 w 99963"/>
                  <a:gd name="connsiteY127" fmla="*/ 436327 h 674642"/>
                  <a:gd name="connsiteX128" fmla="*/ 60646 w 99963"/>
                  <a:gd name="connsiteY128" fmla="*/ 420485 h 674642"/>
                  <a:gd name="connsiteX129" fmla="*/ 59480 w 99963"/>
                  <a:gd name="connsiteY129" fmla="*/ 412599 h 674642"/>
                  <a:gd name="connsiteX130" fmla="*/ 60646 w 99963"/>
                  <a:gd name="connsiteY130" fmla="*/ 411090 h 674642"/>
                  <a:gd name="connsiteX131" fmla="*/ 62155 w 99963"/>
                  <a:gd name="connsiteY131" fmla="*/ 412256 h 674642"/>
                  <a:gd name="connsiteX132" fmla="*/ 63320 w 99963"/>
                  <a:gd name="connsiteY132" fmla="*/ 420142 h 674642"/>
                  <a:gd name="connsiteX133" fmla="*/ 62155 w 99963"/>
                  <a:gd name="connsiteY133" fmla="*/ 421651 h 674642"/>
                  <a:gd name="connsiteX134" fmla="*/ 61949 w 99963"/>
                  <a:gd name="connsiteY134" fmla="*/ 421651 h 674642"/>
                  <a:gd name="connsiteX135" fmla="*/ 60646 w 99963"/>
                  <a:gd name="connsiteY135" fmla="*/ 420485 h 674642"/>
                  <a:gd name="connsiteX136" fmla="*/ 58383 w 99963"/>
                  <a:gd name="connsiteY136" fmla="*/ 404712 h 674642"/>
                  <a:gd name="connsiteX137" fmla="*/ 57217 w 99963"/>
                  <a:gd name="connsiteY137" fmla="*/ 396825 h 674642"/>
                  <a:gd name="connsiteX138" fmla="*/ 58383 w 99963"/>
                  <a:gd name="connsiteY138" fmla="*/ 395316 h 674642"/>
                  <a:gd name="connsiteX139" fmla="*/ 59891 w 99963"/>
                  <a:gd name="connsiteY139" fmla="*/ 396482 h 674642"/>
                  <a:gd name="connsiteX140" fmla="*/ 61057 w 99963"/>
                  <a:gd name="connsiteY140" fmla="*/ 404369 h 674642"/>
                  <a:gd name="connsiteX141" fmla="*/ 59891 w 99963"/>
                  <a:gd name="connsiteY141" fmla="*/ 405877 h 674642"/>
                  <a:gd name="connsiteX142" fmla="*/ 59686 w 99963"/>
                  <a:gd name="connsiteY142" fmla="*/ 405877 h 674642"/>
                  <a:gd name="connsiteX143" fmla="*/ 58383 w 99963"/>
                  <a:gd name="connsiteY143" fmla="*/ 404712 h 674642"/>
                  <a:gd name="connsiteX144" fmla="*/ 56051 w 99963"/>
                  <a:gd name="connsiteY144" fmla="*/ 388870 h 674642"/>
                  <a:gd name="connsiteX145" fmla="*/ 54885 w 99963"/>
                  <a:gd name="connsiteY145" fmla="*/ 380983 h 674642"/>
                  <a:gd name="connsiteX146" fmla="*/ 56051 w 99963"/>
                  <a:gd name="connsiteY146" fmla="*/ 379474 h 674642"/>
                  <a:gd name="connsiteX147" fmla="*/ 57560 w 99963"/>
                  <a:gd name="connsiteY147" fmla="*/ 380640 h 674642"/>
                  <a:gd name="connsiteX148" fmla="*/ 58726 w 99963"/>
                  <a:gd name="connsiteY148" fmla="*/ 388527 h 674642"/>
                  <a:gd name="connsiteX149" fmla="*/ 57560 w 99963"/>
                  <a:gd name="connsiteY149" fmla="*/ 390035 h 674642"/>
                  <a:gd name="connsiteX150" fmla="*/ 57354 w 99963"/>
                  <a:gd name="connsiteY150" fmla="*/ 390035 h 674642"/>
                  <a:gd name="connsiteX151" fmla="*/ 56051 w 99963"/>
                  <a:gd name="connsiteY151" fmla="*/ 388870 h 674642"/>
                  <a:gd name="connsiteX152" fmla="*/ 53788 w 99963"/>
                  <a:gd name="connsiteY152" fmla="*/ 373096 h 674642"/>
                  <a:gd name="connsiteX153" fmla="*/ 52622 w 99963"/>
                  <a:gd name="connsiteY153" fmla="*/ 365210 h 674642"/>
                  <a:gd name="connsiteX154" fmla="*/ 53788 w 99963"/>
                  <a:gd name="connsiteY154" fmla="*/ 363701 h 674642"/>
                  <a:gd name="connsiteX155" fmla="*/ 55297 w 99963"/>
                  <a:gd name="connsiteY155" fmla="*/ 364867 h 674642"/>
                  <a:gd name="connsiteX156" fmla="*/ 56462 w 99963"/>
                  <a:gd name="connsiteY156" fmla="*/ 372754 h 674642"/>
                  <a:gd name="connsiteX157" fmla="*/ 55297 w 99963"/>
                  <a:gd name="connsiteY157" fmla="*/ 374262 h 674642"/>
                  <a:gd name="connsiteX158" fmla="*/ 55091 w 99963"/>
                  <a:gd name="connsiteY158" fmla="*/ 374262 h 674642"/>
                  <a:gd name="connsiteX159" fmla="*/ 53788 w 99963"/>
                  <a:gd name="connsiteY159" fmla="*/ 373096 h 674642"/>
                  <a:gd name="connsiteX160" fmla="*/ 51525 w 99963"/>
                  <a:gd name="connsiteY160" fmla="*/ 357254 h 674642"/>
                  <a:gd name="connsiteX161" fmla="*/ 50359 w 99963"/>
                  <a:gd name="connsiteY161" fmla="*/ 349368 h 674642"/>
                  <a:gd name="connsiteX162" fmla="*/ 51525 w 99963"/>
                  <a:gd name="connsiteY162" fmla="*/ 347859 h 674642"/>
                  <a:gd name="connsiteX163" fmla="*/ 53033 w 99963"/>
                  <a:gd name="connsiteY163" fmla="*/ 349025 h 674642"/>
                  <a:gd name="connsiteX164" fmla="*/ 54199 w 99963"/>
                  <a:gd name="connsiteY164" fmla="*/ 356912 h 674642"/>
                  <a:gd name="connsiteX165" fmla="*/ 53033 w 99963"/>
                  <a:gd name="connsiteY165" fmla="*/ 358420 h 674642"/>
                  <a:gd name="connsiteX166" fmla="*/ 52828 w 99963"/>
                  <a:gd name="connsiteY166" fmla="*/ 358420 h 674642"/>
                  <a:gd name="connsiteX167" fmla="*/ 51525 w 99963"/>
                  <a:gd name="connsiteY167" fmla="*/ 357254 h 674642"/>
                  <a:gd name="connsiteX168" fmla="*/ 49193 w 99963"/>
                  <a:gd name="connsiteY168" fmla="*/ 341412 h 674642"/>
                  <a:gd name="connsiteX169" fmla="*/ 48027 w 99963"/>
                  <a:gd name="connsiteY169" fmla="*/ 333526 h 674642"/>
                  <a:gd name="connsiteX170" fmla="*/ 49193 w 99963"/>
                  <a:gd name="connsiteY170" fmla="*/ 332017 h 674642"/>
                  <a:gd name="connsiteX171" fmla="*/ 50702 w 99963"/>
                  <a:gd name="connsiteY171" fmla="*/ 333183 h 674642"/>
                  <a:gd name="connsiteX172" fmla="*/ 51868 w 99963"/>
                  <a:gd name="connsiteY172" fmla="*/ 341070 h 674642"/>
                  <a:gd name="connsiteX173" fmla="*/ 50702 w 99963"/>
                  <a:gd name="connsiteY173" fmla="*/ 342578 h 674642"/>
                  <a:gd name="connsiteX174" fmla="*/ 50496 w 99963"/>
                  <a:gd name="connsiteY174" fmla="*/ 342578 h 674642"/>
                  <a:gd name="connsiteX175" fmla="*/ 49193 w 99963"/>
                  <a:gd name="connsiteY175" fmla="*/ 341412 h 674642"/>
                  <a:gd name="connsiteX176" fmla="*/ 46930 w 99963"/>
                  <a:gd name="connsiteY176" fmla="*/ 325639 h 674642"/>
                  <a:gd name="connsiteX177" fmla="*/ 45764 w 99963"/>
                  <a:gd name="connsiteY177" fmla="*/ 317752 h 674642"/>
                  <a:gd name="connsiteX178" fmla="*/ 46930 w 99963"/>
                  <a:gd name="connsiteY178" fmla="*/ 316244 h 674642"/>
                  <a:gd name="connsiteX179" fmla="*/ 48439 w 99963"/>
                  <a:gd name="connsiteY179" fmla="*/ 317409 h 674642"/>
                  <a:gd name="connsiteX180" fmla="*/ 49604 w 99963"/>
                  <a:gd name="connsiteY180" fmla="*/ 325296 h 674642"/>
                  <a:gd name="connsiteX181" fmla="*/ 48439 w 99963"/>
                  <a:gd name="connsiteY181" fmla="*/ 326805 h 674642"/>
                  <a:gd name="connsiteX182" fmla="*/ 48233 w 99963"/>
                  <a:gd name="connsiteY182" fmla="*/ 326805 h 674642"/>
                  <a:gd name="connsiteX183" fmla="*/ 46930 w 99963"/>
                  <a:gd name="connsiteY183" fmla="*/ 325639 h 674642"/>
                  <a:gd name="connsiteX184" fmla="*/ 44598 w 99963"/>
                  <a:gd name="connsiteY184" fmla="*/ 309797 h 674642"/>
                  <a:gd name="connsiteX185" fmla="*/ 43432 w 99963"/>
                  <a:gd name="connsiteY185" fmla="*/ 301910 h 674642"/>
                  <a:gd name="connsiteX186" fmla="*/ 44598 w 99963"/>
                  <a:gd name="connsiteY186" fmla="*/ 300402 h 674642"/>
                  <a:gd name="connsiteX187" fmla="*/ 46107 w 99963"/>
                  <a:gd name="connsiteY187" fmla="*/ 301568 h 674642"/>
                  <a:gd name="connsiteX188" fmla="*/ 47273 w 99963"/>
                  <a:gd name="connsiteY188" fmla="*/ 309454 h 674642"/>
                  <a:gd name="connsiteX189" fmla="*/ 46107 w 99963"/>
                  <a:gd name="connsiteY189" fmla="*/ 310963 h 674642"/>
                  <a:gd name="connsiteX190" fmla="*/ 45901 w 99963"/>
                  <a:gd name="connsiteY190" fmla="*/ 310963 h 674642"/>
                  <a:gd name="connsiteX191" fmla="*/ 44598 w 99963"/>
                  <a:gd name="connsiteY191" fmla="*/ 309797 h 674642"/>
                  <a:gd name="connsiteX192" fmla="*/ 42335 w 99963"/>
                  <a:gd name="connsiteY192" fmla="*/ 294023 h 674642"/>
                  <a:gd name="connsiteX193" fmla="*/ 41169 w 99963"/>
                  <a:gd name="connsiteY193" fmla="*/ 286137 h 674642"/>
                  <a:gd name="connsiteX194" fmla="*/ 42335 w 99963"/>
                  <a:gd name="connsiteY194" fmla="*/ 284628 h 674642"/>
                  <a:gd name="connsiteX195" fmla="*/ 43844 w 99963"/>
                  <a:gd name="connsiteY195" fmla="*/ 285794 h 674642"/>
                  <a:gd name="connsiteX196" fmla="*/ 45010 w 99963"/>
                  <a:gd name="connsiteY196" fmla="*/ 293681 h 674642"/>
                  <a:gd name="connsiteX197" fmla="*/ 43844 w 99963"/>
                  <a:gd name="connsiteY197" fmla="*/ 295190 h 674642"/>
                  <a:gd name="connsiteX198" fmla="*/ 43638 w 99963"/>
                  <a:gd name="connsiteY198" fmla="*/ 295190 h 674642"/>
                  <a:gd name="connsiteX199" fmla="*/ 42335 w 99963"/>
                  <a:gd name="connsiteY199" fmla="*/ 294023 h 674642"/>
                  <a:gd name="connsiteX200" fmla="*/ 40072 w 99963"/>
                  <a:gd name="connsiteY200" fmla="*/ 278181 h 674642"/>
                  <a:gd name="connsiteX201" fmla="*/ 38906 w 99963"/>
                  <a:gd name="connsiteY201" fmla="*/ 270295 h 674642"/>
                  <a:gd name="connsiteX202" fmla="*/ 40072 w 99963"/>
                  <a:gd name="connsiteY202" fmla="*/ 268786 h 674642"/>
                  <a:gd name="connsiteX203" fmla="*/ 41581 w 99963"/>
                  <a:gd name="connsiteY203" fmla="*/ 269952 h 674642"/>
                  <a:gd name="connsiteX204" fmla="*/ 42746 w 99963"/>
                  <a:gd name="connsiteY204" fmla="*/ 277839 h 674642"/>
                  <a:gd name="connsiteX205" fmla="*/ 41581 w 99963"/>
                  <a:gd name="connsiteY205" fmla="*/ 279348 h 674642"/>
                  <a:gd name="connsiteX206" fmla="*/ 41375 w 99963"/>
                  <a:gd name="connsiteY206" fmla="*/ 279348 h 674642"/>
                  <a:gd name="connsiteX207" fmla="*/ 40072 w 99963"/>
                  <a:gd name="connsiteY207" fmla="*/ 278181 h 674642"/>
                  <a:gd name="connsiteX208" fmla="*/ 37740 w 99963"/>
                  <a:gd name="connsiteY208" fmla="*/ 262408 h 674642"/>
                  <a:gd name="connsiteX209" fmla="*/ 36574 w 99963"/>
                  <a:gd name="connsiteY209" fmla="*/ 254522 h 674642"/>
                  <a:gd name="connsiteX210" fmla="*/ 37740 w 99963"/>
                  <a:gd name="connsiteY210" fmla="*/ 253013 h 674642"/>
                  <a:gd name="connsiteX211" fmla="*/ 39249 w 99963"/>
                  <a:gd name="connsiteY211" fmla="*/ 254178 h 674642"/>
                  <a:gd name="connsiteX212" fmla="*/ 40415 w 99963"/>
                  <a:gd name="connsiteY212" fmla="*/ 262065 h 674642"/>
                  <a:gd name="connsiteX213" fmla="*/ 39249 w 99963"/>
                  <a:gd name="connsiteY213" fmla="*/ 263574 h 674642"/>
                  <a:gd name="connsiteX214" fmla="*/ 39043 w 99963"/>
                  <a:gd name="connsiteY214" fmla="*/ 263574 h 674642"/>
                  <a:gd name="connsiteX215" fmla="*/ 37740 w 99963"/>
                  <a:gd name="connsiteY215" fmla="*/ 262408 h 674642"/>
                  <a:gd name="connsiteX216" fmla="*/ 35477 w 99963"/>
                  <a:gd name="connsiteY216" fmla="*/ 246566 h 674642"/>
                  <a:gd name="connsiteX217" fmla="*/ 34311 w 99963"/>
                  <a:gd name="connsiteY217" fmla="*/ 238680 h 674642"/>
                  <a:gd name="connsiteX218" fmla="*/ 35477 w 99963"/>
                  <a:gd name="connsiteY218" fmla="*/ 237171 h 674642"/>
                  <a:gd name="connsiteX219" fmla="*/ 36986 w 99963"/>
                  <a:gd name="connsiteY219" fmla="*/ 238337 h 674642"/>
                  <a:gd name="connsiteX220" fmla="*/ 38152 w 99963"/>
                  <a:gd name="connsiteY220" fmla="*/ 246223 h 674642"/>
                  <a:gd name="connsiteX221" fmla="*/ 36986 w 99963"/>
                  <a:gd name="connsiteY221" fmla="*/ 247732 h 674642"/>
                  <a:gd name="connsiteX222" fmla="*/ 36780 w 99963"/>
                  <a:gd name="connsiteY222" fmla="*/ 247732 h 674642"/>
                  <a:gd name="connsiteX223" fmla="*/ 35477 w 99963"/>
                  <a:gd name="connsiteY223" fmla="*/ 246566 h 674642"/>
                  <a:gd name="connsiteX224" fmla="*/ 33214 w 99963"/>
                  <a:gd name="connsiteY224" fmla="*/ 230793 h 674642"/>
                  <a:gd name="connsiteX225" fmla="*/ 32048 w 99963"/>
                  <a:gd name="connsiteY225" fmla="*/ 222906 h 674642"/>
                  <a:gd name="connsiteX226" fmla="*/ 33214 w 99963"/>
                  <a:gd name="connsiteY226" fmla="*/ 221397 h 674642"/>
                  <a:gd name="connsiteX227" fmla="*/ 34723 w 99963"/>
                  <a:gd name="connsiteY227" fmla="*/ 222563 h 674642"/>
                  <a:gd name="connsiteX228" fmla="*/ 35888 w 99963"/>
                  <a:gd name="connsiteY228" fmla="*/ 230450 h 674642"/>
                  <a:gd name="connsiteX229" fmla="*/ 34723 w 99963"/>
                  <a:gd name="connsiteY229" fmla="*/ 231959 h 674642"/>
                  <a:gd name="connsiteX230" fmla="*/ 34517 w 99963"/>
                  <a:gd name="connsiteY230" fmla="*/ 231959 h 674642"/>
                  <a:gd name="connsiteX231" fmla="*/ 33214 w 99963"/>
                  <a:gd name="connsiteY231" fmla="*/ 230793 h 674642"/>
                  <a:gd name="connsiteX232" fmla="*/ 30882 w 99963"/>
                  <a:gd name="connsiteY232" fmla="*/ 214951 h 674642"/>
                  <a:gd name="connsiteX233" fmla="*/ 29716 w 99963"/>
                  <a:gd name="connsiteY233" fmla="*/ 207064 h 674642"/>
                  <a:gd name="connsiteX234" fmla="*/ 30882 w 99963"/>
                  <a:gd name="connsiteY234" fmla="*/ 205555 h 674642"/>
                  <a:gd name="connsiteX235" fmla="*/ 32391 w 99963"/>
                  <a:gd name="connsiteY235" fmla="*/ 206721 h 674642"/>
                  <a:gd name="connsiteX236" fmla="*/ 33557 w 99963"/>
                  <a:gd name="connsiteY236" fmla="*/ 214608 h 674642"/>
                  <a:gd name="connsiteX237" fmla="*/ 32391 w 99963"/>
                  <a:gd name="connsiteY237" fmla="*/ 216117 h 674642"/>
                  <a:gd name="connsiteX238" fmla="*/ 32185 w 99963"/>
                  <a:gd name="connsiteY238" fmla="*/ 216117 h 674642"/>
                  <a:gd name="connsiteX239" fmla="*/ 30882 w 99963"/>
                  <a:gd name="connsiteY239" fmla="*/ 214951 h 674642"/>
                  <a:gd name="connsiteX240" fmla="*/ 28619 w 99963"/>
                  <a:gd name="connsiteY240" fmla="*/ 199109 h 674642"/>
                  <a:gd name="connsiteX241" fmla="*/ 27453 w 99963"/>
                  <a:gd name="connsiteY241" fmla="*/ 191222 h 674642"/>
                  <a:gd name="connsiteX242" fmla="*/ 28619 w 99963"/>
                  <a:gd name="connsiteY242" fmla="*/ 189714 h 674642"/>
                  <a:gd name="connsiteX243" fmla="*/ 30128 w 99963"/>
                  <a:gd name="connsiteY243" fmla="*/ 190879 h 674642"/>
                  <a:gd name="connsiteX244" fmla="*/ 31294 w 99963"/>
                  <a:gd name="connsiteY244" fmla="*/ 198766 h 674642"/>
                  <a:gd name="connsiteX245" fmla="*/ 30128 w 99963"/>
                  <a:gd name="connsiteY245" fmla="*/ 200275 h 674642"/>
                  <a:gd name="connsiteX246" fmla="*/ 29922 w 99963"/>
                  <a:gd name="connsiteY246" fmla="*/ 200275 h 674642"/>
                  <a:gd name="connsiteX247" fmla="*/ 28619 w 99963"/>
                  <a:gd name="connsiteY247" fmla="*/ 199109 h 674642"/>
                  <a:gd name="connsiteX248" fmla="*/ 26356 w 99963"/>
                  <a:gd name="connsiteY248" fmla="*/ 183336 h 674642"/>
                  <a:gd name="connsiteX249" fmla="*/ 25190 w 99963"/>
                  <a:gd name="connsiteY249" fmla="*/ 175449 h 674642"/>
                  <a:gd name="connsiteX250" fmla="*/ 26356 w 99963"/>
                  <a:gd name="connsiteY250" fmla="*/ 173940 h 674642"/>
                  <a:gd name="connsiteX251" fmla="*/ 27865 w 99963"/>
                  <a:gd name="connsiteY251" fmla="*/ 175106 h 674642"/>
                  <a:gd name="connsiteX252" fmla="*/ 29030 w 99963"/>
                  <a:gd name="connsiteY252" fmla="*/ 182992 h 674642"/>
                  <a:gd name="connsiteX253" fmla="*/ 27865 w 99963"/>
                  <a:gd name="connsiteY253" fmla="*/ 184501 h 674642"/>
                  <a:gd name="connsiteX254" fmla="*/ 27659 w 99963"/>
                  <a:gd name="connsiteY254" fmla="*/ 184501 h 674642"/>
                  <a:gd name="connsiteX255" fmla="*/ 26356 w 99963"/>
                  <a:gd name="connsiteY255" fmla="*/ 183336 h 674642"/>
                  <a:gd name="connsiteX256" fmla="*/ 24024 w 99963"/>
                  <a:gd name="connsiteY256" fmla="*/ 167494 h 674642"/>
                  <a:gd name="connsiteX257" fmla="*/ 22858 w 99963"/>
                  <a:gd name="connsiteY257" fmla="*/ 159607 h 674642"/>
                  <a:gd name="connsiteX258" fmla="*/ 24024 w 99963"/>
                  <a:gd name="connsiteY258" fmla="*/ 158098 h 674642"/>
                  <a:gd name="connsiteX259" fmla="*/ 25533 w 99963"/>
                  <a:gd name="connsiteY259" fmla="*/ 159264 h 674642"/>
                  <a:gd name="connsiteX260" fmla="*/ 26699 w 99963"/>
                  <a:gd name="connsiteY260" fmla="*/ 167150 h 674642"/>
                  <a:gd name="connsiteX261" fmla="*/ 25533 w 99963"/>
                  <a:gd name="connsiteY261" fmla="*/ 168659 h 674642"/>
                  <a:gd name="connsiteX262" fmla="*/ 25327 w 99963"/>
                  <a:gd name="connsiteY262" fmla="*/ 168659 h 674642"/>
                  <a:gd name="connsiteX263" fmla="*/ 24024 w 99963"/>
                  <a:gd name="connsiteY263" fmla="*/ 167494 h 674642"/>
                  <a:gd name="connsiteX264" fmla="*/ 21761 w 99963"/>
                  <a:gd name="connsiteY264" fmla="*/ 151720 h 674642"/>
                  <a:gd name="connsiteX265" fmla="*/ 20595 w 99963"/>
                  <a:gd name="connsiteY265" fmla="*/ 143833 h 674642"/>
                  <a:gd name="connsiteX266" fmla="*/ 21761 w 99963"/>
                  <a:gd name="connsiteY266" fmla="*/ 142325 h 674642"/>
                  <a:gd name="connsiteX267" fmla="*/ 23270 w 99963"/>
                  <a:gd name="connsiteY267" fmla="*/ 143491 h 674642"/>
                  <a:gd name="connsiteX268" fmla="*/ 24436 w 99963"/>
                  <a:gd name="connsiteY268" fmla="*/ 151377 h 674642"/>
                  <a:gd name="connsiteX269" fmla="*/ 23270 w 99963"/>
                  <a:gd name="connsiteY269" fmla="*/ 152886 h 674642"/>
                  <a:gd name="connsiteX270" fmla="*/ 23064 w 99963"/>
                  <a:gd name="connsiteY270" fmla="*/ 152886 h 674642"/>
                  <a:gd name="connsiteX271" fmla="*/ 21761 w 99963"/>
                  <a:gd name="connsiteY271" fmla="*/ 151720 h 674642"/>
                  <a:gd name="connsiteX272" fmla="*/ 19498 w 99963"/>
                  <a:gd name="connsiteY272" fmla="*/ 135878 h 674642"/>
                  <a:gd name="connsiteX273" fmla="*/ 18332 w 99963"/>
                  <a:gd name="connsiteY273" fmla="*/ 127992 h 674642"/>
                  <a:gd name="connsiteX274" fmla="*/ 19498 w 99963"/>
                  <a:gd name="connsiteY274" fmla="*/ 126483 h 674642"/>
                  <a:gd name="connsiteX275" fmla="*/ 21007 w 99963"/>
                  <a:gd name="connsiteY275" fmla="*/ 127649 h 674642"/>
                  <a:gd name="connsiteX276" fmla="*/ 22172 w 99963"/>
                  <a:gd name="connsiteY276" fmla="*/ 135535 h 674642"/>
                  <a:gd name="connsiteX277" fmla="*/ 21007 w 99963"/>
                  <a:gd name="connsiteY277" fmla="*/ 137044 h 674642"/>
                  <a:gd name="connsiteX278" fmla="*/ 20801 w 99963"/>
                  <a:gd name="connsiteY278" fmla="*/ 137044 h 674642"/>
                  <a:gd name="connsiteX279" fmla="*/ 19498 w 99963"/>
                  <a:gd name="connsiteY279" fmla="*/ 135878 h 674642"/>
                  <a:gd name="connsiteX280" fmla="*/ 17166 w 99963"/>
                  <a:gd name="connsiteY280" fmla="*/ 120105 h 674642"/>
                  <a:gd name="connsiteX281" fmla="*/ 16000 w 99963"/>
                  <a:gd name="connsiteY281" fmla="*/ 112218 h 674642"/>
                  <a:gd name="connsiteX282" fmla="*/ 17166 w 99963"/>
                  <a:gd name="connsiteY282" fmla="*/ 110709 h 674642"/>
                  <a:gd name="connsiteX283" fmla="*/ 18675 w 99963"/>
                  <a:gd name="connsiteY283" fmla="*/ 111875 h 674642"/>
                  <a:gd name="connsiteX284" fmla="*/ 19841 w 99963"/>
                  <a:gd name="connsiteY284" fmla="*/ 119762 h 674642"/>
                  <a:gd name="connsiteX285" fmla="*/ 18675 w 99963"/>
                  <a:gd name="connsiteY285" fmla="*/ 121270 h 674642"/>
                  <a:gd name="connsiteX286" fmla="*/ 18469 w 99963"/>
                  <a:gd name="connsiteY286" fmla="*/ 121270 h 674642"/>
                  <a:gd name="connsiteX287" fmla="*/ 17166 w 99963"/>
                  <a:gd name="connsiteY287" fmla="*/ 120105 h 674642"/>
                  <a:gd name="connsiteX288" fmla="*/ 14903 w 99963"/>
                  <a:gd name="connsiteY288" fmla="*/ 104263 h 674642"/>
                  <a:gd name="connsiteX289" fmla="*/ 13737 w 99963"/>
                  <a:gd name="connsiteY289" fmla="*/ 96376 h 674642"/>
                  <a:gd name="connsiteX290" fmla="*/ 14903 w 99963"/>
                  <a:gd name="connsiteY290" fmla="*/ 94867 h 674642"/>
                  <a:gd name="connsiteX291" fmla="*/ 16412 w 99963"/>
                  <a:gd name="connsiteY291" fmla="*/ 96033 h 674642"/>
                  <a:gd name="connsiteX292" fmla="*/ 17578 w 99963"/>
                  <a:gd name="connsiteY292" fmla="*/ 103920 h 674642"/>
                  <a:gd name="connsiteX293" fmla="*/ 16412 w 99963"/>
                  <a:gd name="connsiteY293" fmla="*/ 105428 h 674642"/>
                  <a:gd name="connsiteX294" fmla="*/ 16206 w 99963"/>
                  <a:gd name="connsiteY294" fmla="*/ 105428 h 674642"/>
                  <a:gd name="connsiteX295" fmla="*/ 14903 w 99963"/>
                  <a:gd name="connsiteY295" fmla="*/ 104263 h 674642"/>
                  <a:gd name="connsiteX296" fmla="*/ 12571 w 99963"/>
                  <a:gd name="connsiteY296" fmla="*/ 88489 h 674642"/>
                  <a:gd name="connsiteX297" fmla="*/ 11405 w 99963"/>
                  <a:gd name="connsiteY297" fmla="*/ 80603 h 674642"/>
                  <a:gd name="connsiteX298" fmla="*/ 12571 w 99963"/>
                  <a:gd name="connsiteY298" fmla="*/ 79094 h 674642"/>
                  <a:gd name="connsiteX299" fmla="*/ 14080 w 99963"/>
                  <a:gd name="connsiteY299" fmla="*/ 80260 h 674642"/>
                  <a:gd name="connsiteX300" fmla="*/ 15246 w 99963"/>
                  <a:gd name="connsiteY300" fmla="*/ 88147 h 674642"/>
                  <a:gd name="connsiteX301" fmla="*/ 14080 w 99963"/>
                  <a:gd name="connsiteY301" fmla="*/ 89655 h 674642"/>
                  <a:gd name="connsiteX302" fmla="*/ 13874 w 99963"/>
                  <a:gd name="connsiteY302" fmla="*/ 89655 h 674642"/>
                  <a:gd name="connsiteX303" fmla="*/ 12571 w 99963"/>
                  <a:gd name="connsiteY303" fmla="*/ 88489 h 674642"/>
                  <a:gd name="connsiteX304" fmla="*/ 10308 w 99963"/>
                  <a:gd name="connsiteY304" fmla="*/ 72647 h 674642"/>
                  <a:gd name="connsiteX305" fmla="*/ 9142 w 99963"/>
                  <a:gd name="connsiteY305" fmla="*/ 64761 h 674642"/>
                  <a:gd name="connsiteX306" fmla="*/ 10308 w 99963"/>
                  <a:gd name="connsiteY306" fmla="*/ 63252 h 674642"/>
                  <a:gd name="connsiteX307" fmla="*/ 11817 w 99963"/>
                  <a:gd name="connsiteY307" fmla="*/ 64418 h 674642"/>
                  <a:gd name="connsiteX308" fmla="*/ 12983 w 99963"/>
                  <a:gd name="connsiteY308" fmla="*/ 72305 h 674642"/>
                  <a:gd name="connsiteX309" fmla="*/ 11817 w 99963"/>
                  <a:gd name="connsiteY309" fmla="*/ 73813 h 674642"/>
                  <a:gd name="connsiteX310" fmla="*/ 11611 w 99963"/>
                  <a:gd name="connsiteY310" fmla="*/ 73813 h 674642"/>
                  <a:gd name="connsiteX311" fmla="*/ 10308 w 99963"/>
                  <a:gd name="connsiteY311" fmla="*/ 72647 h 674642"/>
                  <a:gd name="connsiteX312" fmla="*/ 8045 w 99963"/>
                  <a:gd name="connsiteY312" fmla="*/ 56805 h 674642"/>
                  <a:gd name="connsiteX313" fmla="*/ 6879 w 99963"/>
                  <a:gd name="connsiteY313" fmla="*/ 48919 h 674642"/>
                  <a:gd name="connsiteX314" fmla="*/ 8045 w 99963"/>
                  <a:gd name="connsiteY314" fmla="*/ 47410 h 674642"/>
                  <a:gd name="connsiteX315" fmla="*/ 9554 w 99963"/>
                  <a:gd name="connsiteY315" fmla="*/ 48576 h 674642"/>
                  <a:gd name="connsiteX316" fmla="*/ 10720 w 99963"/>
                  <a:gd name="connsiteY316" fmla="*/ 56463 h 674642"/>
                  <a:gd name="connsiteX317" fmla="*/ 9554 w 99963"/>
                  <a:gd name="connsiteY317" fmla="*/ 57971 h 674642"/>
                  <a:gd name="connsiteX318" fmla="*/ 9348 w 99963"/>
                  <a:gd name="connsiteY318" fmla="*/ 57971 h 674642"/>
                  <a:gd name="connsiteX319" fmla="*/ 8045 w 99963"/>
                  <a:gd name="connsiteY319" fmla="*/ 56805 h 674642"/>
                  <a:gd name="connsiteX320" fmla="*/ 5713 w 99963"/>
                  <a:gd name="connsiteY320" fmla="*/ 41032 h 674642"/>
                  <a:gd name="connsiteX321" fmla="*/ 4547 w 99963"/>
                  <a:gd name="connsiteY321" fmla="*/ 33145 h 674642"/>
                  <a:gd name="connsiteX322" fmla="*/ 5713 w 99963"/>
                  <a:gd name="connsiteY322" fmla="*/ 31637 h 674642"/>
                  <a:gd name="connsiteX323" fmla="*/ 7222 w 99963"/>
                  <a:gd name="connsiteY323" fmla="*/ 32802 h 674642"/>
                  <a:gd name="connsiteX324" fmla="*/ 8388 w 99963"/>
                  <a:gd name="connsiteY324" fmla="*/ 40689 h 674642"/>
                  <a:gd name="connsiteX325" fmla="*/ 7222 w 99963"/>
                  <a:gd name="connsiteY325" fmla="*/ 42198 h 674642"/>
                  <a:gd name="connsiteX326" fmla="*/ 7016 w 99963"/>
                  <a:gd name="connsiteY326" fmla="*/ 42198 h 674642"/>
                  <a:gd name="connsiteX327" fmla="*/ 5713 w 99963"/>
                  <a:gd name="connsiteY327" fmla="*/ 41032 h 674642"/>
                  <a:gd name="connsiteX328" fmla="*/ 3450 w 99963"/>
                  <a:gd name="connsiteY328" fmla="*/ 25190 h 674642"/>
                  <a:gd name="connsiteX329" fmla="*/ 2284 w 99963"/>
                  <a:gd name="connsiteY329" fmla="*/ 17303 h 674642"/>
                  <a:gd name="connsiteX330" fmla="*/ 3450 w 99963"/>
                  <a:gd name="connsiteY330" fmla="*/ 15795 h 674642"/>
                  <a:gd name="connsiteX331" fmla="*/ 4959 w 99963"/>
                  <a:gd name="connsiteY331" fmla="*/ 16960 h 674642"/>
                  <a:gd name="connsiteX332" fmla="*/ 6125 w 99963"/>
                  <a:gd name="connsiteY332" fmla="*/ 24847 h 674642"/>
                  <a:gd name="connsiteX333" fmla="*/ 4959 w 99963"/>
                  <a:gd name="connsiteY333" fmla="*/ 26356 h 674642"/>
                  <a:gd name="connsiteX334" fmla="*/ 4753 w 99963"/>
                  <a:gd name="connsiteY334" fmla="*/ 26356 h 674642"/>
                  <a:gd name="connsiteX335" fmla="*/ 3450 w 99963"/>
                  <a:gd name="connsiteY335" fmla="*/ 25190 h 674642"/>
                  <a:gd name="connsiteX336" fmla="*/ 1187 w 99963"/>
                  <a:gd name="connsiteY336" fmla="*/ 9416 h 674642"/>
                  <a:gd name="connsiteX337" fmla="*/ 21 w 99963"/>
                  <a:gd name="connsiteY337" fmla="*/ 1530 h 674642"/>
                  <a:gd name="connsiteX338" fmla="*/ 1187 w 99963"/>
                  <a:gd name="connsiteY338" fmla="*/ 21 h 674642"/>
                  <a:gd name="connsiteX339" fmla="*/ 2696 w 99963"/>
                  <a:gd name="connsiteY339" fmla="*/ 1187 h 674642"/>
                  <a:gd name="connsiteX340" fmla="*/ 3862 w 99963"/>
                  <a:gd name="connsiteY340" fmla="*/ 9074 h 674642"/>
                  <a:gd name="connsiteX341" fmla="*/ 2696 w 99963"/>
                  <a:gd name="connsiteY341" fmla="*/ 10583 h 674642"/>
                  <a:gd name="connsiteX342" fmla="*/ 2490 w 99963"/>
                  <a:gd name="connsiteY342" fmla="*/ 10583 h 674642"/>
                  <a:gd name="connsiteX343" fmla="*/ 1187 w 99963"/>
                  <a:gd name="connsiteY343" fmla="*/ 9416 h 67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99963" h="674642">
                    <a:moveTo>
                      <a:pt x="97267" y="673477"/>
                    </a:moveTo>
                    <a:lnTo>
                      <a:pt x="96102" y="665590"/>
                    </a:lnTo>
                    <a:cubicBezTo>
                      <a:pt x="95964" y="664836"/>
                      <a:pt x="96513" y="664150"/>
                      <a:pt x="97267" y="664081"/>
                    </a:cubicBezTo>
                    <a:cubicBezTo>
                      <a:pt x="98022" y="664013"/>
                      <a:pt x="98708" y="664493"/>
                      <a:pt x="98776" y="665247"/>
                    </a:cubicBezTo>
                    <a:lnTo>
                      <a:pt x="99942" y="673134"/>
                    </a:lnTo>
                    <a:cubicBezTo>
                      <a:pt x="100079" y="673888"/>
                      <a:pt x="99531" y="674574"/>
                      <a:pt x="98776" y="674642"/>
                    </a:cubicBezTo>
                    <a:cubicBezTo>
                      <a:pt x="98708" y="674642"/>
                      <a:pt x="98639" y="674642"/>
                      <a:pt x="98571" y="674642"/>
                    </a:cubicBezTo>
                    <a:cubicBezTo>
                      <a:pt x="97885" y="674642"/>
                      <a:pt x="97336" y="674163"/>
                      <a:pt x="97267" y="673477"/>
                    </a:cubicBezTo>
                    <a:close/>
                    <a:moveTo>
                      <a:pt x="94936" y="657703"/>
                    </a:moveTo>
                    <a:lnTo>
                      <a:pt x="93770" y="649817"/>
                    </a:lnTo>
                    <a:cubicBezTo>
                      <a:pt x="93633" y="649062"/>
                      <a:pt x="94181" y="648377"/>
                      <a:pt x="94936" y="648308"/>
                    </a:cubicBezTo>
                    <a:cubicBezTo>
                      <a:pt x="95690" y="648239"/>
                      <a:pt x="96376" y="648719"/>
                      <a:pt x="96445" y="649474"/>
                    </a:cubicBezTo>
                    <a:lnTo>
                      <a:pt x="97610" y="657361"/>
                    </a:lnTo>
                    <a:cubicBezTo>
                      <a:pt x="97748" y="658115"/>
                      <a:pt x="97199" y="658801"/>
                      <a:pt x="96445" y="658869"/>
                    </a:cubicBezTo>
                    <a:cubicBezTo>
                      <a:pt x="96376" y="658869"/>
                      <a:pt x="96307" y="658869"/>
                      <a:pt x="96239" y="658869"/>
                    </a:cubicBezTo>
                    <a:cubicBezTo>
                      <a:pt x="95622" y="658801"/>
                      <a:pt x="95073" y="658320"/>
                      <a:pt x="94936" y="657703"/>
                    </a:cubicBezTo>
                    <a:close/>
                    <a:moveTo>
                      <a:pt x="92673" y="641861"/>
                    </a:moveTo>
                    <a:lnTo>
                      <a:pt x="91507" y="633975"/>
                    </a:lnTo>
                    <a:cubicBezTo>
                      <a:pt x="91370" y="633220"/>
                      <a:pt x="91918" y="632535"/>
                      <a:pt x="92673" y="632466"/>
                    </a:cubicBezTo>
                    <a:cubicBezTo>
                      <a:pt x="93427" y="632397"/>
                      <a:pt x="94113" y="632877"/>
                      <a:pt x="94181" y="633632"/>
                    </a:cubicBezTo>
                    <a:lnTo>
                      <a:pt x="95347" y="641519"/>
                    </a:lnTo>
                    <a:cubicBezTo>
                      <a:pt x="95484" y="642273"/>
                      <a:pt x="94936" y="642959"/>
                      <a:pt x="94181" y="643027"/>
                    </a:cubicBezTo>
                    <a:cubicBezTo>
                      <a:pt x="94113" y="643027"/>
                      <a:pt x="94044" y="643027"/>
                      <a:pt x="93976" y="643027"/>
                    </a:cubicBezTo>
                    <a:cubicBezTo>
                      <a:pt x="93358" y="643027"/>
                      <a:pt x="92741" y="642547"/>
                      <a:pt x="92673" y="641861"/>
                    </a:cubicBezTo>
                    <a:close/>
                    <a:moveTo>
                      <a:pt x="90409" y="626088"/>
                    </a:moveTo>
                    <a:lnTo>
                      <a:pt x="89244" y="618201"/>
                    </a:lnTo>
                    <a:cubicBezTo>
                      <a:pt x="89106" y="617447"/>
                      <a:pt x="89655" y="616761"/>
                      <a:pt x="90409" y="616693"/>
                    </a:cubicBezTo>
                    <a:cubicBezTo>
                      <a:pt x="91164" y="616624"/>
                      <a:pt x="91850" y="617104"/>
                      <a:pt x="91918" y="617858"/>
                    </a:cubicBezTo>
                    <a:lnTo>
                      <a:pt x="93084" y="625745"/>
                    </a:lnTo>
                    <a:cubicBezTo>
                      <a:pt x="93221" y="626500"/>
                      <a:pt x="92673" y="627185"/>
                      <a:pt x="91918" y="627254"/>
                    </a:cubicBezTo>
                    <a:cubicBezTo>
                      <a:pt x="91850" y="627254"/>
                      <a:pt x="91781" y="627254"/>
                      <a:pt x="91713" y="627254"/>
                    </a:cubicBezTo>
                    <a:cubicBezTo>
                      <a:pt x="91027" y="627185"/>
                      <a:pt x="90478" y="626705"/>
                      <a:pt x="90409" y="626088"/>
                    </a:cubicBezTo>
                    <a:close/>
                    <a:moveTo>
                      <a:pt x="88078" y="610246"/>
                    </a:moveTo>
                    <a:lnTo>
                      <a:pt x="86912" y="602359"/>
                    </a:lnTo>
                    <a:cubicBezTo>
                      <a:pt x="86775" y="601605"/>
                      <a:pt x="87323" y="600919"/>
                      <a:pt x="88078" y="600851"/>
                    </a:cubicBezTo>
                    <a:cubicBezTo>
                      <a:pt x="88832" y="600782"/>
                      <a:pt x="89518" y="601262"/>
                      <a:pt x="89587" y="602016"/>
                    </a:cubicBezTo>
                    <a:lnTo>
                      <a:pt x="90752" y="609903"/>
                    </a:lnTo>
                    <a:cubicBezTo>
                      <a:pt x="90890" y="610658"/>
                      <a:pt x="90341" y="611343"/>
                      <a:pt x="89587" y="611412"/>
                    </a:cubicBezTo>
                    <a:cubicBezTo>
                      <a:pt x="89518" y="611412"/>
                      <a:pt x="89449" y="611412"/>
                      <a:pt x="89381" y="611412"/>
                    </a:cubicBezTo>
                    <a:cubicBezTo>
                      <a:pt x="88764" y="611412"/>
                      <a:pt x="88215" y="610932"/>
                      <a:pt x="88078" y="610246"/>
                    </a:cubicBezTo>
                    <a:close/>
                    <a:moveTo>
                      <a:pt x="85815" y="594404"/>
                    </a:moveTo>
                    <a:lnTo>
                      <a:pt x="84649" y="586517"/>
                    </a:lnTo>
                    <a:cubicBezTo>
                      <a:pt x="84512" y="585763"/>
                      <a:pt x="85060" y="585077"/>
                      <a:pt x="85815" y="585009"/>
                    </a:cubicBezTo>
                    <a:cubicBezTo>
                      <a:pt x="86569" y="584940"/>
                      <a:pt x="87255" y="585420"/>
                      <a:pt x="87323" y="586175"/>
                    </a:cubicBezTo>
                    <a:lnTo>
                      <a:pt x="88489" y="594061"/>
                    </a:lnTo>
                    <a:cubicBezTo>
                      <a:pt x="88626" y="594816"/>
                      <a:pt x="88078" y="595501"/>
                      <a:pt x="87323" y="595570"/>
                    </a:cubicBezTo>
                    <a:cubicBezTo>
                      <a:pt x="87255" y="595570"/>
                      <a:pt x="87186" y="595570"/>
                      <a:pt x="87118" y="595570"/>
                    </a:cubicBezTo>
                    <a:cubicBezTo>
                      <a:pt x="86500" y="595570"/>
                      <a:pt x="85883" y="595090"/>
                      <a:pt x="85815" y="594404"/>
                    </a:cubicBezTo>
                    <a:close/>
                    <a:moveTo>
                      <a:pt x="83551" y="578630"/>
                    </a:moveTo>
                    <a:lnTo>
                      <a:pt x="82386" y="570744"/>
                    </a:lnTo>
                    <a:cubicBezTo>
                      <a:pt x="82248" y="569990"/>
                      <a:pt x="82797" y="569304"/>
                      <a:pt x="83551" y="569235"/>
                    </a:cubicBezTo>
                    <a:cubicBezTo>
                      <a:pt x="84306" y="569166"/>
                      <a:pt x="84992" y="569647"/>
                      <a:pt x="85060" y="570401"/>
                    </a:cubicBezTo>
                    <a:lnTo>
                      <a:pt x="86226" y="578288"/>
                    </a:lnTo>
                    <a:cubicBezTo>
                      <a:pt x="86363" y="579042"/>
                      <a:pt x="85815" y="579728"/>
                      <a:pt x="85060" y="579797"/>
                    </a:cubicBezTo>
                    <a:cubicBezTo>
                      <a:pt x="84992" y="579797"/>
                      <a:pt x="84923" y="579797"/>
                      <a:pt x="84855" y="579797"/>
                    </a:cubicBezTo>
                    <a:cubicBezTo>
                      <a:pt x="84169" y="579797"/>
                      <a:pt x="83620" y="579317"/>
                      <a:pt x="83551" y="578630"/>
                    </a:cubicBezTo>
                    <a:close/>
                    <a:moveTo>
                      <a:pt x="81220" y="562789"/>
                    </a:moveTo>
                    <a:lnTo>
                      <a:pt x="80054" y="554902"/>
                    </a:lnTo>
                    <a:cubicBezTo>
                      <a:pt x="79917" y="554148"/>
                      <a:pt x="80465" y="553462"/>
                      <a:pt x="81220" y="553393"/>
                    </a:cubicBezTo>
                    <a:cubicBezTo>
                      <a:pt x="81974" y="553324"/>
                      <a:pt x="82660" y="553805"/>
                      <a:pt x="82729" y="554559"/>
                    </a:cubicBezTo>
                    <a:lnTo>
                      <a:pt x="83894" y="562446"/>
                    </a:lnTo>
                    <a:cubicBezTo>
                      <a:pt x="84032" y="563200"/>
                      <a:pt x="83483" y="563886"/>
                      <a:pt x="82729" y="563955"/>
                    </a:cubicBezTo>
                    <a:cubicBezTo>
                      <a:pt x="82660" y="563955"/>
                      <a:pt x="82591" y="563955"/>
                      <a:pt x="82523" y="563955"/>
                    </a:cubicBezTo>
                    <a:cubicBezTo>
                      <a:pt x="81906" y="563955"/>
                      <a:pt x="81357" y="563475"/>
                      <a:pt x="81220" y="562789"/>
                    </a:cubicBezTo>
                    <a:close/>
                    <a:moveTo>
                      <a:pt x="78957" y="547015"/>
                    </a:moveTo>
                    <a:lnTo>
                      <a:pt x="77791" y="539129"/>
                    </a:lnTo>
                    <a:cubicBezTo>
                      <a:pt x="77654" y="538374"/>
                      <a:pt x="78202" y="537688"/>
                      <a:pt x="78957" y="537620"/>
                    </a:cubicBezTo>
                    <a:cubicBezTo>
                      <a:pt x="79711" y="537551"/>
                      <a:pt x="80397" y="538031"/>
                      <a:pt x="80465" y="538786"/>
                    </a:cubicBezTo>
                    <a:lnTo>
                      <a:pt x="81631" y="546672"/>
                    </a:lnTo>
                    <a:cubicBezTo>
                      <a:pt x="81768" y="547427"/>
                      <a:pt x="81220" y="548113"/>
                      <a:pt x="80465" y="548181"/>
                    </a:cubicBezTo>
                    <a:cubicBezTo>
                      <a:pt x="80397" y="548181"/>
                      <a:pt x="80328" y="548181"/>
                      <a:pt x="80260" y="548181"/>
                    </a:cubicBezTo>
                    <a:cubicBezTo>
                      <a:pt x="79642" y="548113"/>
                      <a:pt x="79025" y="547633"/>
                      <a:pt x="78957" y="547015"/>
                    </a:cubicBezTo>
                    <a:close/>
                    <a:moveTo>
                      <a:pt x="76693" y="531173"/>
                    </a:moveTo>
                    <a:lnTo>
                      <a:pt x="75528" y="523287"/>
                    </a:lnTo>
                    <a:cubicBezTo>
                      <a:pt x="75390" y="522532"/>
                      <a:pt x="75939" y="521846"/>
                      <a:pt x="76693" y="521778"/>
                    </a:cubicBezTo>
                    <a:cubicBezTo>
                      <a:pt x="77448" y="521709"/>
                      <a:pt x="78134" y="522189"/>
                      <a:pt x="78202" y="522944"/>
                    </a:cubicBezTo>
                    <a:lnTo>
                      <a:pt x="79368" y="530830"/>
                    </a:lnTo>
                    <a:cubicBezTo>
                      <a:pt x="79505" y="531585"/>
                      <a:pt x="78957" y="532271"/>
                      <a:pt x="78202" y="532339"/>
                    </a:cubicBezTo>
                    <a:cubicBezTo>
                      <a:pt x="78134" y="532339"/>
                      <a:pt x="78065" y="532339"/>
                      <a:pt x="77997" y="532339"/>
                    </a:cubicBezTo>
                    <a:cubicBezTo>
                      <a:pt x="77311" y="532339"/>
                      <a:pt x="76762" y="531859"/>
                      <a:pt x="76693" y="531173"/>
                    </a:cubicBezTo>
                    <a:close/>
                    <a:moveTo>
                      <a:pt x="74362" y="515400"/>
                    </a:moveTo>
                    <a:lnTo>
                      <a:pt x="73196" y="507513"/>
                    </a:lnTo>
                    <a:cubicBezTo>
                      <a:pt x="73059" y="506759"/>
                      <a:pt x="73607" y="506073"/>
                      <a:pt x="74362" y="506004"/>
                    </a:cubicBezTo>
                    <a:cubicBezTo>
                      <a:pt x="75116" y="505867"/>
                      <a:pt x="75802" y="506416"/>
                      <a:pt x="75871" y="507170"/>
                    </a:cubicBezTo>
                    <a:lnTo>
                      <a:pt x="77036" y="515057"/>
                    </a:lnTo>
                    <a:cubicBezTo>
                      <a:pt x="77174" y="515811"/>
                      <a:pt x="76625" y="516497"/>
                      <a:pt x="75871" y="516566"/>
                    </a:cubicBezTo>
                    <a:cubicBezTo>
                      <a:pt x="75802" y="516566"/>
                      <a:pt x="75733" y="516566"/>
                      <a:pt x="75665" y="516566"/>
                    </a:cubicBezTo>
                    <a:cubicBezTo>
                      <a:pt x="75048" y="516497"/>
                      <a:pt x="74499" y="516017"/>
                      <a:pt x="74362" y="515400"/>
                    </a:cubicBezTo>
                    <a:close/>
                    <a:moveTo>
                      <a:pt x="72099" y="499558"/>
                    </a:moveTo>
                    <a:lnTo>
                      <a:pt x="70933" y="491671"/>
                    </a:lnTo>
                    <a:cubicBezTo>
                      <a:pt x="70796" y="490917"/>
                      <a:pt x="71344" y="490231"/>
                      <a:pt x="72099" y="490163"/>
                    </a:cubicBezTo>
                    <a:cubicBezTo>
                      <a:pt x="72853" y="490025"/>
                      <a:pt x="73539" y="490574"/>
                      <a:pt x="73607" y="491328"/>
                    </a:cubicBezTo>
                    <a:lnTo>
                      <a:pt x="74773" y="499215"/>
                    </a:lnTo>
                    <a:cubicBezTo>
                      <a:pt x="74910" y="499969"/>
                      <a:pt x="74362" y="500655"/>
                      <a:pt x="73607" y="500724"/>
                    </a:cubicBezTo>
                    <a:cubicBezTo>
                      <a:pt x="73539" y="500724"/>
                      <a:pt x="73470" y="500724"/>
                      <a:pt x="73402" y="500724"/>
                    </a:cubicBezTo>
                    <a:cubicBezTo>
                      <a:pt x="72784" y="500724"/>
                      <a:pt x="72167" y="500244"/>
                      <a:pt x="72099" y="499558"/>
                    </a:cubicBezTo>
                    <a:close/>
                    <a:moveTo>
                      <a:pt x="69767" y="483785"/>
                    </a:moveTo>
                    <a:lnTo>
                      <a:pt x="68601" y="475898"/>
                    </a:lnTo>
                    <a:cubicBezTo>
                      <a:pt x="68464" y="475143"/>
                      <a:pt x="69013" y="474457"/>
                      <a:pt x="69767" y="474389"/>
                    </a:cubicBezTo>
                    <a:cubicBezTo>
                      <a:pt x="70521" y="474252"/>
                      <a:pt x="71207" y="474801"/>
                      <a:pt x="71276" y="475555"/>
                    </a:cubicBezTo>
                    <a:lnTo>
                      <a:pt x="72442" y="483441"/>
                    </a:lnTo>
                    <a:cubicBezTo>
                      <a:pt x="72579" y="484196"/>
                      <a:pt x="72030" y="484882"/>
                      <a:pt x="71276" y="484950"/>
                    </a:cubicBezTo>
                    <a:cubicBezTo>
                      <a:pt x="71207" y="484950"/>
                      <a:pt x="71139" y="484950"/>
                      <a:pt x="71070" y="484950"/>
                    </a:cubicBezTo>
                    <a:cubicBezTo>
                      <a:pt x="70453" y="484882"/>
                      <a:pt x="69904" y="484402"/>
                      <a:pt x="69767" y="483785"/>
                    </a:cubicBezTo>
                    <a:close/>
                    <a:moveTo>
                      <a:pt x="67504" y="467943"/>
                    </a:moveTo>
                    <a:lnTo>
                      <a:pt x="66338" y="460056"/>
                    </a:lnTo>
                    <a:cubicBezTo>
                      <a:pt x="66201" y="459302"/>
                      <a:pt x="66749" y="458615"/>
                      <a:pt x="67504" y="458547"/>
                    </a:cubicBezTo>
                    <a:cubicBezTo>
                      <a:pt x="68258" y="458410"/>
                      <a:pt x="68944" y="458959"/>
                      <a:pt x="69013" y="459713"/>
                    </a:cubicBezTo>
                    <a:lnTo>
                      <a:pt x="70178" y="467599"/>
                    </a:lnTo>
                    <a:cubicBezTo>
                      <a:pt x="70316" y="468354"/>
                      <a:pt x="69767" y="469040"/>
                      <a:pt x="69013" y="469108"/>
                    </a:cubicBezTo>
                    <a:cubicBezTo>
                      <a:pt x="68944" y="469108"/>
                      <a:pt x="68875" y="469108"/>
                      <a:pt x="68807" y="469108"/>
                    </a:cubicBezTo>
                    <a:cubicBezTo>
                      <a:pt x="68190" y="469108"/>
                      <a:pt x="67572" y="468628"/>
                      <a:pt x="67504" y="467943"/>
                    </a:cubicBezTo>
                    <a:close/>
                    <a:moveTo>
                      <a:pt x="65241" y="452101"/>
                    </a:moveTo>
                    <a:lnTo>
                      <a:pt x="64075" y="444214"/>
                    </a:lnTo>
                    <a:cubicBezTo>
                      <a:pt x="63938" y="443460"/>
                      <a:pt x="64486" y="442773"/>
                      <a:pt x="65241" y="442705"/>
                    </a:cubicBezTo>
                    <a:cubicBezTo>
                      <a:pt x="65995" y="442568"/>
                      <a:pt x="66681" y="443117"/>
                      <a:pt x="66749" y="443871"/>
                    </a:cubicBezTo>
                    <a:lnTo>
                      <a:pt x="67915" y="451757"/>
                    </a:lnTo>
                    <a:cubicBezTo>
                      <a:pt x="68052" y="452512"/>
                      <a:pt x="67504" y="453198"/>
                      <a:pt x="66749" y="453266"/>
                    </a:cubicBezTo>
                    <a:cubicBezTo>
                      <a:pt x="66681" y="453266"/>
                      <a:pt x="66612" y="453266"/>
                      <a:pt x="66544" y="453266"/>
                    </a:cubicBezTo>
                    <a:cubicBezTo>
                      <a:pt x="65858" y="453266"/>
                      <a:pt x="65309" y="452786"/>
                      <a:pt x="65241" y="452101"/>
                    </a:cubicBezTo>
                    <a:close/>
                    <a:moveTo>
                      <a:pt x="62909" y="436327"/>
                    </a:moveTo>
                    <a:lnTo>
                      <a:pt x="61743" y="428441"/>
                    </a:lnTo>
                    <a:cubicBezTo>
                      <a:pt x="61606" y="427686"/>
                      <a:pt x="62155" y="427000"/>
                      <a:pt x="62909" y="426932"/>
                    </a:cubicBezTo>
                    <a:cubicBezTo>
                      <a:pt x="63663" y="426795"/>
                      <a:pt x="64349" y="427343"/>
                      <a:pt x="64418" y="428098"/>
                    </a:cubicBezTo>
                    <a:lnTo>
                      <a:pt x="65584" y="435984"/>
                    </a:lnTo>
                    <a:cubicBezTo>
                      <a:pt x="65721" y="436738"/>
                      <a:pt x="65172" y="437424"/>
                      <a:pt x="64418" y="437493"/>
                    </a:cubicBezTo>
                    <a:cubicBezTo>
                      <a:pt x="64349" y="437493"/>
                      <a:pt x="64281" y="437493"/>
                      <a:pt x="64212" y="437493"/>
                    </a:cubicBezTo>
                    <a:cubicBezTo>
                      <a:pt x="63595" y="437493"/>
                      <a:pt x="63046" y="437013"/>
                      <a:pt x="62909" y="436327"/>
                    </a:cubicBezTo>
                    <a:close/>
                    <a:moveTo>
                      <a:pt x="60646" y="420485"/>
                    </a:moveTo>
                    <a:lnTo>
                      <a:pt x="59480" y="412599"/>
                    </a:lnTo>
                    <a:cubicBezTo>
                      <a:pt x="59343" y="411844"/>
                      <a:pt x="59891" y="411158"/>
                      <a:pt x="60646" y="411090"/>
                    </a:cubicBezTo>
                    <a:cubicBezTo>
                      <a:pt x="61400" y="410953"/>
                      <a:pt x="62086" y="411501"/>
                      <a:pt x="62155" y="412256"/>
                    </a:cubicBezTo>
                    <a:lnTo>
                      <a:pt x="63320" y="420142"/>
                    </a:lnTo>
                    <a:cubicBezTo>
                      <a:pt x="63458" y="420896"/>
                      <a:pt x="62909" y="421583"/>
                      <a:pt x="62155" y="421651"/>
                    </a:cubicBezTo>
                    <a:cubicBezTo>
                      <a:pt x="62086" y="421651"/>
                      <a:pt x="62017" y="421651"/>
                      <a:pt x="61949" y="421651"/>
                    </a:cubicBezTo>
                    <a:cubicBezTo>
                      <a:pt x="61332" y="421651"/>
                      <a:pt x="60714" y="421171"/>
                      <a:pt x="60646" y="420485"/>
                    </a:cubicBezTo>
                    <a:close/>
                    <a:moveTo>
                      <a:pt x="58383" y="404712"/>
                    </a:moveTo>
                    <a:lnTo>
                      <a:pt x="57217" y="396825"/>
                    </a:lnTo>
                    <a:cubicBezTo>
                      <a:pt x="57080" y="396071"/>
                      <a:pt x="57628" y="395385"/>
                      <a:pt x="58383" y="395316"/>
                    </a:cubicBezTo>
                    <a:cubicBezTo>
                      <a:pt x="59137" y="395179"/>
                      <a:pt x="59823" y="395728"/>
                      <a:pt x="59891" y="396482"/>
                    </a:cubicBezTo>
                    <a:lnTo>
                      <a:pt x="61057" y="404369"/>
                    </a:lnTo>
                    <a:cubicBezTo>
                      <a:pt x="61194" y="405123"/>
                      <a:pt x="60646" y="405809"/>
                      <a:pt x="59891" y="405877"/>
                    </a:cubicBezTo>
                    <a:cubicBezTo>
                      <a:pt x="59823" y="405877"/>
                      <a:pt x="59754" y="405877"/>
                      <a:pt x="59686" y="405877"/>
                    </a:cubicBezTo>
                    <a:cubicBezTo>
                      <a:pt x="59000" y="405809"/>
                      <a:pt x="58451" y="405329"/>
                      <a:pt x="58383" y="404712"/>
                    </a:cubicBezTo>
                    <a:close/>
                    <a:moveTo>
                      <a:pt x="56051" y="388870"/>
                    </a:moveTo>
                    <a:lnTo>
                      <a:pt x="54885" y="380983"/>
                    </a:lnTo>
                    <a:cubicBezTo>
                      <a:pt x="54748" y="380229"/>
                      <a:pt x="55297" y="379543"/>
                      <a:pt x="56051" y="379474"/>
                    </a:cubicBezTo>
                    <a:cubicBezTo>
                      <a:pt x="56805" y="379337"/>
                      <a:pt x="57491" y="379886"/>
                      <a:pt x="57560" y="380640"/>
                    </a:cubicBezTo>
                    <a:lnTo>
                      <a:pt x="58726" y="388527"/>
                    </a:lnTo>
                    <a:cubicBezTo>
                      <a:pt x="58863" y="389281"/>
                      <a:pt x="58314" y="389967"/>
                      <a:pt x="57560" y="390035"/>
                    </a:cubicBezTo>
                    <a:cubicBezTo>
                      <a:pt x="57491" y="390035"/>
                      <a:pt x="57423" y="390035"/>
                      <a:pt x="57354" y="390035"/>
                    </a:cubicBezTo>
                    <a:cubicBezTo>
                      <a:pt x="56737" y="390035"/>
                      <a:pt x="56188" y="389556"/>
                      <a:pt x="56051" y="388870"/>
                    </a:cubicBezTo>
                    <a:close/>
                    <a:moveTo>
                      <a:pt x="53788" y="373096"/>
                    </a:moveTo>
                    <a:lnTo>
                      <a:pt x="52622" y="365210"/>
                    </a:lnTo>
                    <a:cubicBezTo>
                      <a:pt x="52485" y="364455"/>
                      <a:pt x="53033" y="363770"/>
                      <a:pt x="53788" y="363701"/>
                    </a:cubicBezTo>
                    <a:cubicBezTo>
                      <a:pt x="54542" y="363564"/>
                      <a:pt x="55228" y="364112"/>
                      <a:pt x="55297" y="364867"/>
                    </a:cubicBezTo>
                    <a:lnTo>
                      <a:pt x="56462" y="372754"/>
                    </a:lnTo>
                    <a:cubicBezTo>
                      <a:pt x="56600" y="373508"/>
                      <a:pt x="56051" y="374193"/>
                      <a:pt x="55297" y="374262"/>
                    </a:cubicBezTo>
                    <a:cubicBezTo>
                      <a:pt x="55228" y="374262"/>
                      <a:pt x="55159" y="374262"/>
                      <a:pt x="55091" y="374262"/>
                    </a:cubicBezTo>
                    <a:cubicBezTo>
                      <a:pt x="54474" y="374193"/>
                      <a:pt x="53856" y="373713"/>
                      <a:pt x="53788" y="373096"/>
                    </a:cubicBezTo>
                    <a:close/>
                    <a:moveTo>
                      <a:pt x="51525" y="357254"/>
                    </a:moveTo>
                    <a:lnTo>
                      <a:pt x="50359" y="349368"/>
                    </a:lnTo>
                    <a:cubicBezTo>
                      <a:pt x="50222" y="348613"/>
                      <a:pt x="50770" y="347928"/>
                      <a:pt x="51525" y="347859"/>
                    </a:cubicBezTo>
                    <a:cubicBezTo>
                      <a:pt x="52279" y="347722"/>
                      <a:pt x="52965" y="348270"/>
                      <a:pt x="53033" y="349025"/>
                    </a:cubicBezTo>
                    <a:lnTo>
                      <a:pt x="54199" y="356912"/>
                    </a:lnTo>
                    <a:cubicBezTo>
                      <a:pt x="54336" y="357666"/>
                      <a:pt x="53788" y="358352"/>
                      <a:pt x="53033" y="358420"/>
                    </a:cubicBezTo>
                    <a:cubicBezTo>
                      <a:pt x="52965" y="358420"/>
                      <a:pt x="52896" y="358420"/>
                      <a:pt x="52828" y="358420"/>
                    </a:cubicBezTo>
                    <a:cubicBezTo>
                      <a:pt x="52142" y="358420"/>
                      <a:pt x="51593" y="357940"/>
                      <a:pt x="51525" y="357254"/>
                    </a:cubicBezTo>
                    <a:close/>
                    <a:moveTo>
                      <a:pt x="49193" y="341412"/>
                    </a:moveTo>
                    <a:lnTo>
                      <a:pt x="48027" y="333526"/>
                    </a:lnTo>
                    <a:cubicBezTo>
                      <a:pt x="47890" y="332771"/>
                      <a:pt x="48439" y="332086"/>
                      <a:pt x="49193" y="332017"/>
                    </a:cubicBezTo>
                    <a:cubicBezTo>
                      <a:pt x="49947" y="331880"/>
                      <a:pt x="50633" y="332429"/>
                      <a:pt x="50702" y="333183"/>
                    </a:cubicBezTo>
                    <a:lnTo>
                      <a:pt x="51868" y="341070"/>
                    </a:lnTo>
                    <a:cubicBezTo>
                      <a:pt x="52005" y="341824"/>
                      <a:pt x="51456" y="342510"/>
                      <a:pt x="50702" y="342578"/>
                    </a:cubicBezTo>
                    <a:cubicBezTo>
                      <a:pt x="50633" y="342578"/>
                      <a:pt x="50565" y="342578"/>
                      <a:pt x="50496" y="342578"/>
                    </a:cubicBezTo>
                    <a:cubicBezTo>
                      <a:pt x="49879" y="342578"/>
                      <a:pt x="49330" y="342098"/>
                      <a:pt x="49193" y="341412"/>
                    </a:cubicBezTo>
                    <a:close/>
                    <a:moveTo>
                      <a:pt x="46930" y="325639"/>
                    </a:moveTo>
                    <a:lnTo>
                      <a:pt x="45764" y="317752"/>
                    </a:lnTo>
                    <a:cubicBezTo>
                      <a:pt x="45627" y="316998"/>
                      <a:pt x="46175" y="316312"/>
                      <a:pt x="46930" y="316244"/>
                    </a:cubicBezTo>
                    <a:cubicBezTo>
                      <a:pt x="47684" y="316106"/>
                      <a:pt x="48370" y="316655"/>
                      <a:pt x="48439" y="317409"/>
                    </a:cubicBezTo>
                    <a:lnTo>
                      <a:pt x="49604" y="325296"/>
                    </a:lnTo>
                    <a:cubicBezTo>
                      <a:pt x="49742" y="326051"/>
                      <a:pt x="49193" y="326736"/>
                      <a:pt x="48439" y="326805"/>
                    </a:cubicBezTo>
                    <a:cubicBezTo>
                      <a:pt x="48370" y="326805"/>
                      <a:pt x="48301" y="326805"/>
                      <a:pt x="48233" y="326805"/>
                    </a:cubicBezTo>
                    <a:cubicBezTo>
                      <a:pt x="47616" y="326805"/>
                      <a:pt x="46998" y="326325"/>
                      <a:pt x="46930" y="325639"/>
                    </a:cubicBezTo>
                    <a:close/>
                    <a:moveTo>
                      <a:pt x="44598" y="309797"/>
                    </a:moveTo>
                    <a:lnTo>
                      <a:pt x="43432" y="301910"/>
                    </a:lnTo>
                    <a:cubicBezTo>
                      <a:pt x="43295" y="301156"/>
                      <a:pt x="43844" y="300470"/>
                      <a:pt x="44598" y="300402"/>
                    </a:cubicBezTo>
                    <a:cubicBezTo>
                      <a:pt x="45352" y="300264"/>
                      <a:pt x="46038" y="300813"/>
                      <a:pt x="46107" y="301568"/>
                    </a:cubicBezTo>
                    <a:lnTo>
                      <a:pt x="47273" y="309454"/>
                    </a:lnTo>
                    <a:cubicBezTo>
                      <a:pt x="47410" y="310209"/>
                      <a:pt x="46861" y="310894"/>
                      <a:pt x="46107" y="310963"/>
                    </a:cubicBezTo>
                    <a:cubicBezTo>
                      <a:pt x="46038" y="310963"/>
                      <a:pt x="45970" y="310963"/>
                      <a:pt x="45901" y="310963"/>
                    </a:cubicBezTo>
                    <a:cubicBezTo>
                      <a:pt x="45284" y="310963"/>
                      <a:pt x="44735" y="310483"/>
                      <a:pt x="44598" y="309797"/>
                    </a:cubicBezTo>
                    <a:close/>
                    <a:moveTo>
                      <a:pt x="42335" y="294023"/>
                    </a:moveTo>
                    <a:lnTo>
                      <a:pt x="41169" y="286137"/>
                    </a:lnTo>
                    <a:cubicBezTo>
                      <a:pt x="41032" y="285383"/>
                      <a:pt x="41581" y="284697"/>
                      <a:pt x="42335" y="284628"/>
                    </a:cubicBezTo>
                    <a:cubicBezTo>
                      <a:pt x="43089" y="284491"/>
                      <a:pt x="43775" y="285039"/>
                      <a:pt x="43844" y="285794"/>
                    </a:cubicBezTo>
                    <a:lnTo>
                      <a:pt x="45010" y="293681"/>
                    </a:lnTo>
                    <a:cubicBezTo>
                      <a:pt x="45147" y="294435"/>
                      <a:pt x="44598" y="295121"/>
                      <a:pt x="43844" y="295190"/>
                    </a:cubicBezTo>
                    <a:cubicBezTo>
                      <a:pt x="43775" y="295190"/>
                      <a:pt x="43707" y="295190"/>
                      <a:pt x="43638" y="295190"/>
                    </a:cubicBezTo>
                    <a:cubicBezTo>
                      <a:pt x="43021" y="295190"/>
                      <a:pt x="42472" y="294710"/>
                      <a:pt x="42335" y="294023"/>
                    </a:cubicBezTo>
                    <a:close/>
                    <a:moveTo>
                      <a:pt x="40072" y="278181"/>
                    </a:moveTo>
                    <a:lnTo>
                      <a:pt x="38906" y="270295"/>
                    </a:lnTo>
                    <a:cubicBezTo>
                      <a:pt x="38769" y="269541"/>
                      <a:pt x="39317" y="268855"/>
                      <a:pt x="40072" y="268786"/>
                    </a:cubicBezTo>
                    <a:cubicBezTo>
                      <a:pt x="40826" y="268649"/>
                      <a:pt x="41512" y="269198"/>
                      <a:pt x="41581" y="269952"/>
                    </a:cubicBezTo>
                    <a:lnTo>
                      <a:pt x="42746" y="277839"/>
                    </a:lnTo>
                    <a:cubicBezTo>
                      <a:pt x="42884" y="278593"/>
                      <a:pt x="42335" y="279279"/>
                      <a:pt x="41581" y="279348"/>
                    </a:cubicBezTo>
                    <a:cubicBezTo>
                      <a:pt x="41512" y="279348"/>
                      <a:pt x="41443" y="279348"/>
                      <a:pt x="41375" y="279348"/>
                    </a:cubicBezTo>
                    <a:cubicBezTo>
                      <a:pt x="40689" y="279348"/>
                      <a:pt x="40140" y="278868"/>
                      <a:pt x="40072" y="278181"/>
                    </a:cubicBezTo>
                    <a:close/>
                    <a:moveTo>
                      <a:pt x="37740" y="262408"/>
                    </a:moveTo>
                    <a:lnTo>
                      <a:pt x="36574" y="254522"/>
                    </a:lnTo>
                    <a:cubicBezTo>
                      <a:pt x="36437" y="253767"/>
                      <a:pt x="36986" y="253081"/>
                      <a:pt x="37740" y="253013"/>
                    </a:cubicBezTo>
                    <a:cubicBezTo>
                      <a:pt x="38494" y="252875"/>
                      <a:pt x="39180" y="253424"/>
                      <a:pt x="39249" y="254178"/>
                    </a:cubicBezTo>
                    <a:lnTo>
                      <a:pt x="40415" y="262065"/>
                    </a:lnTo>
                    <a:cubicBezTo>
                      <a:pt x="40552" y="262820"/>
                      <a:pt x="40003" y="263506"/>
                      <a:pt x="39249" y="263574"/>
                    </a:cubicBezTo>
                    <a:cubicBezTo>
                      <a:pt x="39180" y="263574"/>
                      <a:pt x="39112" y="263574"/>
                      <a:pt x="39043" y="263574"/>
                    </a:cubicBezTo>
                    <a:cubicBezTo>
                      <a:pt x="38426" y="263506"/>
                      <a:pt x="37877" y="263026"/>
                      <a:pt x="37740" y="262408"/>
                    </a:cubicBezTo>
                    <a:close/>
                    <a:moveTo>
                      <a:pt x="35477" y="246566"/>
                    </a:moveTo>
                    <a:lnTo>
                      <a:pt x="34311" y="238680"/>
                    </a:lnTo>
                    <a:cubicBezTo>
                      <a:pt x="34174" y="237925"/>
                      <a:pt x="34723" y="237239"/>
                      <a:pt x="35477" y="237171"/>
                    </a:cubicBezTo>
                    <a:cubicBezTo>
                      <a:pt x="36231" y="237033"/>
                      <a:pt x="36917" y="237582"/>
                      <a:pt x="36986" y="238337"/>
                    </a:cubicBezTo>
                    <a:lnTo>
                      <a:pt x="38152" y="246223"/>
                    </a:lnTo>
                    <a:cubicBezTo>
                      <a:pt x="38289" y="246978"/>
                      <a:pt x="37740" y="247664"/>
                      <a:pt x="36986" y="247732"/>
                    </a:cubicBezTo>
                    <a:cubicBezTo>
                      <a:pt x="36917" y="247732"/>
                      <a:pt x="36849" y="247732"/>
                      <a:pt x="36780" y="247732"/>
                    </a:cubicBezTo>
                    <a:cubicBezTo>
                      <a:pt x="36163" y="247732"/>
                      <a:pt x="35545" y="247252"/>
                      <a:pt x="35477" y="246566"/>
                    </a:cubicBezTo>
                    <a:close/>
                    <a:moveTo>
                      <a:pt x="33214" y="230793"/>
                    </a:moveTo>
                    <a:lnTo>
                      <a:pt x="32048" y="222906"/>
                    </a:lnTo>
                    <a:cubicBezTo>
                      <a:pt x="31911" y="222152"/>
                      <a:pt x="32459" y="221466"/>
                      <a:pt x="33214" y="221397"/>
                    </a:cubicBezTo>
                    <a:cubicBezTo>
                      <a:pt x="33968" y="221260"/>
                      <a:pt x="34654" y="221809"/>
                      <a:pt x="34723" y="222563"/>
                    </a:cubicBezTo>
                    <a:lnTo>
                      <a:pt x="35888" y="230450"/>
                    </a:lnTo>
                    <a:cubicBezTo>
                      <a:pt x="36026" y="231204"/>
                      <a:pt x="35477" y="231890"/>
                      <a:pt x="34723" y="231959"/>
                    </a:cubicBezTo>
                    <a:cubicBezTo>
                      <a:pt x="34654" y="231959"/>
                      <a:pt x="34585" y="231959"/>
                      <a:pt x="34517" y="231959"/>
                    </a:cubicBezTo>
                    <a:cubicBezTo>
                      <a:pt x="33831" y="231890"/>
                      <a:pt x="33282" y="231410"/>
                      <a:pt x="33214" y="230793"/>
                    </a:cubicBezTo>
                    <a:close/>
                    <a:moveTo>
                      <a:pt x="30882" y="214951"/>
                    </a:moveTo>
                    <a:lnTo>
                      <a:pt x="29716" y="207064"/>
                    </a:lnTo>
                    <a:cubicBezTo>
                      <a:pt x="29579" y="206310"/>
                      <a:pt x="30128" y="205624"/>
                      <a:pt x="30882" y="205555"/>
                    </a:cubicBezTo>
                    <a:cubicBezTo>
                      <a:pt x="31636" y="205418"/>
                      <a:pt x="32322" y="205967"/>
                      <a:pt x="32391" y="206721"/>
                    </a:cubicBezTo>
                    <a:lnTo>
                      <a:pt x="33557" y="214608"/>
                    </a:lnTo>
                    <a:cubicBezTo>
                      <a:pt x="33694" y="215362"/>
                      <a:pt x="33145" y="216048"/>
                      <a:pt x="32391" y="216117"/>
                    </a:cubicBezTo>
                    <a:cubicBezTo>
                      <a:pt x="32322" y="216117"/>
                      <a:pt x="32254" y="216117"/>
                      <a:pt x="32185" y="216117"/>
                    </a:cubicBezTo>
                    <a:cubicBezTo>
                      <a:pt x="31568" y="216117"/>
                      <a:pt x="31019" y="215637"/>
                      <a:pt x="30882" y="214951"/>
                    </a:cubicBezTo>
                    <a:close/>
                    <a:moveTo>
                      <a:pt x="28619" y="199109"/>
                    </a:moveTo>
                    <a:lnTo>
                      <a:pt x="27453" y="191222"/>
                    </a:lnTo>
                    <a:cubicBezTo>
                      <a:pt x="27316" y="190468"/>
                      <a:pt x="27865" y="189782"/>
                      <a:pt x="28619" y="189714"/>
                    </a:cubicBezTo>
                    <a:cubicBezTo>
                      <a:pt x="29373" y="189576"/>
                      <a:pt x="30059" y="190125"/>
                      <a:pt x="30128" y="190879"/>
                    </a:cubicBezTo>
                    <a:lnTo>
                      <a:pt x="31294" y="198766"/>
                    </a:lnTo>
                    <a:cubicBezTo>
                      <a:pt x="31431" y="199520"/>
                      <a:pt x="30882" y="200206"/>
                      <a:pt x="30128" y="200275"/>
                    </a:cubicBezTo>
                    <a:cubicBezTo>
                      <a:pt x="30059" y="200275"/>
                      <a:pt x="29991" y="200275"/>
                      <a:pt x="29922" y="200275"/>
                    </a:cubicBezTo>
                    <a:cubicBezTo>
                      <a:pt x="29305" y="200275"/>
                      <a:pt x="28687" y="199795"/>
                      <a:pt x="28619" y="199109"/>
                    </a:cubicBezTo>
                    <a:close/>
                    <a:moveTo>
                      <a:pt x="26356" y="183336"/>
                    </a:moveTo>
                    <a:lnTo>
                      <a:pt x="25190" y="175449"/>
                    </a:lnTo>
                    <a:cubicBezTo>
                      <a:pt x="25053" y="174694"/>
                      <a:pt x="25601" y="174008"/>
                      <a:pt x="26356" y="173940"/>
                    </a:cubicBezTo>
                    <a:cubicBezTo>
                      <a:pt x="27110" y="173803"/>
                      <a:pt x="27796" y="174352"/>
                      <a:pt x="27865" y="175106"/>
                    </a:cubicBezTo>
                    <a:lnTo>
                      <a:pt x="29030" y="182992"/>
                    </a:lnTo>
                    <a:cubicBezTo>
                      <a:pt x="29168" y="183747"/>
                      <a:pt x="28619" y="184433"/>
                      <a:pt x="27865" y="184501"/>
                    </a:cubicBezTo>
                    <a:cubicBezTo>
                      <a:pt x="27796" y="184501"/>
                      <a:pt x="27727" y="184501"/>
                      <a:pt x="27659" y="184501"/>
                    </a:cubicBezTo>
                    <a:cubicBezTo>
                      <a:pt x="26973" y="184501"/>
                      <a:pt x="26424" y="184021"/>
                      <a:pt x="26356" y="183336"/>
                    </a:cubicBezTo>
                    <a:close/>
                    <a:moveTo>
                      <a:pt x="24024" y="167494"/>
                    </a:moveTo>
                    <a:lnTo>
                      <a:pt x="22858" y="159607"/>
                    </a:lnTo>
                    <a:cubicBezTo>
                      <a:pt x="22721" y="158853"/>
                      <a:pt x="23270" y="158166"/>
                      <a:pt x="24024" y="158098"/>
                    </a:cubicBezTo>
                    <a:cubicBezTo>
                      <a:pt x="24778" y="157961"/>
                      <a:pt x="25464" y="158510"/>
                      <a:pt x="25533" y="159264"/>
                    </a:cubicBezTo>
                    <a:lnTo>
                      <a:pt x="26699" y="167150"/>
                    </a:lnTo>
                    <a:cubicBezTo>
                      <a:pt x="26836" y="167905"/>
                      <a:pt x="26287" y="168591"/>
                      <a:pt x="25533" y="168659"/>
                    </a:cubicBezTo>
                    <a:cubicBezTo>
                      <a:pt x="25464" y="168659"/>
                      <a:pt x="25396" y="168659"/>
                      <a:pt x="25327" y="168659"/>
                    </a:cubicBezTo>
                    <a:cubicBezTo>
                      <a:pt x="24710" y="168659"/>
                      <a:pt x="24161" y="168179"/>
                      <a:pt x="24024" y="167494"/>
                    </a:cubicBezTo>
                    <a:close/>
                    <a:moveTo>
                      <a:pt x="21761" y="151720"/>
                    </a:moveTo>
                    <a:lnTo>
                      <a:pt x="20595" y="143833"/>
                    </a:lnTo>
                    <a:cubicBezTo>
                      <a:pt x="20458" y="143079"/>
                      <a:pt x="21007" y="142393"/>
                      <a:pt x="21761" y="142325"/>
                    </a:cubicBezTo>
                    <a:cubicBezTo>
                      <a:pt x="22515" y="142188"/>
                      <a:pt x="23201" y="142736"/>
                      <a:pt x="23270" y="143491"/>
                    </a:cubicBezTo>
                    <a:lnTo>
                      <a:pt x="24436" y="151377"/>
                    </a:lnTo>
                    <a:cubicBezTo>
                      <a:pt x="24573" y="152131"/>
                      <a:pt x="24024" y="152817"/>
                      <a:pt x="23270" y="152886"/>
                    </a:cubicBezTo>
                    <a:cubicBezTo>
                      <a:pt x="23201" y="152886"/>
                      <a:pt x="23133" y="152886"/>
                      <a:pt x="23064" y="152886"/>
                    </a:cubicBezTo>
                    <a:cubicBezTo>
                      <a:pt x="22447" y="152886"/>
                      <a:pt x="21829" y="152406"/>
                      <a:pt x="21761" y="151720"/>
                    </a:cubicBezTo>
                    <a:close/>
                    <a:moveTo>
                      <a:pt x="19498" y="135878"/>
                    </a:moveTo>
                    <a:lnTo>
                      <a:pt x="18332" y="127992"/>
                    </a:lnTo>
                    <a:cubicBezTo>
                      <a:pt x="18195" y="127237"/>
                      <a:pt x="18743" y="126551"/>
                      <a:pt x="19498" y="126483"/>
                    </a:cubicBezTo>
                    <a:cubicBezTo>
                      <a:pt x="20252" y="126346"/>
                      <a:pt x="20938" y="126894"/>
                      <a:pt x="21007" y="127649"/>
                    </a:cubicBezTo>
                    <a:lnTo>
                      <a:pt x="22172" y="135535"/>
                    </a:lnTo>
                    <a:cubicBezTo>
                      <a:pt x="22310" y="136289"/>
                      <a:pt x="21761" y="136975"/>
                      <a:pt x="21007" y="137044"/>
                    </a:cubicBezTo>
                    <a:cubicBezTo>
                      <a:pt x="20938" y="137044"/>
                      <a:pt x="20869" y="137044"/>
                      <a:pt x="20801" y="137044"/>
                    </a:cubicBezTo>
                    <a:cubicBezTo>
                      <a:pt x="20115" y="137044"/>
                      <a:pt x="19566" y="136564"/>
                      <a:pt x="19498" y="135878"/>
                    </a:cubicBezTo>
                    <a:close/>
                    <a:moveTo>
                      <a:pt x="17166" y="120105"/>
                    </a:moveTo>
                    <a:lnTo>
                      <a:pt x="16000" y="112218"/>
                    </a:lnTo>
                    <a:cubicBezTo>
                      <a:pt x="15863" y="111464"/>
                      <a:pt x="16412" y="110778"/>
                      <a:pt x="17166" y="110709"/>
                    </a:cubicBezTo>
                    <a:cubicBezTo>
                      <a:pt x="17920" y="110572"/>
                      <a:pt x="18606" y="111121"/>
                      <a:pt x="18675" y="111875"/>
                    </a:cubicBezTo>
                    <a:lnTo>
                      <a:pt x="19841" y="119762"/>
                    </a:lnTo>
                    <a:cubicBezTo>
                      <a:pt x="19978" y="120516"/>
                      <a:pt x="19429" y="121202"/>
                      <a:pt x="18675" y="121270"/>
                    </a:cubicBezTo>
                    <a:cubicBezTo>
                      <a:pt x="18606" y="121270"/>
                      <a:pt x="18538" y="121270"/>
                      <a:pt x="18469" y="121270"/>
                    </a:cubicBezTo>
                    <a:cubicBezTo>
                      <a:pt x="17852" y="121202"/>
                      <a:pt x="17303" y="120722"/>
                      <a:pt x="17166" y="120105"/>
                    </a:cubicBezTo>
                    <a:close/>
                    <a:moveTo>
                      <a:pt x="14903" y="104263"/>
                    </a:moveTo>
                    <a:lnTo>
                      <a:pt x="13737" y="96376"/>
                    </a:lnTo>
                    <a:cubicBezTo>
                      <a:pt x="13600" y="95622"/>
                      <a:pt x="14149" y="94936"/>
                      <a:pt x="14903" y="94867"/>
                    </a:cubicBezTo>
                    <a:cubicBezTo>
                      <a:pt x="15657" y="94730"/>
                      <a:pt x="16343" y="95279"/>
                      <a:pt x="16412" y="96033"/>
                    </a:cubicBezTo>
                    <a:lnTo>
                      <a:pt x="17578" y="103920"/>
                    </a:lnTo>
                    <a:cubicBezTo>
                      <a:pt x="17715" y="104674"/>
                      <a:pt x="17166" y="105360"/>
                      <a:pt x="16412" y="105428"/>
                    </a:cubicBezTo>
                    <a:cubicBezTo>
                      <a:pt x="16343" y="105428"/>
                      <a:pt x="16275" y="105428"/>
                      <a:pt x="16206" y="105428"/>
                    </a:cubicBezTo>
                    <a:cubicBezTo>
                      <a:pt x="15589" y="105428"/>
                      <a:pt x="14971" y="104949"/>
                      <a:pt x="14903" y="104263"/>
                    </a:cubicBezTo>
                    <a:close/>
                    <a:moveTo>
                      <a:pt x="12571" y="88489"/>
                    </a:moveTo>
                    <a:lnTo>
                      <a:pt x="11405" y="80603"/>
                    </a:lnTo>
                    <a:cubicBezTo>
                      <a:pt x="11268" y="79848"/>
                      <a:pt x="11817" y="79163"/>
                      <a:pt x="12571" y="79094"/>
                    </a:cubicBezTo>
                    <a:cubicBezTo>
                      <a:pt x="13326" y="78957"/>
                      <a:pt x="14011" y="79505"/>
                      <a:pt x="14080" y="80260"/>
                    </a:cubicBezTo>
                    <a:lnTo>
                      <a:pt x="15246" y="88147"/>
                    </a:lnTo>
                    <a:cubicBezTo>
                      <a:pt x="15383" y="88901"/>
                      <a:pt x="14834" y="89586"/>
                      <a:pt x="14080" y="89655"/>
                    </a:cubicBezTo>
                    <a:cubicBezTo>
                      <a:pt x="14011" y="89655"/>
                      <a:pt x="13943" y="89655"/>
                      <a:pt x="13874" y="89655"/>
                    </a:cubicBezTo>
                    <a:cubicBezTo>
                      <a:pt x="13257" y="89586"/>
                      <a:pt x="12708" y="89106"/>
                      <a:pt x="12571" y="88489"/>
                    </a:cubicBezTo>
                    <a:close/>
                    <a:moveTo>
                      <a:pt x="10308" y="72647"/>
                    </a:moveTo>
                    <a:lnTo>
                      <a:pt x="9142" y="64761"/>
                    </a:lnTo>
                    <a:cubicBezTo>
                      <a:pt x="9005" y="64006"/>
                      <a:pt x="9554" y="63321"/>
                      <a:pt x="10308" y="63252"/>
                    </a:cubicBezTo>
                    <a:cubicBezTo>
                      <a:pt x="11062" y="63115"/>
                      <a:pt x="11748" y="63663"/>
                      <a:pt x="11817" y="64418"/>
                    </a:cubicBezTo>
                    <a:lnTo>
                      <a:pt x="12983" y="72305"/>
                    </a:lnTo>
                    <a:cubicBezTo>
                      <a:pt x="13120" y="73059"/>
                      <a:pt x="12571" y="73745"/>
                      <a:pt x="11817" y="73813"/>
                    </a:cubicBezTo>
                    <a:cubicBezTo>
                      <a:pt x="11748" y="73813"/>
                      <a:pt x="11680" y="73813"/>
                      <a:pt x="11611" y="73813"/>
                    </a:cubicBezTo>
                    <a:cubicBezTo>
                      <a:pt x="10994" y="73813"/>
                      <a:pt x="10377" y="73333"/>
                      <a:pt x="10308" y="72647"/>
                    </a:cubicBezTo>
                    <a:close/>
                    <a:moveTo>
                      <a:pt x="8045" y="56805"/>
                    </a:moveTo>
                    <a:lnTo>
                      <a:pt x="6879" y="48919"/>
                    </a:lnTo>
                    <a:cubicBezTo>
                      <a:pt x="6742" y="48164"/>
                      <a:pt x="7291" y="47479"/>
                      <a:pt x="8045" y="47410"/>
                    </a:cubicBezTo>
                    <a:cubicBezTo>
                      <a:pt x="8799" y="47273"/>
                      <a:pt x="9485" y="47821"/>
                      <a:pt x="9554" y="48576"/>
                    </a:cubicBezTo>
                    <a:lnTo>
                      <a:pt x="10720" y="56463"/>
                    </a:lnTo>
                    <a:cubicBezTo>
                      <a:pt x="10857" y="57217"/>
                      <a:pt x="10308" y="57903"/>
                      <a:pt x="9554" y="57971"/>
                    </a:cubicBezTo>
                    <a:cubicBezTo>
                      <a:pt x="9485" y="57971"/>
                      <a:pt x="9417" y="57971"/>
                      <a:pt x="9348" y="57971"/>
                    </a:cubicBezTo>
                    <a:cubicBezTo>
                      <a:pt x="8662" y="57971"/>
                      <a:pt x="8113" y="57491"/>
                      <a:pt x="8045" y="56805"/>
                    </a:cubicBezTo>
                    <a:close/>
                    <a:moveTo>
                      <a:pt x="5713" y="41032"/>
                    </a:moveTo>
                    <a:lnTo>
                      <a:pt x="4547" y="33145"/>
                    </a:lnTo>
                    <a:cubicBezTo>
                      <a:pt x="4410" y="32391"/>
                      <a:pt x="4959" y="31705"/>
                      <a:pt x="5713" y="31637"/>
                    </a:cubicBezTo>
                    <a:cubicBezTo>
                      <a:pt x="6468" y="31499"/>
                      <a:pt x="7153" y="32048"/>
                      <a:pt x="7222" y="32802"/>
                    </a:cubicBezTo>
                    <a:lnTo>
                      <a:pt x="8388" y="40689"/>
                    </a:lnTo>
                    <a:cubicBezTo>
                      <a:pt x="8525" y="41444"/>
                      <a:pt x="7976" y="42129"/>
                      <a:pt x="7222" y="42198"/>
                    </a:cubicBezTo>
                    <a:cubicBezTo>
                      <a:pt x="7153" y="42198"/>
                      <a:pt x="7085" y="42198"/>
                      <a:pt x="7016" y="42198"/>
                    </a:cubicBezTo>
                    <a:cubicBezTo>
                      <a:pt x="6399" y="42198"/>
                      <a:pt x="5850" y="41718"/>
                      <a:pt x="5713" y="41032"/>
                    </a:cubicBezTo>
                    <a:close/>
                    <a:moveTo>
                      <a:pt x="3450" y="25190"/>
                    </a:moveTo>
                    <a:lnTo>
                      <a:pt x="2284" y="17303"/>
                    </a:lnTo>
                    <a:cubicBezTo>
                      <a:pt x="2147" y="16549"/>
                      <a:pt x="2696" y="15863"/>
                      <a:pt x="3450" y="15795"/>
                    </a:cubicBezTo>
                    <a:cubicBezTo>
                      <a:pt x="4204" y="15657"/>
                      <a:pt x="4890" y="16206"/>
                      <a:pt x="4959" y="16960"/>
                    </a:cubicBezTo>
                    <a:lnTo>
                      <a:pt x="6125" y="24847"/>
                    </a:lnTo>
                    <a:cubicBezTo>
                      <a:pt x="6262" y="25602"/>
                      <a:pt x="5713" y="26287"/>
                      <a:pt x="4959" y="26356"/>
                    </a:cubicBezTo>
                    <a:cubicBezTo>
                      <a:pt x="4890" y="26356"/>
                      <a:pt x="4822" y="26356"/>
                      <a:pt x="4753" y="26356"/>
                    </a:cubicBezTo>
                    <a:cubicBezTo>
                      <a:pt x="4136" y="26356"/>
                      <a:pt x="3519" y="25876"/>
                      <a:pt x="3450" y="25190"/>
                    </a:cubicBezTo>
                    <a:close/>
                    <a:moveTo>
                      <a:pt x="1187" y="9416"/>
                    </a:moveTo>
                    <a:lnTo>
                      <a:pt x="21" y="1530"/>
                    </a:lnTo>
                    <a:cubicBezTo>
                      <a:pt x="-116" y="776"/>
                      <a:pt x="433" y="90"/>
                      <a:pt x="1187" y="21"/>
                    </a:cubicBezTo>
                    <a:cubicBezTo>
                      <a:pt x="1941" y="-116"/>
                      <a:pt x="2627" y="432"/>
                      <a:pt x="2696" y="1187"/>
                    </a:cubicBezTo>
                    <a:lnTo>
                      <a:pt x="3862" y="9074"/>
                    </a:lnTo>
                    <a:cubicBezTo>
                      <a:pt x="3999" y="9828"/>
                      <a:pt x="3450" y="10514"/>
                      <a:pt x="2696" y="10583"/>
                    </a:cubicBezTo>
                    <a:cubicBezTo>
                      <a:pt x="2627" y="10583"/>
                      <a:pt x="2559" y="10583"/>
                      <a:pt x="2490" y="10583"/>
                    </a:cubicBezTo>
                    <a:cubicBezTo>
                      <a:pt x="1804" y="10583"/>
                      <a:pt x="1255" y="10102"/>
                      <a:pt x="1187" y="9416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F0124B4F-1273-7A88-F9D7-1DB97E2B06AE}"/>
                  </a:ext>
                </a:extLst>
              </p:cNvPr>
              <p:cNvSpPr/>
              <p:nvPr/>
            </p:nvSpPr>
            <p:spPr>
              <a:xfrm>
                <a:off x="1463720" y="4780421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3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3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2276A75B-7F90-9CC5-832B-28EDC088007F}"/>
                  </a:ext>
                </a:extLst>
              </p:cNvPr>
              <p:cNvSpPr/>
              <p:nvPr/>
            </p:nvSpPr>
            <p:spPr>
              <a:xfrm>
                <a:off x="1310656" y="4770415"/>
                <a:ext cx="171587" cy="2742"/>
              </a:xfrm>
              <a:custGeom>
                <a:avLst/>
                <a:gdLst>
                  <a:gd name="connsiteX0" fmla="*/ 0 w 171587"/>
                  <a:gd name="connsiteY0" fmla="*/ 1371 h 2742"/>
                  <a:gd name="connsiteX1" fmla="*/ 1372 w 171587"/>
                  <a:gd name="connsiteY1" fmla="*/ 0 h 2742"/>
                  <a:gd name="connsiteX2" fmla="*/ 9395 w 171587"/>
                  <a:gd name="connsiteY2" fmla="*/ 0 h 2742"/>
                  <a:gd name="connsiteX3" fmla="*/ 10767 w 171587"/>
                  <a:gd name="connsiteY3" fmla="*/ 1371 h 2742"/>
                  <a:gd name="connsiteX4" fmla="*/ 9395 w 171587"/>
                  <a:gd name="connsiteY4" fmla="*/ 2743 h 2742"/>
                  <a:gd name="connsiteX5" fmla="*/ 1372 w 171587"/>
                  <a:gd name="connsiteY5" fmla="*/ 2743 h 2742"/>
                  <a:gd name="connsiteX6" fmla="*/ 0 w 171587"/>
                  <a:gd name="connsiteY6" fmla="*/ 1371 h 2742"/>
                  <a:gd name="connsiteX7" fmla="*/ 16116 w 171587"/>
                  <a:gd name="connsiteY7" fmla="*/ 1371 h 2742"/>
                  <a:gd name="connsiteX8" fmla="*/ 17488 w 171587"/>
                  <a:gd name="connsiteY8" fmla="*/ 0 h 2742"/>
                  <a:gd name="connsiteX9" fmla="*/ 25512 w 171587"/>
                  <a:gd name="connsiteY9" fmla="*/ 0 h 2742"/>
                  <a:gd name="connsiteX10" fmla="*/ 26883 w 171587"/>
                  <a:gd name="connsiteY10" fmla="*/ 1371 h 2742"/>
                  <a:gd name="connsiteX11" fmla="*/ 25512 w 171587"/>
                  <a:gd name="connsiteY11" fmla="*/ 2743 h 2742"/>
                  <a:gd name="connsiteX12" fmla="*/ 17488 w 171587"/>
                  <a:gd name="connsiteY12" fmla="*/ 2743 h 2742"/>
                  <a:gd name="connsiteX13" fmla="*/ 16116 w 171587"/>
                  <a:gd name="connsiteY13" fmla="*/ 1371 h 2742"/>
                  <a:gd name="connsiteX14" fmla="*/ 32164 w 171587"/>
                  <a:gd name="connsiteY14" fmla="*/ 1371 h 2742"/>
                  <a:gd name="connsiteX15" fmla="*/ 33536 w 171587"/>
                  <a:gd name="connsiteY15" fmla="*/ 0 h 2742"/>
                  <a:gd name="connsiteX16" fmla="*/ 41559 w 171587"/>
                  <a:gd name="connsiteY16" fmla="*/ 0 h 2742"/>
                  <a:gd name="connsiteX17" fmla="*/ 42931 w 171587"/>
                  <a:gd name="connsiteY17" fmla="*/ 1371 h 2742"/>
                  <a:gd name="connsiteX18" fmla="*/ 41559 w 171587"/>
                  <a:gd name="connsiteY18" fmla="*/ 2743 h 2742"/>
                  <a:gd name="connsiteX19" fmla="*/ 33536 w 171587"/>
                  <a:gd name="connsiteY19" fmla="*/ 2743 h 2742"/>
                  <a:gd name="connsiteX20" fmla="*/ 32164 w 171587"/>
                  <a:gd name="connsiteY20" fmla="*/ 1371 h 2742"/>
                  <a:gd name="connsiteX21" fmla="*/ 48280 w 171587"/>
                  <a:gd name="connsiteY21" fmla="*/ 1371 h 2742"/>
                  <a:gd name="connsiteX22" fmla="*/ 49652 w 171587"/>
                  <a:gd name="connsiteY22" fmla="*/ 0 h 2742"/>
                  <a:gd name="connsiteX23" fmla="*/ 57676 w 171587"/>
                  <a:gd name="connsiteY23" fmla="*/ 0 h 2742"/>
                  <a:gd name="connsiteX24" fmla="*/ 59047 w 171587"/>
                  <a:gd name="connsiteY24" fmla="*/ 1371 h 2742"/>
                  <a:gd name="connsiteX25" fmla="*/ 57676 w 171587"/>
                  <a:gd name="connsiteY25" fmla="*/ 2743 h 2742"/>
                  <a:gd name="connsiteX26" fmla="*/ 49583 w 171587"/>
                  <a:gd name="connsiteY26" fmla="*/ 2743 h 2742"/>
                  <a:gd name="connsiteX27" fmla="*/ 48280 w 171587"/>
                  <a:gd name="connsiteY27" fmla="*/ 1371 h 2742"/>
                  <a:gd name="connsiteX28" fmla="*/ 64328 w 171587"/>
                  <a:gd name="connsiteY28" fmla="*/ 1371 h 2742"/>
                  <a:gd name="connsiteX29" fmla="*/ 65700 w 171587"/>
                  <a:gd name="connsiteY29" fmla="*/ 0 h 2742"/>
                  <a:gd name="connsiteX30" fmla="*/ 73724 w 171587"/>
                  <a:gd name="connsiteY30" fmla="*/ 0 h 2742"/>
                  <a:gd name="connsiteX31" fmla="*/ 75095 w 171587"/>
                  <a:gd name="connsiteY31" fmla="*/ 1371 h 2742"/>
                  <a:gd name="connsiteX32" fmla="*/ 73724 w 171587"/>
                  <a:gd name="connsiteY32" fmla="*/ 2743 h 2742"/>
                  <a:gd name="connsiteX33" fmla="*/ 65700 w 171587"/>
                  <a:gd name="connsiteY33" fmla="*/ 2743 h 2742"/>
                  <a:gd name="connsiteX34" fmla="*/ 64328 w 171587"/>
                  <a:gd name="connsiteY34" fmla="*/ 1371 h 2742"/>
                  <a:gd name="connsiteX35" fmla="*/ 80444 w 171587"/>
                  <a:gd name="connsiteY35" fmla="*/ 1371 h 2742"/>
                  <a:gd name="connsiteX36" fmla="*/ 81816 w 171587"/>
                  <a:gd name="connsiteY36" fmla="*/ 0 h 2742"/>
                  <a:gd name="connsiteX37" fmla="*/ 89840 w 171587"/>
                  <a:gd name="connsiteY37" fmla="*/ 0 h 2742"/>
                  <a:gd name="connsiteX38" fmla="*/ 91211 w 171587"/>
                  <a:gd name="connsiteY38" fmla="*/ 1371 h 2742"/>
                  <a:gd name="connsiteX39" fmla="*/ 89840 w 171587"/>
                  <a:gd name="connsiteY39" fmla="*/ 2743 h 2742"/>
                  <a:gd name="connsiteX40" fmla="*/ 81816 w 171587"/>
                  <a:gd name="connsiteY40" fmla="*/ 2743 h 2742"/>
                  <a:gd name="connsiteX41" fmla="*/ 80444 w 171587"/>
                  <a:gd name="connsiteY41" fmla="*/ 1371 h 2742"/>
                  <a:gd name="connsiteX42" fmla="*/ 96492 w 171587"/>
                  <a:gd name="connsiteY42" fmla="*/ 1371 h 2742"/>
                  <a:gd name="connsiteX43" fmla="*/ 97864 w 171587"/>
                  <a:gd name="connsiteY43" fmla="*/ 0 h 2742"/>
                  <a:gd name="connsiteX44" fmla="*/ 105888 w 171587"/>
                  <a:gd name="connsiteY44" fmla="*/ 0 h 2742"/>
                  <a:gd name="connsiteX45" fmla="*/ 107259 w 171587"/>
                  <a:gd name="connsiteY45" fmla="*/ 1371 h 2742"/>
                  <a:gd name="connsiteX46" fmla="*/ 105888 w 171587"/>
                  <a:gd name="connsiteY46" fmla="*/ 2743 h 2742"/>
                  <a:gd name="connsiteX47" fmla="*/ 97864 w 171587"/>
                  <a:gd name="connsiteY47" fmla="*/ 2743 h 2742"/>
                  <a:gd name="connsiteX48" fmla="*/ 96492 w 171587"/>
                  <a:gd name="connsiteY48" fmla="*/ 1371 h 2742"/>
                  <a:gd name="connsiteX49" fmla="*/ 112608 w 171587"/>
                  <a:gd name="connsiteY49" fmla="*/ 1371 h 2742"/>
                  <a:gd name="connsiteX50" fmla="*/ 113980 w 171587"/>
                  <a:gd name="connsiteY50" fmla="*/ 0 h 2742"/>
                  <a:gd name="connsiteX51" fmla="*/ 122004 w 171587"/>
                  <a:gd name="connsiteY51" fmla="*/ 0 h 2742"/>
                  <a:gd name="connsiteX52" fmla="*/ 123375 w 171587"/>
                  <a:gd name="connsiteY52" fmla="*/ 1371 h 2742"/>
                  <a:gd name="connsiteX53" fmla="*/ 122004 w 171587"/>
                  <a:gd name="connsiteY53" fmla="*/ 2743 h 2742"/>
                  <a:gd name="connsiteX54" fmla="*/ 113980 w 171587"/>
                  <a:gd name="connsiteY54" fmla="*/ 2743 h 2742"/>
                  <a:gd name="connsiteX55" fmla="*/ 112608 w 171587"/>
                  <a:gd name="connsiteY55" fmla="*/ 1371 h 2742"/>
                  <a:gd name="connsiteX56" fmla="*/ 128656 w 171587"/>
                  <a:gd name="connsiteY56" fmla="*/ 1371 h 2742"/>
                  <a:gd name="connsiteX57" fmla="*/ 130028 w 171587"/>
                  <a:gd name="connsiteY57" fmla="*/ 0 h 2742"/>
                  <a:gd name="connsiteX58" fmla="*/ 138051 w 171587"/>
                  <a:gd name="connsiteY58" fmla="*/ 0 h 2742"/>
                  <a:gd name="connsiteX59" fmla="*/ 139423 w 171587"/>
                  <a:gd name="connsiteY59" fmla="*/ 1371 h 2742"/>
                  <a:gd name="connsiteX60" fmla="*/ 138051 w 171587"/>
                  <a:gd name="connsiteY60" fmla="*/ 2743 h 2742"/>
                  <a:gd name="connsiteX61" fmla="*/ 130028 w 171587"/>
                  <a:gd name="connsiteY61" fmla="*/ 2743 h 2742"/>
                  <a:gd name="connsiteX62" fmla="*/ 128656 w 171587"/>
                  <a:gd name="connsiteY62" fmla="*/ 1371 h 2742"/>
                  <a:gd name="connsiteX63" fmla="*/ 144772 w 171587"/>
                  <a:gd name="connsiteY63" fmla="*/ 1371 h 2742"/>
                  <a:gd name="connsiteX64" fmla="*/ 146144 w 171587"/>
                  <a:gd name="connsiteY64" fmla="*/ 0 h 2742"/>
                  <a:gd name="connsiteX65" fmla="*/ 154168 w 171587"/>
                  <a:gd name="connsiteY65" fmla="*/ 0 h 2742"/>
                  <a:gd name="connsiteX66" fmla="*/ 155539 w 171587"/>
                  <a:gd name="connsiteY66" fmla="*/ 1371 h 2742"/>
                  <a:gd name="connsiteX67" fmla="*/ 154168 w 171587"/>
                  <a:gd name="connsiteY67" fmla="*/ 2743 h 2742"/>
                  <a:gd name="connsiteX68" fmla="*/ 146144 w 171587"/>
                  <a:gd name="connsiteY68" fmla="*/ 2743 h 2742"/>
                  <a:gd name="connsiteX69" fmla="*/ 144772 w 171587"/>
                  <a:gd name="connsiteY69" fmla="*/ 1371 h 2742"/>
                  <a:gd name="connsiteX70" fmla="*/ 160820 w 171587"/>
                  <a:gd name="connsiteY70" fmla="*/ 1371 h 2742"/>
                  <a:gd name="connsiteX71" fmla="*/ 162192 w 171587"/>
                  <a:gd name="connsiteY71" fmla="*/ 0 h 2742"/>
                  <a:gd name="connsiteX72" fmla="*/ 170216 w 171587"/>
                  <a:gd name="connsiteY72" fmla="*/ 0 h 2742"/>
                  <a:gd name="connsiteX73" fmla="*/ 171587 w 171587"/>
                  <a:gd name="connsiteY73" fmla="*/ 1371 h 2742"/>
                  <a:gd name="connsiteX74" fmla="*/ 170216 w 171587"/>
                  <a:gd name="connsiteY74" fmla="*/ 2743 h 2742"/>
                  <a:gd name="connsiteX75" fmla="*/ 162192 w 171587"/>
                  <a:gd name="connsiteY75" fmla="*/ 2743 h 2742"/>
                  <a:gd name="connsiteX76" fmla="*/ 160820 w 171587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71587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9395" y="0"/>
                    </a:lnTo>
                    <a:cubicBezTo>
                      <a:pt x="10150" y="0"/>
                      <a:pt x="10767" y="617"/>
                      <a:pt x="10767" y="1371"/>
                    </a:cubicBezTo>
                    <a:cubicBezTo>
                      <a:pt x="10767" y="2126"/>
                      <a:pt x="10150" y="2743"/>
                      <a:pt x="939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6116" y="1371"/>
                    </a:moveTo>
                    <a:cubicBezTo>
                      <a:pt x="16116" y="617"/>
                      <a:pt x="16734" y="0"/>
                      <a:pt x="17488" y="0"/>
                    </a:cubicBezTo>
                    <a:lnTo>
                      <a:pt x="25512" y="0"/>
                    </a:lnTo>
                    <a:cubicBezTo>
                      <a:pt x="26266" y="0"/>
                      <a:pt x="26883" y="617"/>
                      <a:pt x="26883" y="1371"/>
                    </a:cubicBezTo>
                    <a:cubicBezTo>
                      <a:pt x="26883" y="2126"/>
                      <a:pt x="26266" y="2743"/>
                      <a:pt x="25512" y="2743"/>
                    </a:cubicBezTo>
                    <a:lnTo>
                      <a:pt x="17488" y="2743"/>
                    </a:lnTo>
                    <a:cubicBezTo>
                      <a:pt x="16665" y="2743"/>
                      <a:pt x="16116" y="2126"/>
                      <a:pt x="16116" y="1371"/>
                    </a:cubicBezTo>
                    <a:close/>
                    <a:moveTo>
                      <a:pt x="32164" y="1371"/>
                    </a:moveTo>
                    <a:cubicBezTo>
                      <a:pt x="32164" y="617"/>
                      <a:pt x="32781" y="0"/>
                      <a:pt x="33536" y="0"/>
                    </a:cubicBezTo>
                    <a:lnTo>
                      <a:pt x="41559" y="0"/>
                    </a:lnTo>
                    <a:cubicBezTo>
                      <a:pt x="42314" y="0"/>
                      <a:pt x="42931" y="617"/>
                      <a:pt x="42931" y="1371"/>
                    </a:cubicBezTo>
                    <a:cubicBezTo>
                      <a:pt x="42931" y="2126"/>
                      <a:pt x="42314" y="2743"/>
                      <a:pt x="41559" y="2743"/>
                    </a:cubicBezTo>
                    <a:lnTo>
                      <a:pt x="33536" y="2743"/>
                    </a:lnTo>
                    <a:cubicBezTo>
                      <a:pt x="32781" y="2743"/>
                      <a:pt x="32164" y="2126"/>
                      <a:pt x="32164" y="1371"/>
                    </a:cubicBezTo>
                    <a:close/>
                    <a:moveTo>
                      <a:pt x="48280" y="1371"/>
                    </a:moveTo>
                    <a:cubicBezTo>
                      <a:pt x="48280" y="617"/>
                      <a:pt x="48897" y="0"/>
                      <a:pt x="49652" y="0"/>
                    </a:cubicBezTo>
                    <a:lnTo>
                      <a:pt x="57676" y="0"/>
                    </a:lnTo>
                    <a:cubicBezTo>
                      <a:pt x="58430" y="0"/>
                      <a:pt x="59047" y="617"/>
                      <a:pt x="59047" y="1371"/>
                    </a:cubicBezTo>
                    <a:cubicBezTo>
                      <a:pt x="59047" y="2126"/>
                      <a:pt x="58430" y="2743"/>
                      <a:pt x="57676" y="2743"/>
                    </a:cubicBezTo>
                    <a:lnTo>
                      <a:pt x="49583" y="2743"/>
                    </a:lnTo>
                    <a:cubicBezTo>
                      <a:pt x="48829" y="2743"/>
                      <a:pt x="48280" y="2126"/>
                      <a:pt x="48280" y="1371"/>
                    </a:cubicBezTo>
                    <a:close/>
                    <a:moveTo>
                      <a:pt x="64328" y="1371"/>
                    </a:moveTo>
                    <a:cubicBezTo>
                      <a:pt x="64328" y="617"/>
                      <a:pt x="64945" y="0"/>
                      <a:pt x="65700" y="0"/>
                    </a:cubicBezTo>
                    <a:lnTo>
                      <a:pt x="73724" y="0"/>
                    </a:lnTo>
                    <a:cubicBezTo>
                      <a:pt x="74478" y="0"/>
                      <a:pt x="75095" y="617"/>
                      <a:pt x="75095" y="1371"/>
                    </a:cubicBezTo>
                    <a:cubicBezTo>
                      <a:pt x="75095" y="2126"/>
                      <a:pt x="74478" y="2743"/>
                      <a:pt x="73724" y="2743"/>
                    </a:cubicBezTo>
                    <a:lnTo>
                      <a:pt x="65700" y="2743"/>
                    </a:lnTo>
                    <a:cubicBezTo>
                      <a:pt x="64945" y="2743"/>
                      <a:pt x="64328" y="2126"/>
                      <a:pt x="64328" y="1371"/>
                    </a:cubicBezTo>
                    <a:close/>
                    <a:moveTo>
                      <a:pt x="80444" y="1371"/>
                    </a:moveTo>
                    <a:cubicBezTo>
                      <a:pt x="80444" y="617"/>
                      <a:pt x="81062" y="0"/>
                      <a:pt x="81816" y="0"/>
                    </a:cubicBezTo>
                    <a:lnTo>
                      <a:pt x="89840" y="0"/>
                    </a:lnTo>
                    <a:cubicBezTo>
                      <a:pt x="90594" y="0"/>
                      <a:pt x="91211" y="617"/>
                      <a:pt x="91211" y="1371"/>
                    </a:cubicBezTo>
                    <a:cubicBezTo>
                      <a:pt x="91211" y="2126"/>
                      <a:pt x="90594" y="2743"/>
                      <a:pt x="89840" y="2743"/>
                    </a:cubicBezTo>
                    <a:lnTo>
                      <a:pt x="81816" y="2743"/>
                    </a:lnTo>
                    <a:cubicBezTo>
                      <a:pt x="80993" y="2743"/>
                      <a:pt x="80444" y="2126"/>
                      <a:pt x="80444" y="1371"/>
                    </a:cubicBezTo>
                    <a:close/>
                    <a:moveTo>
                      <a:pt x="96492" y="1371"/>
                    </a:moveTo>
                    <a:cubicBezTo>
                      <a:pt x="96492" y="617"/>
                      <a:pt x="97109" y="0"/>
                      <a:pt x="97864" y="0"/>
                    </a:cubicBezTo>
                    <a:lnTo>
                      <a:pt x="105888" y="0"/>
                    </a:lnTo>
                    <a:cubicBezTo>
                      <a:pt x="106642" y="0"/>
                      <a:pt x="107259" y="617"/>
                      <a:pt x="107259" y="1371"/>
                    </a:cubicBezTo>
                    <a:cubicBezTo>
                      <a:pt x="107259" y="2126"/>
                      <a:pt x="106642" y="2743"/>
                      <a:pt x="105888" y="2743"/>
                    </a:cubicBezTo>
                    <a:lnTo>
                      <a:pt x="97864" y="2743"/>
                    </a:lnTo>
                    <a:cubicBezTo>
                      <a:pt x="97109" y="2743"/>
                      <a:pt x="96492" y="2126"/>
                      <a:pt x="96492" y="1371"/>
                    </a:cubicBezTo>
                    <a:close/>
                    <a:moveTo>
                      <a:pt x="112608" y="1371"/>
                    </a:moveTo>
                    <a:cubicBezTo>
                      <a:pt x="112608" y="617"/>
                      <a:pt x="113226" y="0"/>
                      <a:pt x="113980" y="0"/>
                    </a:cubicBezTo>
                    <a:lnTo>
                      <a:pt x="122004" y="0"/>
                    </a:lnTo>
                    <a:cubicBezTo>
                      <a:pt x="122758" y="0"/>
                      <a:pt x="123375" y="617"/>
                      <a:pt x="123375" y="1371"/>
                    </a:cubicBezTo>
                    <a:cubicBezTo>
                      <a:pt x="123375" y="2126"/>
                      <a:pt x="122758" y="2743"/>
                      <a:pt x="122004" y="2743"/>
                    </a:cubicBezTo>
                    <a:lnTo>
                      <a:pt x="113980" y="2743"/>
                    </a:lnTo>
                    <a:cubicBezTo>
                      <a:pt x="113226" y="2743"/>
                      <a:pt x="112608" y="2126"/>
                      <a:pt x="112608" y="1371"/>
                    </a:cubicBezTo>
                    <a:close/>
                    <a:moveTo>
                      <a:pt x="128656" y="1371"/>
                    </a:moveTo>
                    <a:cubicBezTo>
                      <a:pt x="128656" y="617"/>
                      <a:pt x="129273" y="0"/>
                      <a:pt x="130028" y="0"/>
                    </a:cubicBezTo>
                    <a:lnTo>
                      <a:pt x="138051" y="0"/>
                    </a:lnTo>
                    <a:cubicBezTo>
                      <a:pt x="138806" y="0"/>
                      <a:pt x="139423" y="617"/>
                      <a:pt x="139423" y="1371"/>
                    </a:cubicBezTo>
                    <a:cubicBezTo>
                      <a:pt x="139423" y="2126"/>
                      <a:pt x="138806" y="2743"/>
                      <a:pt x="138051" y="2743"/>
                    </a:cubicBezTo>
                    <a:lnTo>
                      <a:pt x="130028" y="2743"/>
                    </a:lnTo>
                    <a:cubicBezTo>
                      <a:pt x="129273" y="2743"/>
                      <a:pt x="128656" y="2126"/>
                      <a:pt x="128656" y="1371"/>
                    </a:cubicBezTo>
                    <a:close/>
                    <a:moveTo>
                      <a:pt x="144772" y="1371"/>
                    </a:moveTo>
                    <a:cubicBezTo>
                      <a:pt x="144772" y="617"/>
                      <a:pt x="145390" y="0"/>
                      <a:pt x="146144" y="0"/>
                    </a:cubicBezTo>
                    <a:lnTo>
                      <a:pt x="154168" y="0"/>
                    </a:lnTo>
                    <a:cubicBezTo>
                      <a:pt x="154922" y="0"/>
                      <a:pt x="155539" y="617"/>
                      <a:pt x="155539" y="1371"/>
                    </a:cubicBezTo>
                    <a:cubicBezTo>
                      <a:pt x="155539" y="2126"/>
                      <a:pt x="154922" y="2743"/>
                      <a:pt x="154168" y="2743"/>
                    </a:cubicBezTo>
                    <a:lnTo>
                      <a:pt x="146144" y="2743"/>
                    </a:lnTo>
                    <a:cubicBezTo>
                      <a:pt x="145390" y="2743"/>
                      <a:pt x="144772" y="2126"/>
                      <a:pt x="144772" y="1371"/>
                    </a:cubicBezTo>
                    <a:close/>
                    <a:moveTo>
                      <a:pt x="160820" y="1371"/>
                    </a:moveTo>
                    <a:cubicBezTo>
                      <a:pt x="160820" y="617"/>
                      <a:pt x="161437" y="0"/>
                      <a:pt x="162192" y="0"/>
                    </a:cubicBezTo>
                    <a:lnTo>
                      <a:pt x="170216" y="0"/>
                    </a:lnTo>
                    <a:cubicBezTo>
                      <a:pt x="170970" y="0"/>
                      <a:pt x="171587" y="617"/>
                      <a:pt x="171587" y="1371"/>
                    </a:cubicBezTo>
                    <a:cubicBezTo>
                      <a:pt x="171587" y="2126"/>
                      <a:pt x="170970" y="2743"/>
                      <a:pt x="170216" y="2743"/>
                    </a:cubicBezTo>
                    <a:lnTo>
                      <a:pt x="162192" y="2743"/>
                    </a:lnTo>
                    <a:cubicBezTo>
                      <a:pt x="161437" y="2743"/>
                      <a:pt x="160820" y="2126"/>
                      <a:pt x="16082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1D88EC27-2011-18A3-1F27-AFEF2ED84C55}"/>
                  </a:ext>
                </a:extLst>
              </p:cNvPr>
              <p:cNvSpPr/>
              <p:nvPr/>
            </p:nvSpPr>
            <p:spPr>
              <a:xfrm>
                <a:off x="998000" y="4089827"/>
                <a:ext cx="22494" cy="697253"/>
              </a:xfrm>
              <a:custGeom>
                <a:avLst/>
                <a:gdLst>
                  <a:gd name="connsiteX0" fmla="*/ 1303 w 22494"/>
                  <a:gd name="connsiteY0" fmla="*/ 697253 h 697253"/>
                  <a:gd name="connsiteX1" fmla="*/ 0 w 22494"/>
                  <a:gd name="connsiteY1" fmla="*/ 695882 h 697253"/>
                  <a:gd name="connsiteX2" fmla="*/ 69 w 22494"/>
                  <a:gd name="connsiteY2" fmla="*/ 692658 h 697253"/>
                  <a:gd name="connsiteX3" fmla="*/ 1440 w 22494"/>
                  <a:gd name="connsiteY3" fmla="*/ 691355 h 697253"/>
                  <a:gd name="connsiteX4" fmla="*/ 2743 w 22494"/>
                  <a:gd name="connsiteY4" fmla="*/ 692727 h 697253"/>
                  <a:gd name="connsiteX5" fmla="*/ 2675 w 22494"/>
                  <a:gd name="connsiteY5" fmla="*/ 695950 h 697253"/>
                  <a:gd name="connsiteX6" fmla="*/ 1303 w 22494"/>
                  <a:gd name="connsiteY6" fmla="*/ 697253 h 697253"/>
                  <a:gd name="connsiteX7" fmla="*/ 1303 w 22494"/>
                  <a:gd name="connsiteY7" fmla="*/ 697253 h 697253"/>
                  <a:gd name="connsiteX8" fmla="*/ 1646 w 22494"/>
                  <a:gd name="connsiteY8" fmla="*/ 686006 h 697253"/>
                  <a:gd name="connsiteX9" fmla="*/ 343 w 22494"/>
                  <a:gd name="connsiteY9" fmla="*/ 684634 h 697253"/>
                  <a:gd name="connsiteX10" fmla="*/ 549 w 22494"/>
                  <a:gd name="connsiteY10" fmla="*/ 676611 h 697253"/>
                  <a:gd name="connsiteX11" fmla="*/ 1920 w 22494"/>
                  <a:gd name="connsiteY11" fmla="*/ 675308 h 697253"/>
                  <a:gd name="connsiteX12" fmla="*/ 3223 w 22494"/>
                  <a:gd name="connsiteY12" fmla="*/ 676679 h 697253"/>
                  <a:gd name="connsiteX13" fmla="*/ 3018 w 22494"/>
                  <a:gd name="connsiteY13" fmla="*/ 684703 h 697253"/>
                  <a:gd name="connsiteX14" fmla="*/ 1646 w 22494"/>
                  <a:gd name="connsiteY14" fmla="*/ 686006 h 697253"/>
                  <a:gd name="connsiteX15" fmla="*/ 1646 w 22494"/>
                  <a:gd name="connsiteY15" fmla="*/ 686006 h 697253"/>
                  <a:gd name="connsiteX16" fmla="*/ 2126 w 22494"/>
                  <a:gd name="connsiteY16" fmla="*/ 669890 h 697253"/>
                  <a:gd name="connsiteX17" fmla="*/ 823 w 22494"/>
                  <a:gd name="connsiteY17" fmla="*/ 668518 h 697253"/>
                  <a:gd name="connsiteX18" fmla="*/ 1029 w 22494"/>
                  <a:gd name="connsiteY18" fmla="*/ 660494 h 697253"/>
                  <a:gd name="connsiteX19" fmla="*/ 2400 w 22494"/>
                  <a:gd name="connsiteY19" fmla="*/ 659191 h 697253"/>
                  <a:gd name="connsiteX20" fmla="*/ 3703 w 22494"/>
                  <a:gd name="connsiteY20" fmla="*/ 660563 h 697253"/>
                  <a:gd name="connsiteX21" fmla="*/ 3498 w 22494"/>
                  <a:gd name="connsiteY21" fmla="*/ 668587 h 697253"/>
                  <a:gd name="connsiteX22" fmla="*/ 2126 w 22494"/>
                  <a:gd name="connsiteY22" fmla="*/ 669890 h 697253"/>
                  <a:gd name="connsiteX23" fmla="*/ 2126 w 22494"/>
                  <a:gd name="connsiteY23" fmla="*/ 669890 h 697253"/>
                  <a:gd name="connsiteX24" fmla="*/ 2538 w 22494"/>
                  <a:gd name="connsiteY24" fmla="*/ 653842 h 697253"/>
                  <a:gd name="connsiteX25" fmla="*/ 1234 w 22494"/>
                  <a:gd name="connsiteY25" fmla="*/ 652470 h 697253"/>
                  <a:gd name="connsiteX26" fmla="*/ 1440 w 22494"/>
                  <a:gd name="connsiteY26" fmla="*/ 644447 h 697253"/>
                  <a:gd name="connsiteX27" fmla="*/ 2812 w 22494"/>
                  <a:gd name="connsiteY27" fmla="*/ 643143 h 697253"/>
                  <a:gd name="connsiteX28" fmla="*/ 4115 w 22494"/>
                  <a:gd name="connsiteY28" fmla="*/ 644515 h 697253"/>
                  <a:gd name="connsiteX29" fmla="*/ 3909 w 22494"/>
                  <a:gd name="connsiteY29" fmla="*/ 652539 h 697253"/>
                  <a:gd name="connsiteX30" fmla="*/ 2538 w 22494"/>
                  <a:gd name="connsiteY30" fmla="*/ 653842 h 697253"/>
                  <a:gd name="connsiteX31" fmla="*/ 2538 w 22494"/>
                  <a:gd name="connsiteY31" fmla="*/ 653842 h 697253"/>
                  <a:gd name="connsiteX32" fmla="*/ 3018 w 22494"/>
                  <a:gd name="connsiteY32" fmla="*/ 637726 h 697253"/>
                  <a:gd name="connsiteX33" fmla="*/ 1715 w 22494"/>
                  <a:gd name="connsiteY33" fmla="*/ 636354 h 697253"/>
                  <a:gd name="connsiteX34" fmla="*/ 1920 w 22494"/>
                  <a:gd name="connsiteY34" fmla="*/ 628330 h 697253"/>
                  <a:gd name="connsiteX35" fmla="*/ 3292 w 22494"/>
                  <a:gd name="connsiteY35" fmla="*/ 627027 h 697253"/>
                  <a:gd name="connsiteX36" fmla="*/ 4595 w 22494"/>
                  <a:gd name="connsiteY36" fmla="*/ 628399 h 697253"/>
                  <a:gd name="connsiteX37" fmla="*/ 4389 w 22494"/>
                  <a:gd name="connsiteY37" fmla="*/ 636423 h 697253"/>
                  <a:gd name="connsiteX38" fmla="*/ 3018 w 22494"/>
                  <a:gd name="connsiteY38" fmla="*/ 637726 h 697253"/>
                  <a:gd name="connsiteX39" fmla="*/ 3018 w 22494"/>
                  <a:gd name="connsiteY39" fmla="*/ 637726 h 697253"/>
                  <a:gd name="connsiteX40" fmla="*/ 3498 w 22494"/>
                  <a:gd name="connsiteY40" fmla="*/ 621678 h 697253"/>
                  <a:gd name="connsiteX41" fmla="*/ 2195 w 22494"/>
                  <a:gd name="connsiteY41" fmla="*/ 620306 h 697253"/>
                  <a:gd name="connsiteX42" fmla="*/ 2400 w 22494"/>
                  <a:gd name="connsiteY42" fmla="*/ 612282 h 697253"/>
                  <a:gd name="connsiteX43" fmla="*/ 3772 w 22494"/>
                  <a:gd name="connsiteY43" fmla="*/ 610979 h 697253"/>
                  <a:gd name="connsiteX44" fmla="*/ 5075 w 22494"/>
                  <a:gd name="connsiteY44" fmla="*/ 612351 h 697253"/>
                  <a:gd name="connsiteX45" fmla="*/ 4869 w 22494"/>
                  <a:gd name="connsiteY45" fmla="*/ 620375 h 697253"/>
                  <a:gd name="connsiteX46" fmla="*/ 3498 w 22494"/>
                  <a:gd name="connsiteY46" fmla="*/ 621678 h 697253"/>
                  <a:gd name="connsiteX47" fmla="*/ 3498 w 22494"/>
                  <a:gd name="connsiteY47" fmla="*/ 621678 h 697253"/>
                  <a:gd name="connsiteX48" fmla="*/ 3978 w 22494"/>
                  <a:gd name="connsiteY48" fmla="*/ 605562 h 697253"/>
                  <a:gd name="connsiteX49" fmla="*/ 2675 w 22494"/>
                  <a:gd name="connsiteY49" fmla="*/ 604190 h 697253"/>
                  <a:gd name="connsiteX50" fmla="*/ 2880 w 22494"/>
                  <a:gd name="connsiteY50" fmla="*/ 596166 h 697253"/>
                  <a:gd name="connsiteX51" fmla="*/ 4252 w 22494"/>
                  <a:gd name="connsiteY51" fmla="*/ 594863 h 697253"/>
                  <a:gd name="connsiteX52" fmla="*/ 5555 w 22494"/>
                  <a:gd name="connsiteY52" fmla="*/ 596235 h 697253"/>
                  <a:gd name="connsiteX53" fmla="*/ 5349 w 22494"/>
                  <a:gd name="connsiteY53" fmla="*/ 604259 h 697253"/>
                  <a:gd name="connsiteX54" fmla="*/ 3978 w 22494"/>
                  <a:gd name="connsiteY54" fmla="*/ 605562 h 697253"/>
                  <a:gd name="connsiteX55" fmla="*/ 3978 w 22494"/>
                  <a:gd name="connsiteY55" fmla="*/ 605562 h 697253"/>
                  <a:gd name="connsiteX56" fmla="*/ 4389 w 22494"/>
                  <a:gd name="connsiteY56" fmla="*/ 589514 h 697253"/>
                  <a:gd name="connsiteX57" fmla="*/ 3086 w 22494"/>
                  <a:gd name="connsiteY57" fmla="*/ 588142 h 697253"/>
                  <a:gd name="connsiteX58" fmla="*/ 3292 w 22494"/>
                  <a:gd name="connsiteY58" fmla="*/ 580118 h 697253"/>
                  <a:gd name="connsiteX59" fmla="*/ 4663 w 22494"/>
                  <a:gd name="connsiteY59" fmla="*/ 578815 h 697253"/>
                  <a:gd name="connsiteX60" fmla="*/ 5967 w 22494"/>
                  <a:gd name="connsiteY60" fmla="*/ 580187 h 697253"/>
                  <a:gd name="connsiteX61" fmla="*/ 5761 w 22494"/>
                  <a:gd name="connsiteY61" fmla="*/ 588211 h 697253"/>
                  <a:gd name="connsiteX62" fmla="*/ 4389 w 22494"/>
                  <a:gd name="connsiteY62" fmla="*/ 589514 h 697253"/>
                  <a:gd name="connsiteX63" fmla="*/ 4389 w 22494"/>
                  <a:gd name="connsiteY63" fmla="*/ 589514 h 697253"/>
                  <a:gd name="connsiteX64" fmla="*/ 4869 w 22494"/>
                  <a:gd name="connsiteY64" fmla="*/ 573398 h 697253"/>
                  <a:gd name="connsiteX65" fmla="*/ 3566 w 22494"/>
                  <a:gd name="connsiteY65" fmla="*/ 572026 h 697253"/>
                  <a:gd name="connsiteX66" fmla="*/ 3772 w 22494"/>
                  <a:gd name="connsiteY66" fmla="*/ 564002 h 697253"/>
                  <a:gd name="connsiteX67" fmla="*/ 5144 w 22494"/>
                  <a:gd name="connsiteY67" fmla="*/ 562699 h 697253"/>
                  <a:gd name="connsiteX68" fmla="*/ 6447 w 22494"/>
                  <a:gd name="connsiteY68" fmla="*/ 564071 h 697253"/>
                  <a:gd name="connsiteX69" fmla="*/ 6241 w 22494"/>
                  <a:gd name="connsiteY69" fmla="*/ 572095 h 697253"/>
                  <a:gd name="connsiteX70" fmla="*/ 4869 w 22494"/>
                  <a:gd name="connsiteY70" fmla="*/ 573398 h 697253"/>
                  <a:gd name="connsiteX71" fmla="*/ 4869 w 22494"/>
                  <a:gd name="connsiteY71" fmla="*/ 573398 h 697253"/>
                  <a:gd name="connsiteX72" fmla="*/ 5349 w 22494"/>
                  <a:gd name="connsiteY72" fmla="*/ 557350 h 697253"/>
                  <a:gd name="connsiteX73" fmla="*/ 4046 w 22494"/>
                  <a:gd name="connsiteY73" fmla="*/ 555978 h 697253"/>
                  <a:gd name="connsiteX74" fmla="*/ 4252 w 22494"/>
                  <a:gd name="connsiteY74" fmla="*/ 547954 h 697253"/>
                  <a:gd name="connsiteX75" fmla="*/ 5624 w 22494"/>
                  <a:gd name="connsiteY75" fmla="*/ 546651 h 697253"/>
                  <a:gd name="connsiteX76" fmla="*/ 6927 w 22494"/>
                  <a:gd name="connsiteY76" fmla="*/ 548023 h 697253"/>
                  <a:gd name="connsiteX77" fmla="*/ 6721 w 22494"/>
                  <a:gd name="connsiteY77" fmla="*/ 556047 h 697253"/>
                  <a:gd name="connsiteX78" fmla="*/ 5349 w 22494"/>
                  <a:gd name="connsiteY78" fmla="*/ 557350 h 697253"/>
                  <a:gd name="connsiteX79" fmla="*/ 5349 w 22494"/>
                  <a:gd name="connsiteY79" fmla="*/ 557350 h 697253"/>
                  <a:gd name="connsiteX80" fmla="*/ 5761 w 22494"/>
                  <a:gd name="connsiteY80" fmla="*/ 541302 h 697253"/>
                  <a:gd name="connsiteX81" fmla="*/ 4458 w 22494"/>
                  <a:gd name="connsiteY81" fmla="*/ 539931 h 697253"/>
                  <a:gd name="connsiteX82" fmla="*/ 4663 w 22494"/>
                  <a:gd name="connsiteY82" fmla="*/ 531906 h 697253"/>
                  <a:gd name="connsiteX83" fmla="*/ 6035 w 22494"/>
                  <a:gd name="connsiteY83" fmla="*/ 530604 h 697253"/>
                  <a:gd name="connsiteX84" fmla="*/ 7338 w 22494"/>
                  <a:gd name="connsiteY84" fmla="*/ 531975 h 697253"/>
                  <a:gd name="connsiteX85" fmla="*/ 7132 w 22494"/>
                  <a:gd name="connsiteY85" fmla="*/ 539999 h 697253"/>
                  <a:gd name="connsiteX86" fmla="*/ 5761 w 22494"/>
                  <a:gd name="connsiteY86" fmla="*/ 541302 h 697253"/>
                  <a:gd name="connsiteX87" fmla="*/ 5761 w 22494"/>
                  <a:gd name="connsiteY87" fmla="*/ 541302 h 697253"/>
                  <a:gd name="connsiteX88" fmla="*/ 6241 w 22494"/>
                  <a:gd name="connsiteY88" fmla="*/ 525186 h 697253"/>
                  <a:gd name="connsiteX89" fmla="*/ 4938 w 22494"/>
                  <a:gd name="connsiteY89" fmla="*/ 523814 h 697253"/>
                  <a:gd name="connsiteX90" fmla="*/ 5144 w 22494"/>
                  <a:gd name="connsiteY90" fmla="*/ 515790 h 697253"/>
                  <a:gd name="connsiteX91" fmla="*/ 6515 w 22494"/>
                  <a:gd name="connsiteY91" fmla="*/ 514487 h 697253"/>
                  <a:gd name="connsiteX92" fmla="*/ 7818 w 22494"/>
                  <a:gd name="connsiteY92" fmla="*/ 515859 h 697253"/>
                  <a:gd name="connsiteX93" fmla="*/ 7612 w 22494"/>
                  <a:gd name="connsiteY93" fmla="*/ 523883 h 697253"/>
                  <a:gd name="connsiteX94" fmla="*/ 6241 w 22494"/>
                  <a:gd name="connsiteY94" fmla="*/ 525186 h 697253"/>
                  <a:gd name="connsiteX95" fmla="*/ 6241 w 22494"/>
                  <a:gd name="connsiteY95" fmla="*/ 525186 h 697253"/>
                  <a:gd name="connsiteX96" fmla="*/ 6721 w 22494"/>
                  <a:gd name="connsiteY96" fmla="*/ 509138 h 697253"/>
                  <a:gd name="connsiteX97" fmla="*/ 5418 w 22494"/>
                  <a:gd name="connsiteY97" fmla="*/ 507767 h 697253"/>
                  <a:gd name="connsiteX98" fmla="*/ 5624 w 22494"/>
                  <a:gd name="connsiteY98" fmla="*/ 499743 h 697253"/>
                  <a:gd name="connsiteX99" fmla="*/ 6995 w 22494"/>
                  <a:gd name="connsiteY99" fmla="*/ 498440 h 697253"/>
                  <a:gd name="connsiteX100" fmla="*/ 8298 w 22494"/>
                  <a:gd name="connsiteY100" fmla="*/ 499811 h 697253"/>
                  <a:gd name="connsiteX101" fmla="*/ 8092 w 22494"/>
                  <a:gd name="connsiteY101" fmla="*/ 507835 h 697253"/>
                  <a:gd name="connsiteX102" fmla="*/ 6721 w 22494"/>
                  <a:gd name="connsiteY102" fmla="*/ 509138 h 697253"/>
                  <a:gd name="connsiteX103" fmla="*/ 6721 w 22494"/>
                  <a:gd name="connsiteY103" fmla="*/ 509138 h 697253"/>
                  <a:gd name="connsiteX104" fmla="*/ 7132 w 22494"/>
                  <a:gd name="connsiteY104" fmla="*/ 493022 h 697253"/>
                  <a:gd name="connsiteX105" fmla="*/ 5829 w 22494"/>
                  <a:gd name="connsiteY105" fmla="*/ 491650 h 697253"/>
                  <a:gd name="connsiteX106" fmla="*/ 6035 w 22494"/>
                  <a:gd name="connsiteY106" fmla="*/ 483626 h 697253"/>
                  <a:gd name="connsiteX107" fmla="*/ 7407 w 22494"/>
                  <a:gd name="connsiteY107" fmla="*/ 482323 h 697253"/>
                  <a:gd name="connsiteX108" fmla="*/ 8710 w 22494"/>
                  <a:gd name="connsiteY108" fmla="*/ 483695 h 697253"/>
                  <a:gd name="connsiteX109" fmla="*/ 8504 w 22494"/>
                  <a:gd name="connsiteY109" fmla="*/ 491719 h 697253"/>
                  <a:gd name="connsiteX110" fmla="*/ 7132 w 22494"/>
                  <a:gd name="connsiteY110" fmla="*/ 493022 h 697253"/>
                  <a:gd name="connsiteX111" fmla="*/ 7132 w 22494"/>
                  <a:gd name="connsiteY111" fmla="*/ 493022 h 697253"/>
                  <a:gd name="connsiteX112" fmla="*/ 7612 w 22494"/>
                  <a:gd name="connsiteY112" fmla="*/ 476974 h 697253"/>
                  <a:gd name="connsiteX113" fmla="*/ 6309 w 22494"/>
                  <a:gd name="connsiteY113" fmla="*/ 475603 h 697253"/>
                  <a:gd name="connsiteX114" fmla="*/ 6515 w 22494"/>
                  <a:gd name="connsiteY114" fmla="*/ 467579 h 697253"/>
                  <a:gd name="connsiteX115" fmla="*/ 7887 w 22494"/>
                  <a:gd name="connsiteY115" fmla="*/ 466276 h 697253"/>
                  <a:gd name="connsiteX116" fmla="*/ 9190 w 22494"/>
                  <a:gd name="connsiteY116" fmla="*/ 467647 h 697253"/>
                  <a:gd name="connsiteX117" fmla="*/ 8984 w 22494"/>
                  <a:gd name="connsiteY117" fmla="*/ 475671 h 697253"/>
                  <a:gd name="connsiteX118" fmla="*/ 7612 w 22494"/>
                  <a:gd name="connsiteY118" fmla="*/ 476974 h 697253"/>
                  <a:gd name="connsiteX119" fmla="*/ 7612 w 22494"/>
                  <a:gd name="connsiteY119" fmla="*/ 476974 h 697253"/>
                  <a:gd name="connsiteX120" fmla="*/ 8092 w 22494"/>
                  <a:gd name="connsiteY120" fmla="*/ 460858 h 697253"/>
                  <a:gd name="connsiteX121" fmla="*/ 6789 w 22494"/>
                  <a:gd name="connsiteY121" fmla="*/ 459486 h 697253"/>
                  <a:gd name="connsiteX122" fmla="*/ 6995 w 22494"/>
                  <a:gd name="connsiteY122" fmla="*/ 451462 h 697253"/>
                  <a:gd name="connsiteX123" fmla="*/ 8367 w 22494"/>
                  <a:gd name="connsiteY123" fmla="*/ 450159 h 697253"/>
                  <a:gd name="connsiteX124" fmla="*/ 9670 w 22494"/>
                  <a:gd name="connsiteY124" fmla="*/ 451531 h 697253"/>
                  <a:gd name="connsiteX125" fmla="*/ 9464 w 22494"/>
                  <a:gd name="connsiteY125" fmla="*/ 459555 h 697253"/>
                  <a:gd name="connsiteX126" fmla="*/ 8092 w 22494"/>
                  <a:gd name="connsiteY126" fmla="*/ 460858 h 697253"/>
                  <a:gd name="connsiteX127" fmla="*/ 8092 w 22494"/>
                  <a:gd name="connsiteY127" fmla="*/ 460858 h 697253"/>
                  <a:gd name="connsiteX128" fmla="*/ 8504 w 22494"/>
                  <a:gd name="connsiteY128" fmla="*/ 444810 h 697253"/>
                  <a:gd name="connsiteX129" fmla="*/ 7201 w 22494"/>
                  <a:gd name="connsiteY129" fmla="*/ 443439 h 697253"/>
                  <a:gd name="connsiteX130" fmla="*/ 7407 w 22494"/>
                  <a:gd name="connsiteY130" fmla="*/ 435415 h 697253"/>
                  <a:gd name="connsiteX131" fmla="*/ 8778 w 22494"/>
                  <a:gd name="connsiteY131" fmla="*/ 434112 h 697253"/>
                  <a:gd name="connsiteX132" fmla="*/ 10081 w 22494"/>
                  <a:gd name="connsiteY132" fmla="*/ 435483 h 697253"/>
                  <a:gd name="connsiteX133" fmla="*/ 9876 w 22494"/>
                  <a:gd name="connsiteY133" fmla="*/ 443507 h 697253"/>
                  <a:gd name="connsiteX134" fmla="*/ 8504 w 22494"/>
                  <a:gd name="connsiteY134" fmla="*/ 444810 h 697253"/>
                  <a:gd name="connsiteX135" fmla="*/ 8504 w 22494"/>
                  <a:gd name="connsiteY135" fmla="*/ 444810 h 697253"/>
                  <a:gd name="connsiteX136" fmla="*/ 8984 w 22494"/>
                  <a:gd name="connsiteY136" fmla="*/ 428694 h 697253"/>
                  <a:gd name="connsiteX137" fmla="*/ 7681 w 22494"/>
                  <a:gd name="connsiteY137" fmla="*/ 427322 h 697253"/>
                  <a:gd name="connsiteX138" fmla="*/ 7887 w 22494"/>
                  <a:gd name="connsiteY138" fmla="*/ 419298 h 697253"/>
                  <a:gd name="connsiteX139" fmla="*/ 9258 w 22494"/>
                  <a:gd name="connsiteY139" fmla="*/ 417995 h 697253"/>
                  <a:gd name="connsiteX140" fmla="*/ 10561 w 22494"/>
                  <a:gd name="connsiteY140" fmla="*/ 419367 h 697253"/>
                  <a:gd name="connsiteX141" fmla="*/ 10356 w 22494"/>
                  <a:gd name="connsiteY141" fmla="*/ 427391 h 697253"/>
                  <a:gd name="connsiteX142" fmla="*/ 8984 w 22494"/>
                  <a:gd name="connsiteY142" fmla="*/ 428694 h 697253"/>
                  <a:gd name="connsiteX143" fmla="*/ 8984 w 22494"/>
                  <a:gd name="connsiteY143" fmla="*/ 428694 h 697253"/>
                  <a:gd name="connsiteX144" fmla="*/ 9464 w 22494"/>
                  <a:gd name="connsiteY144" fmla="*/ 412646 h 697253"/>
                  <a:gd name="connsiteX145" fmla="*/ 8161 w 22494"/>
                  <a:gd name="connsiteY145" fmla="*/ 411274 h 697253"/>
                  <a:gd name="connsiteX146" fmla="*/ 8367 w 22494"/>
                  <a:gd name="connsiteY146" fmla="*/ 403251 h 697253"/>
                  <a:gd name="connsiteX147" fmla="*/ 9738 w 22494"/>
                  <a:gd name="connsiteY147" fmla="*/ 401948 h 697253"/>
                  <a:gd name="connsiteX148" fmla="*/ 11041 w 22494"/>
                  <a:gd name="connsiteY148" fmla="*/ 403319 h 697253"/>
                  <a:gd name="connsiteX149" fmla="*/ 10836 w 22494"/>
                  <a:gd name="connsiteY149" fmla="*/ 411343 h 697253"/>
                  <a:gd name="connsiteX150" fmla="*/ 9464 w 22494"/>
                  <a:gd name="connsiteY150" fmla="*/ 412646 h 697253"/>
                  <a:gd name="connsiteX151" fmla="*/ 9464 w 22494"/>
                  <a:gd name="connsiteY151" fmla="*/ 412646 h 697253"/>
                  <a:gd name="connsiteX152" fmla="*/ 9876 w 22494"/>
                  <a:gd name="connsiteY152" fmla="*/ 396598 h 697253"/>
                  <a:gd name="connsiteX153" fmla="*/ 8573 w 22494"/>
                  <a:gd name="connsiteY153" fmla="*/ 395227 h 697253"/>
                  <a:gd name="connsiteX154" fmla="*/ 8778 w 22494"/>
                  <a:gd name="connsiteY154" fmla="*/ 387203 h 697253"/>
                  <a:gd name="connsiteX155" fmla="*/ 10150 w 22494"/>
                  <a:gd name="connsiteY155" fmla="*/ 385900 h 697253"/>
                  <a:gd name="connsiteX156" fmla="*/ 11453 w 22494"/>
                  <a:gd name="connsiteY156" fmla="*/ 387271 h 697253"/>
                  <a:gd name="connsiteX157" fmla="*/ 11247 w 22494"/>
                  <a:gd name="connsiteY157" fmla="*/ 395295 h 697253"/>
                  <a:gd name="connsiteX158" fmla="*/ 9876 w 22494"/>
                  <a:gd name="connsiteY158" fmla="*/ 396598 h 697253"/>
                  <a:gd name="connsiteX159" fmla="*/ 9876 w 22494"/>
                  <a:gd name="connsiteY159" fmla="*/ 396598 h 697253"/>
                  <a:gd name="connsiteX160" fmla="*/ 10356 w 22494"/>
                  <a:gd name="connsiteY160" fmla="*/ 380482 h 697253"/>
                  <a:gd name="connsiteX161" fmla="*/ 9053 w 22494"/>
                  <a:gd name="connsiteY161" fmla="*/ 379110 h 697253"/>
                  <a:gd name="connsiteX162" fmla="*/ 9258 w 22494"/>
                  <a:gd name="connsiteY162" fmla="*/ 371087 h 697253"/>
                  <a:gd name="connsiteX163" fmla="*/ 10630 w 22494"/>
                  <a:gd name="connsiteY163" fmla="*/ 369784 h 697253"/>
                  <a:gd name="connsiteX164" fmla="*/ 11933 w 22494"/>
                  <a:gd name="connsiteY164" fmla="*/ 371155 h 697253"/>
                  <a:gd name="connsiteX165" fmla="*/ 11727 w 22494"/>
                  <a:gd name="connsiteY165" fmla="*/ 379179 h 697253"/>
                  <a:gd name="connsiteX166" fmla="*/ 10356 w 22494"/>
                  <a:gd name="connsiteY166" fmla="*/ 380482 h 697253"/>
                  <a:gd name="connsiteX167" fmla="*/ 10356 w 22494"/>
                  <a:gd name="connsiteY167" fmla="*/ 380482 h 697253"/>
                  <a:gd name="connsiteX168" fmla="*/ 10836 w 22494"/>
                  <a:gd name="connsiteY168" fmla="*/ 364434 h 697253"/>
                  <a:gd name="connsiteX169" fmla="*/ 9533 w 22494"/>
                  <a:gd name="connsiteY169" fmla="*/ 363063 h 697253"/>
                  <a:gd name="connsiteX170" fmla="*/ 9738 w 22494"/>
                  <a:gd name="connsiteY170" fmla="*/ 355039 h 697253"/>
                  <a:gd name="connsiteX171" fmla="*/ 11110 w 22494"/>
                  <a:gd name="connsiteY171" fmla="*/ 353736 h 697253"/>
                  <a:gd name="connsiteX172" fmla="*/ 12413 w 22494"/>
                  <a:gd name="connsiteY172" fmla="*/ 355107 h 697253"/>
                  <a:gd name="connsiteX173" fmla="*/ 12207 w 22494"/>
                  <a:gd name="connsiteY173" fmla="*/ 363131 h 697253"/>
                  <a:gd name="connsiteX174" fmla="*/ 10836 w 22494"/>
                  <a:gd name="connsiteY174" fmla="*/ 364434 h 697253"/>
                  <a:gd name="connsiteX175" fmla="*/ 10836 w 22494"/>
                  <a:gd name="connsiteY175" fmla="*/ 364434 h 697253"/>
                  <a:gd name="connsiteX176" fmla="*/ 11247 w 22494"/>
                  <a:gd name="connsiteY176" fmla="*/ 348318 h 697253"/>
                  <a:gd name="connsiteX177" fmla="*/ 9944 w 22494"/>
                  <a:gd name="connsiteY177" fmla="*/ 346946 h 697253"/>
                  <a:gd name="connsiteX178" fmla="*/ 10150 w 22494"/>
                  <a:gd name="connsiteY178" fmla="*/ 338923 h 697253"/>
                  <a:gd name="connsiteX179" fmla="*/ 11521 w 22494"/>
                  <a:gd name="connsiteY179" fmla="*/ 337620 h 697253"/>
                  <a:gd name="connsiteX180" fmla="*/ 12825 w 22494"/>
                  <a:gd name="connsiteY180" fmla="*/ 338991 h 697253"/>
                  <a:gd name="connsiteX181" fmla="*/ 12619 w 22494"/>
                  <a:gd name="connsiteY181" fmla="*/ 347015 h 697253"/>
                  <a:gd name="connsiteX182" fmla="*/ 11247 w 22494"/>
                  <a:gd name="connsiteY182" fmla="*/ 348318 h 697253"/>
                  <a:gd name="connsiteX183" fmla="*/ 11247 w 22494"/>
                  <a:gd name="connsiteY183" fmla="*/ 348318 h 697253"/>
                  <a:gd name="connsiteX184" fmla="*/ 11727 w 22494"/>
                  <a:gd name="connsiteY184" fmla="*/ 332270 h 697253"/>
                  <a:gd name="connsiteX185" fmla="*/ 10424 w 22494"/>
                  <a:gd name="connsiteY185" fmla="*/ 330899 h 697253"/>
                  <a:gd name="connsiteX186" fmla="*/ 10630 w 22494"/>
                  <a:gd name="connsiteY186" fmla="*/ 322875 h 697253"/>
                  <a:gd name="connsiteX187" fmla="*/ 12002 w 22494"/>
                  <a:gd name="connsiteY187" fmla="*/ 321572 h 697253"/>
                  <a:gd name="connsiteX188" fmla="*/ 13305 w 22494"/>
                  <a:gd name="connsiteY188" fmla="*/ 322943 h 697253"/>
                  <a:gd name="connsiteX189" fmla="*/ 13099 w 22494"/>
                  <a:gd name="connsiteY189" fmla="*/ 330967 h 697253"/>
                  <a:gd name="connsiteX190" fmla="*/ 11727 w 22494"/>
                  <a:gd name="connsiteY190" fmla="*/ 332270 h 697253"/>
                  <a:gd name="connsiteX191" fmla="*/ 11727 w 22494"/>
                  <a:gd name="connsiteY191" fmla="*/ 332270 h 697253"/>
                  <a:gd name="connsiteX192" fmla="*/ 12207 w 22494"/>
                  <a:gd name="connsiteY192" fmla="*/ 316154 h 697253"/>
                  <a:gd name="connsiteX193" fmla="*/ 10904 w 22494"/>
                  <a:gd name="connsiteY193" fmla="*/ 314782 h 697253"/>
                  <a:gd name="connsiteX194" fmla="*/ 11110 w 22494"/>
                  <a:gd name="connsiteY194" fmla="*/ 306759 h 697253"/>
                  <a:gd name="connsiteX195" fmla="*/ 12482 w 22494"/>
                  <a:gd name="connsiteY195" fmla="*/ 305456 h 697253"/>
                  <a:gd name="connsiteX196" fmla="*/ 13785 w 22494"/>
                  <a:gd name="connsiteY196" fmla="*/ 306827 h 697253"/>
                  <a:gd name="connsiteX197" fmla="*/ 13579 w 22494"/>
                  <a:gd name="connsiteY197" fmla="*/ 314851 h 697253"/>
                  <a:gd name="connsiteX198" fmla="*/ 12207 w 22494"/>
                  <a:gd name="connsiteY198" fmla="*/ 316154 h 697253"/>
                  <a:gd name="connsiteX199" fmla="*/ 12207 w 22494"/>
                  <a:gd name="connsiteY199" fmla="*/ 316154 h 697253"/>
                  <a:gd name="connsiteX200" fmla="*/ 12687 w 22494"/>
                  <a:gd name="connsiteY200" fmla="*/ 300106 h 697253"/>
                  <a:gd name="connsiteX201" fmla="*/ 11384 w 22494"/>
                  <a:gd name="connsiteY201" fmla="*/ 298734 h 697253"/>
                  <a:gd name="connsiteX202" fmla="*/ 11590 w 22494"/>
                  <a:gd name="connsiteY202" fmla="*/ 290711 h 697253"/>
                  <a:gd name="connsiteX203" fmla="*/ 12962 w 22494"/>
                  <a:gd name="connsiteY203" fmla="*/ 289408 h 697253"/>
                  <a:gd name="connsiteX204" fmla="*/ 14265 w 22494"/>
                  <a:gd name="connsiteY204" fmla="*/ 290779 h 697253"/>
                  <a:gd name="connsiteX205" fmla="*/ 14059 w 22494"/>
                  <a:gd name="connsiteY205" fmla="*/ 298803 h 697253"/>
                  <a:gd name="connsiteX206" fmla="*/ 12687 w 22494"/>
                  <a:gd name="connsiteY206" fmla="*/ 300106 h 697253"/>
                  <a:gd name="connsiteX207" fmla="*/ 12687 w 22494"/>
                  <a:gd name="connsiteY207" fmla="*/ 300106 h 697253"/>
                  <a:gd name="connsiteX208" fmla="*/ 13099 w 22494"/>
                  <a:gd name="connsiteY208" fmla="*/ 283990 h 697253"/>
                  <a:gd name="connsiteX209" fmla="*/ 11796 w 22494"/>
                  <a:gd name="connsiteY209" fmla="*/ 282618 h 697253"/>
                  <a:gd name="connsiteX210" fmla="*/ 12002 w 22494"/>
                  <a:gd name="connsiteY210" fmla="*/ 274595 h 697253"/>
                  <a:gd name="connsiteX211" fmla="*/ 13373 w 22494"/>
                  <a:gd name="connsiteY211" fmla="*/ 273292 h 697253"/>
                  <a:gd name="connsiteX212" fmla="*/ 14676 w 22494"/>
                  <a:gd name="connsiteY212" fmla="*/ 274663 h 697253"/>
                  <a:gd name="connsiteX213" fmla="*/ 14470 w 22494"/>
                  <a:gd name="connsiteY213" fmla="*/ 282687 h 697253"/>
                  <a:gd name="connsiteX214" fmla="*/ 13099 w 22494"/>
                  <a:gd name="connsiteY214" fmla="*/ 283990 h 697253"/>
                  <a:gd name="connsiteX215" fmla="*/ 13099 w 22494"/>
                  <a:gd name="connsiteY215" fmla="*/ 283990 h 697253"/>
                  <a:gd name="connsiteX216" fmla="*/ 13579 w 22494"/>
                  <a:gd name="connsiteY216" fmla="*/ 267942 h 697253"/>
                  <a:gd name="connsiteX217" fmla="*/ 12276 w 22494"/>
                  <a:gd name="connsiteY217" fmla="*/ 266571 h 697253"/>
                  <a:gd name="connsiteX218" fmla="*/ 12482 w 22494"/>
                  <a:gd name="connsiteY218" fmla="*/ 258547 h 697253"/>
                  <a:gd name="connsiteX219" fmla="*/ 13853 w 22494"/>
                  <a:gd name="connsiteY219" fmla="*/ 257244 h 697253"/>
                  <a:gd name="connsiteX220" fmla="*/ 15156 w 22494"/>
                  <a:gd name="connsiteY220" fmla="*/ 258615 h 697253"/>
                  <a:gd name="connsiteX221" fmla="*/ 14950 w 22494"/>
                  <a:gd name="connsiteY221" fmla="*/ 266639 h 697253"/>
                  <a:gd name="connsiteX222" fmla="*/ 13579 w 22494"/>
                  <a:gd name="connsiteY222" fmla="*/ 267942 h 697253"/>
                  <a:gd name="connsiteX223" fmla="*/ 13579 w 22494"/>
                  <a:gd name="connsiteY223" fmla="*/ 267942 h 697253"/>
                  <a:gd name="connsiteX224" fmla="*/ 14059 w 22494"/>
                  <a:gd name="connsiteY224" fmla="*/ 251895 h 697253"/>
                  <a:gd name="connsiteX225" fmla="*/ 12756 w 22494"/>
                  <a:gd name="connsiteY225" fmla="*/ 250523 h 697253"/>
                  <a:gd name="connsiteX226" fmla="*/ 12962 w 22494"/>
                  <a:gd name="connsiteY226" fmla="*/ 242499 h 697253"/>
                  <a:gd name="connsiteX227" fmla="*/ 14333 w 22494"/>
                  <a:gd name="connsiteY227" fmla="*/ 241196 h 697253"/>
                  <a:gd name="connsiteX228" fmla="*/ 15636 w 22494"/>
                  <a:gd name="connsiteY228" fmla="*/ 242568 h 697253"/>
                  <a:gd name="connsiteX229" fmla="*/ 15431 w 22494"/>
                  <a:gd name="connsiteY229" fmla="*/ 250592 h 697253"/>
                  <a:gd name="connsiteX230" fmla="*/ 14059 w 22494"/>
                  <a:gd name="connsiteY230" fmla="*/ 251895 h 697253"/>
                  <a:gd name="connsiteX231" fmla="*/ 14059 w 22494"/>
                  <a:gd name="connsiteY231" fmla="*/ 251895 h 697253"/>
                  <a:gd name="connsiteX232" fmla="*/ 14470 w 22494"/>
                  <a:gd name="connsiteY232" fmla="*/ 235778 h 697253"/>
                  <a:gd name="connsiteX233" fmla="*/ 13167 w 22494"/>
                  <a:gd name="connsiteY233" fmla="*/ 234407 h 697253"/>
                  <a:gd name="connsiteX234" fmla="*/ 13373 w 22494"/>
                  <a:gd name="connsiteY234" fmla="*/ 226383 h 697253"/>
                  <a:gd name="connsiteX235" fmla="*/ 14745 w 22494"/>
                  <a:gd name="connsiteY235" fmla="*/ 225080 h 697253"/>
                  <a:gd name="connsiteX236" fmla="*/ 16048 w 22494"/>
                  <a:gd name="connsiteY236" fmla="*/ 226451 h 697253"/>
                  <a:gd name="connsiteX237" fmla="*/ 15842 w 22494"/>
                  <a:gd name="connsiteY237" fmla="*/ 234475 h 697253"/>
                  <a:gd name="connsiteX238" fmla="*/ 14470 w 22494"/>
                  <a:gd name="connsiteY238" fmla="*/ 235778 h 697253"/>
                  <a:gd name="connsiteX239" fmla="*/ 14470 w 22494"/>
                  <a:gd name="connsiteY239" fmla="*/ 235778 h 697253"/>
                  <a:gd name="connsiteX240" fmla="*/ 14950 w 22494"/>
                  <a:gd name="connsiteY240" fmla="*/ 219731 h 697253"/>
                  <a:gd name="connsiteX241" fmla="*/ 13647 w 22494"/>
                  <a:gd name="connsiteY241" fmla="*/ 218359 h 697253"/>
                  <a:gd name="connsiteX242" fmla="*/ 13853 w 22494"/>
                  <a:gd name="connsiteY242" fmla="*/ 210335 h 697253"/>
                  <a:gd name="connsiteX243" fmla="*/ 15225 w 22494"/>
                  <a:gd name="connsiteY243" fmla="*/ 209032 h 697253"/>
                  <a:gd name="connsiteX244" fmla="*/ 16528 w 22494"/>
                  <a:gd name="connsiteY244" fmla="*/ 210404 h 697253"/>
                  <a:gd name="connsiteX245" fmla="*/ 16322 w 22494"/>
                  <a:gd name="connsiteY245" fmla="*/ 218428 h 697253"/>
                  <a:gd name="connsiteX246" fmla="*/ 14950 w 22494"/>
                  <a:gd name="connsiteY246" fmla="*/ 219731 h 697253"/>
                  <a:gd name="connsiteX247" fmla="*/ 14950 w 22494"/>
                  <a:gd name="connsiteY247" fmla="*/ 219731 h 697253"/>
                  <a:gd name="connsiteX248" fmla="*/ 15431 w 22494"/>
                  <a:gd name="connsiteY248" fmla="*/ 203614 h 697253"/>
                  <a:gd name="connsiteX249" fmla="*/ 14128 w 22494"/>
                  <a:gd name="connsiteY249" fmla="*/ 202243 h 697253"/>
                  <a:gd name="connsiteX250" fmla="*/ 14333 w 22494"/>
                  <a:gd name="connsiteY250" fmla="*/ 194219 h 697253"/>
                  <a:gd name="connsiteX251" fmla="*/ 15705 w 22494"/>
                  <a:gd name="connsiteY251" fmla="*/ 192916 h 697253"/>
                  <a:gd name="connsiteX252" fmla="*/ 17008 w 22494"/>
                  <a:gd name="connsiteY252" fmla="*/ 194287 h 697253"/>
                  <a:gd name="connsiteX253" fmla="*/ 16802 w 22494"/>
                  <a:gd name="connsiteY253" fmla="*/ 202311 h 697253"/>
                  <a:gd name="connsiteX254" fmla="*/ 15431 w 22494"/>
                  <a:gd name="connsiteY254" fmla="*/ 203614 h 697253"/>
                  <a:gd name="connsiteX255" fmla="*/ 15431 w 22494"/>
                  <a:gd name="connsiteY255" fmla="*/ 203614 h 697253"/>
                  <a:gd name="connsiteX256" fmla="*/ 15842 w 22494"/>
                  <a:gd name="connsiteY256" fmla="*/ 187567 h 697253"/>
                  <a:gd name="connsiteX257" fmla="*/ 14539 w 22494"/>
                  <a:gd name="connsiteY257" fmla="*/ 186195 h 697253"/>
                  <a:gd name="connsiteX258" fmla="*/ 14745 w 22494"/>
                  <a:gd name="connsiteY258" fmla="*/ 178171 h 697253"/>
                  <a:gd name="connsiteX259" fmla="*/ 16116 w 22494"/>
                  <a:gd name="connsiteY259" fmla="*/ 176868 h 697253"/>
                  <a:gd name="connsiteX260" fmla="*/ 17419 w 22494"/>
                  <a:gd name="connsiteY260" fmla="*/ 178240 h 697253"/>
                  <a:gd name="connsiteX261" fmla="*/ 17214 w 22494"/>
                  <a:gd name="connsiteY261" fmla="*/ 186264 h 697253"/>
                  <a:gd name="connsiteX262" fmla="*/ 15842 w 22494"/>
                  <a:gd name="connsiteY262" fmla="*/ 187567 h 697253"/>
                  <a:gd name="connsiteX263" fmla="*/ 15842 w 22494"/>
                  <a:gd name="connsiteY263" fmla="*/ 187567 h 697253"/>
                  <a:gd name="connsiteX264" fmla="*/ 16322 w 22494"/>
                  <a:gd name="connsiteY264" fmla="*/ 171450 h 697253"/>
                  <a:gd name="connsiteX265" fmla="*/ 15019 w 22494"/>
                  <a:gd name="connsiteY265" fmla="*/ 170079 h 697253"/>
                  <a:gd name="connsiteX266" fmla="*/ 15225 w 22494"/>
                  <a:gd name="connsiteY266" fmla="*/ 162055 h 697253"/>
                  <a:gd name="connsiteX267" fmla="*/ 16596 w 22494"/>
                  <a:gd name="connsiteY267" fmla="*/ 160752 h 697253"/>
                  <a:gd name="connsiteX268" fmla="*/ 17899 w 22494"/>
                  <a:gd name="connsiteY268" fmla="*/ 162123 h 697253"/>
                  <a:gd name="connsiteX269" fmla="*/ 17694 w 22494"/>
                  <a:gd name="connsiteY269" fmla="*/ 170147 h 697253"/>
                  <a:gd name="connsiteX270" fmla="*/ 16322 w 22494"/>
                  <a:gd name="connsiteY270" fmla="*/ 171450 h 697253"/>
                  <a:gd name="connsiteX271" fmla="*/ 16322 w 22494"/>
                  <a:gd name="connsiteY271" fmla="*/ 171450 h 697253"/>
                  <a:gd name="connsiteX272" fmla="*/ 16802 w 22494"/>
                  <a:gd name="connsiteY272" fmla="*/ 155403 h 697253"/>
                  <a:gd name="connsiteX273" fmla="*/ 15499 w 22494"/>
                  <a:gd name="connsiteY273" fmla="*/ 154031 h 697253"/>
                  <a:gd name="connsiteX274" fmla="*/ 15705 w 22494"/>
                  <a:gd name="connsiteY274" fmla="*/ 146007 h 697253"/>
                  <a:gd name="connsiteX275" fmla="*/ 17076 w 22494"/>
                  <a:gd name="connsiteY275" fmla="*/ 144704 h 697253"/>
                  <a:gd name="connsiteX276" fmla="*/ 18379 w 22494"/>
                  <a:gd name="connsiteY276" fmla="*/ 146076 h 697253"/>
                  <a:gd name="connsiteX277" fmla="*/ 18174 w 22494"/>
                  <a:gd name="connsiteY277" fmla="*/ 154099 h 697253"/>
                  <a:gd name="connsiteX278" fmla="*/ 16802 w 22494"/>
                  <a:gd name="connsiteY278" fmla="*/ 155403 h 697253"/>
                  <a:gd name="connsiteX279" fmla="*/ 16802 w 22494"/>
                  <a:gd name="connsiteY279" fmla="*/ 155403 h 697253"/>
                  <a:gd name="connsiteX280" fmla="*/ 17214 w 22494"/>
                  <a:gd name="connsiteY280" fmla="*/ 139286 h 697253"/>
                  <a:gd name="connsiteX281" fmla="*/ 15911 w 22494"/>
                  <a:gd name="connsiteY281" fmla="*/ 137915 h 697253"/>
                  <a:gd name="connsiteX282" fmla="*/ 16116 w 22494"/>
                  <a:gd name="connsiteY282" fmla="*/ 129891 h 697253"/>
                  <a:gd name="connsiteX283" fmla="*/ 17488 w 22494"/>
                  <a:gd name="connsiteY283" fmla="*/ 128588 h 697253"/>
                  <a:gd name="connsiteX284" fmla="*/ 18791 w 22494"/>
                  <a:gd name="connsiteY284" fmla="*/ 129959 h 697253"/>
                  <a:gd name="connsiteX285" fmla="*/ 18585 w 22494"/>
                  <a:gd name="connsiteY285" fmla="*/ 137983 h 697253"/>
                  <a:gd name="connsiteX286" fmla="*/ 17214 w 22494"/>
                  <a:gd name="connsiteY286" fmla="*/ 139286 h 697253"/>
                  <a:gd name="connsiteX287" fmla="*/ 17214 w 22494"/>
                  <a:gd name="connsiteY287" fmla="*/ 139286 h 697253"/>
                  <a:gd name="connsiteX288" fmla="*/ 17694 w 22494"/>
                  <a:gd name="connsiteY288" fmla="*/ 123238 h 697253"/>
                  <a:gd name="connsiteX289" fmla="*/ 16391 w 22494"/>
                  <a:gd name="connsiteY289" fmla="*/ 121867 h 697253"/>
                  <a:gd name="connsiteX290" fmla="*/ 16596 w 22494"/>
                  <a:gd name="connsiteY290" fmla="*/ 113843 h 697253"/>
                  <a:gd name="connsiteX291" fmla="*/ 17968 w 22494"/>
                  <a:gd name="connsiteY291" fmla="*/ 112540 h 697253"/>
                  <a:gd name="connsiteX292" fmla="*/ 19271 w 22494"/>
                  <a:gd name="connsiteY292" fmla="*/ 113912 h 697253"/>
                  <a:gd name="connsiteX293" fmla="*/ 19065 w 22494"/>
                  <a:gd name="connsiteY293" fmla="*/ 121935 h 697253"/>
                  <a:gd name="connsiteX294" fmla="*/ 17694 w 22494"/>
                  <a:gd name="connsiteY294" fmla="*/ 123238 h 697253"/>
                  <a:gd name="connsiteX295" fmla="*/ 17694 w 22494"/>
                  <a:gd name="connsiteY295" fmla="*/ 123238 h 697253"/>
                  <a:gd name="connsiteX296" fmla="*/ 18174 w 22494"/>
                  <a:gd name="connsiteY296" fmla="*/ 107191 h 697253"/>
                  <a:gd name="connsiteX297" fmla="*/ 16871 w 22494"/>
                  <a:gd name="connsiteY297" fmla="*/ 105819 h 697253"/>
                  <a:gd name="connsiteX298" fmla="*/ 17076 w 22494"/>
                  <a:gd name="connsiteY298" fmla="*/ 97795 h 697253"/>
                  <a:gd name="connsiteX299" fmla="*/ 18448 w 22494"/>
                  <a:gd name="connsiteY299" fmla="*/ 96492 h 697253"/>
                  <a:gd name="connsiteX300" fmla="*/ 19751 w 22494"/>
                  <a:gd name="connsiteY300" fmla="*/ 97864 h 697253"/>
                  <a:gd name="connsiteX301" fmla="*/ 19545 w 22494"/>
                  <a:gd name="connsiteY301" fmla="*/ 105888 h 697253"/>
                  <a:gd name="connsiteX302" fmla="*/ 18174 w 22494"/>
                  <a:gd name="connsiteY302" fmla="*/ 107191 h 697253"/>
                  <a:gd name="connsiteX303" fmla="*/ 18174 w 22494"/>
                  <a:gd name="connsiteY303" fmla="*/ 107191 h 697253"/>
                  <a:gd name="connsiteX304" fmla="*/ 18585 w 22494"/>
                  <a:gd name="connsiteY304" fmla="*/ 91074 h 697253"/>
                  <a:gd name="connsiteX305" fmla="*/ 17282 w 22494"/>
                  <a:gd name="connsiteY305" fmla="*/ 89703 h 697253"/>
                  <a:gd name="connsiteX306" fmla="*/ 17488 w 22494"/>
                  <a:gd name="connsiteY306" fmla="*/ 81679 h 697253"/>
                  <a:gd name="connsiteX307" fmla="*/ 18860 w 22494"/>
                  <a:gd name="connsiteY307" fmla="*/ 80376 h 697253"/>
                  <a:gd name="connsiteX308" fmla="*/ 20163 w 22494"/>
                  <a:gd name="connsiteY308" fmla="*/ 81748 h 697253"/>
                  <a:gd name="connsiteX309" fmla="*/ 19957 w 22494"/>
                  <a:gd name="connsiteY309" fmla="*/ 89771 h 697253"/>
                  <a:gd name="connsiteX310" fmla="*/ 18585 w 22494"/>
                  <a:gd name="connsiteY310" fmla="*/ 91074 h 697253"/>
                  <a:gd name="connsiteX311" fmla="*/ 18585 w 22494"/>
                  <a:gd name="connsiteY311" fmla="*/ 91074 h 697253"/>
                  <a:gd name="connsiteX312" fmla="*/ 19065 w 22494"/>
                  <a:gd name="connsiteY312" fmla="*/ 75027 h 697253"/>
                  <a:gd name="connsiteX313" fmla="*/ 17762 w 22494"/>
                  <a:gd name="connsiteY313" fmla="*/ 73655 h 697253"/>
                  <a:gd name="connsiteX314" fmla="*/ 17968 w 22494"/>
                  <a:gd name="connsiteY314" fmla="*/ 65631 h 697253"/>
                  <a:gd name="connsiteX315" fmla="*/ 19340 w 22494"/>
                  <a:gd name="connsiteY315" fmla="*/ 64328 h 697253"/>
                  <a:gd name="connsiteX316" fmla="*/ 20643 w 22494"/>
                  <a:gd name="connsiteY316" fmla="*/ 65700 h 697253"/>
                  <a:gd name="connsiteX317" fmla="*/ 20437 w 22494"/>
                  <a:gd name="connsiteY317" fmla="*/ 73724 h 697253"/>
                  <a:gd name="connsiteX318" fmla="*/ 19065 w 22494"/>
                  <a:gd name="connsiteY318" fmla="*/ 75027 h 697253"/>
                  <a:gd name="connsiteX319" fmla="*/ 19065 w 22494"/>
                  <a:gd name="connsiteY319" fmla="*/ 75027 h 697253"/>
                  <a:gd name="connsiteX320" fmla="*/ 19545 w 22494"/>
                  <a:gd name="connsiteY320" fmla="*/ 58910 h 697253"/>
                  <a:gd name="connsiteX321" fmla="*/ 18242 w 22494"/>
                  <a:gd name="connsiteY321" fmla="*/ 57539 h 697253"/>
                  <a:gd name="connsiteX322" fmla="*/ 18448 w 22494"/>
                  <a:gd name="connsiteY322" fmla="*/ 49515 h 697253"/>
                  <a:gd name="connsiteX323" fmla="*/ 19820 w 22494"/>
                  <a:gd name="connsiteY323" fmla="*/ 48212 h 697253"/>
                  <a:gd name="connsiteX324" fmla="*/ 21123 w 22494"/>
                  <a:gd name="connsiteY324" fmla="*/ 49584 h 697253"/>
                  <a:gd name="connsiteX325" fmla="*/ 20917 w 22494"/>
                  <a:gd name="connsiteY325" fmla="*/ 57607 h 697253"/>
                  <a:gd name="connsiteX326" fmla="*/ 19545 w 22494"/>
                  <a:gd name="connsiteY326" fmla="*/ 58910 h 697253"/>
                  <a:gd name="connsiteX327" fmla="*/ 19545 w 22494"/>
                  <a:gd name="connsiteY327" fmla="*/ 58910 h 697253"/>
                  <a:gd name="connsiteX328" fmla="*/ 20025 w 22494"/>
                  <a:gd name="connsiteY328" fmla="*/ 42863 h 697253"/>
                  <a:gd name="connsiteX329" fmla="*/ 18722 w 22494"/>
                  <a:gd name="connsiteY329" fmla="*/ 41491 h 697253"/>
                  <a:gd name="connsiteX330" fmla="*/ 18928 w 22494"/>
                  <a:gd name="connsiteY330" fmla="*/ 33467 h 697253"/>
                  <a:gd name="connsiteX331" fmla="*/ 20300 w 22494"/>
                  <a:gd name="connsiteY331" fmla="*/ 32164 h 697253"/>
                  <a:gd name="connsiteX332" fmla="*/ 21603 w 22494"/>
                  <a:gd name="connsiteY332" fmla="*/ 33536 h 697253"/>
                  <a:gd name="connsiteX333" fmla="*/ 21397 w 22494"/>
                  <a:gd name="connsiteY333" fmla="*/ 41559 h 697253"/>
                  <a:gd name="connsiteX334" fmla="*/ 20025 w 22494"/>
                  <a:gd name="connsiteY334" fmla="*/ 42863 h 697253"/>
                  <a:gd name="connsiteX335" fmla="*/ 20025 w 22494"/>
                  <a:gd name="connsiteY335" fmla="*/ 42863 h 697253"/>
                  <a:gd name="connsiteX336" fmla="*/ 20437 w 22494"/>
                  <a:gd name="connsiteY336" fmla="*/ 26746 h 697253"/>
                  <a:gd name="connsiteX337" fmla="*/ 19134 w 22494"/>
                  <a:gd name="connsiteY337" fmla="*/ 25375 h 697253"/>
                  <a:gd name="connsiteX338" fmla="*/ 19340 w 22494"/>
                  <a:gd name="connsiteY338" fmla="*/ 17351 h 697253"/>
                  <a:gd name="connsiteX339" fmla="*/ 20711 w 22494"/>
                  <a:gd name="connsiteY339" fmla="*/ 16048 h 697253"/>
                  <a:gd name="connsiteX340" fmla="*/ 22014 w 22494"/>
                  <a:gd name="connsiteY340" fmla="*/ 17420 h 697253"/>
                  <a:gd name="connsiteX341" fmla="*/ 21808 w 22494"/>
                  <a:gd name="connsiteY341" fmla="*/ 25443 h 697253"/>
                  <a:gd name="connsiteX342" fmla="*/ 20437 w 22494"/>
                  <a:gd name="connsiteY342" fmla="*/ 26746 h 697253"/>
                  <a:gd name="connsiteX343" fmla="*/ 20437 w 22494"/>
                  <a:gd name="connsiteY343" fmla="*/ 26746 h 697253"/>
                  <a:gd name="connsiteX344" fmla="*/ 20917 w 22494"/>
                  <a:gd name="connsiteY344" fmla="*/ 10698 h 697253"/>
                  <a:gd name="connsiteX345" fmla="*/ 19614 w 22494"/>
                  <a:gd name="connsiteY345" fmla="*/ 9327 h 697253"/>
                  <a:gd name="connsiteX346" fmla="*/ 19820 w 22494"/>
                  <a:gd name="connsiteY346" fmla="*/ 1303 h 697253"/>
                  <a:gd name="connsiteX347" fmla="*/ 21191 w 22494"/>
                  <a:gd name="connsiteY347" fmla="*/ 0 h 697253"/>
                  <a:gd name="connsiteX348" fmla="*/ 22494 w 22494"/>
                  <a:gd name="connsiteY348" fmla="*/ 1372 h 697253"/>
                  <a:gd name="connsiteX349" fmla="*/ 22289 w 22494"/>
                  <a:gd name="connsiteY349" fmla="*/ 9396 h 697253"/>
                  <a:gd name="connsiteX350" fmla="*/ 20917 w 22494"/>
                  <a:gd name="connsiteY350" fmla="*/ 10698 h 697253"/>
                  <a:gd name="connsiteX351" fmla="*/ 20917 w 22494"/>
                  <a:gd name="connsiteY351" fmla="*/ 10698 h 6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22494" h="697253">
                    <a:moveTo>
                      <a:pt x="1303" y="697253"/>
                    </a:moveTo>
                    <a:cubicBezTo>
                      <a:pt x="549" y="697253"/>
                      <a:pt x="0" y="696636"/>
                      <a:pt x="0" y="695882"/>
                    </a:cubicBezTo>
                    <a:lnTo>
                      <a:pt x="69" y="692658"/>
                    </a:lnTo>
                    <a:cubicBezTo>
                      <a:pt x="69" y="691904"/>
                      <a:pt x="754" y="691355"/>
                      <a:pt x="1440" y="691355"/>
                    </a:cubicBezTo>
                    <a:cubicBezTo>
                      <a:pt x="2195" y="691355"/>
                      <a:pt x="2743" y="691972"/>
                      <a:pt x="2743" y="692727"/>
                    </a:cubicBezTo>
                    <a:lnTo>
                      <a:pt x="2675" y="695950"/>
                    </a:lnTo>
                    <a:cubicBezTo>
                      <a:pt x="2675" y="696704"/>
                      <a:pt x="2057" y="697253"/>
                      <a:pt x="1303" y="697253"/>
                    </a:cubicBezTo>
                    <a:cubicBezTo>
                      <a:pt x="1372" y="697253"/>
                      <a:pt x="1372" y="697253"/>
                      <a:pt x="1303" y="697253"/>
                    </a:cubicBezTo>
                    <a:close/>
                    <a:moveTo>
                      <a:pt x="1646" y="686006"/>
                    </a:moveTo>
                    <a:cubicBezTo>
                      <a:pt x="892" y="686006"/>
                      <a:pt x="343" y="685389"/>
                      <a:pt x="343" y="684634"/>
                    </a:cubicBezTo>
                    <a:lnTo>
                      <a:pt x="549" y="676611"/>
                    </a:lnTo>
                    <a:cubicBezTo>
                      <a:pt x="549" y="675856"/>
                      <a:pt x="1234" y="675308"/>
                      <a:pt x="1920" y="675308"/>
                    </a:cubicBezTo>
                    <a:cubicBezTo>
                      <a:pt x="2675" y="675308"/>
                      <a:pt x="3223" y="675924"/>
                      <a:pt x="3223" y="676679"/>
                    </a:cubicBezTo>
                    <a:lnTo>
                      <a:pt x="3018" y="684703"/>
                    </a:lnTo>
                    <a:cubicBezTo>
                      <a:pt x="3018" y="685389"/>
                      <a:pt x="2400" y="686006"/>
                      <a:pt x="1646" y="686006"/>
                    </a:cubicBezTo>
                    <a:cubicBezTo>
                      <a:pt x="1646" y="686006"/>
                      <a:pt x="1646" y="686006"/>
                      <a:pt x="1646" y="686006"/>
                    </a:cubicBezTo>
                    <a:close/>
                    <a:moveTo>
                      <a:pt x="2126" y="669890"/>
                    </a:moveTo>
                    <a:cubicBezTo>
                      <a:pt x="1372" y="669890"/>
                      <a:pt x="823" y="669272"/>
                      <a:pt x="823" y="668518"/>
                    </a:cubicBezTo>
                    <a:lnTo>
                      <a:pt x="1029" y="660494"/>
                    </a:lnTo>
                    <a:cubicBezTo>
                      <a:pt x="1029" y="659740"/>
                      <a:pt x="1646" y="659191"/>
                      <a:pt x="2400" y="659191"/>
                    </a:cubicBezTo>
                    <a:cubicBezTo>
                      <a:pt x="3155" y="659191"/>
                      <a:pt x="3703" y="659808"/>
                      <a:pt x="3703" y="660563"/>
                    </a:cubicBezTo>
                    <a:lnTo>
                      <a:pt x="3498" y="668587"/>
                    </a:lnTo>
                    <a:cubicBezTo>
                      <a:pt x="3498" y="669341"/>
                      <a:pt x="2880" y="669890"/>
                      <a:pt x="2126" y="669890"/>
                    </a:cubicBezTo>
                    <a:cubicBezTo>
                      <a:pt x="2126" y="669890"/>
                      <a:pt x="2126" y="669890"/>
                      <a:pt x="2126" y="669890"/>
                    </a:cubicBezTo>
                    <a:close/>
                    <a:moveTo>
                      <a:pt x="2538" y="653842"/>
                    </a:moveTo>
                    <a:cubicBezTo>
                      <a:pt x="1783" y="653842"/>
                      <a:pt x="1234" y="653225"/>
                      <a:pt x="1234" y="652470"/>
                    </a:cubicBezTo>
                    <a:lnTo>
                      <a:pt x="1440" y="644447"/>
                    </a:lnTo>
                    <a:cubicBezTo>
                      <a:pt x="1440" y="643692"/>
                      <a:pt x="2057" y="643143"/>
                      <a:pt x="2812" y="643143"/>
                    </a:cubicBezTo>
                    <a:cubicBezTo>
                      <a:pt x="3566" y="643143"/>
                      <a:pt x="4115" y="643761"/>
                      <a:pt x="4115" y="644515"/>
                    </a:cubicBezTo>
                    <a:lnTo>
                      <a:pt x="3909" y="652539"/>
                    </a:lnTo>
                    <a:cubicBezTo>
                      <a:pt x="3909" y="653225"/>
                      <a:pt x="3360" y="653842"/>
                      <a:pt x="2538" y="653842"/>
                    </a:cubicBezTo>
                    <a:cubicBezTo>
                      <a:pt x="2606" y="653842"/>
                      <a:pt x="2606" y="653842"/>
                      <a:pt x="2538" y="653842"/>
                    </a:cubicBezTo>
                    <a:close/>
                    <a:moveTo>
                      <a:pt x="3018" y="637726"/>
                    </a:moveTo>
                    <a:cubicBezTo>
                      <a:pt x="2263" y="637726"/>
                      <a:pt x="1715" y="637108"/>
                      <a:pt x="1715" y="636354"/>
                    </a:cubicBezTo>
                    <a:lnTo>
                      <a:pt x="1920" y="628330"/>
                    </a:lnTo>
                    <a:cubicBezTo>
                      <a:pt x="1920" y="627576"/>
                      <a:pt x="2538" y="627096"/>
                      <a:pt x="3292" y="627027"/>
                    </a:cubicBezTo>
                    <a:cubicBezTo>
                      <a:pt x="4046" y="627027"/>
                      <a:pt x="4595" y="627644"/>
                      <a:pt x="4595" y="628399"/>
                    </a:cubicBezTo>
                    <a:lnTo>
                      <a:pt x="4389" y="636423"/>
                    </a:lnTo>
                    <a:cubicBezTo>
                      <a:pt x="4389" y="637177"/>
                      <a:pt x="3772" y="637726"/>
                      <a:pt x="3018" y="637726"/>
                    </a:cubicBezTo>
                    <a:cubicBezTo>
                      <a:pt x="3086" y="637726"/>
                      <a:pt x="3018" y="637726"/>
                      <a:pt x="3018" y="637726"/>
                    </a:cubicBezTo>
                    <a:close/>
                    <a:moveTo>
                      <a:pt x="3498" y="621678"/>
                    </a:moveTo>
                    <a:cubicBezTo>
                      <a:pt x="2743" y="621678"/>
                      <a:pt x="2195" y="621060"/>
                      <a:pt x="2195" y="620306"/>
                    </a:cubicBezTo>
                    <a:lnTo>
                      <a:pt x="2400" y="612282"/>
                    </a:lnTo>
                    <a:cubicBezTo>
                      <a:pt x="2400" y="611528"/>
                      <a:pt x="3086" y="610979"/>
                      <a:pt x="3772" y="610979"/>
                    </a:cubicBezTo>
                    <a:cubicBezTo>
                      <a:pt x="4526" y="610979"/>
                      <a:pt x="5075" y="611597"/>
                      <a:pt x="5075" y="612351"/>
                    </a:cubicBezTo>
                    <a:lnTo>
                      <a:pt x="4869" y="620375"/>
                    </a:lnTo>
                    <a:cubicBezTo>
                      <a:pt x="4869" y="621060"/>
                      <a:pt x="4252" y="621678"/>
                      <a:pt x="3498" y="621678"/>
                    </a:cubicBezTo>
                    <a:cubicBezTo>
                      <a:pt x="3498" y="621678"/>
                      <a:pt x="3498" y="621678"/>
                      <a:pt x="3498" y="621678"/>
                    </a:cubicBezTo>
                    <a:close/>
                    <a:moveTo>
                      <a:pt x="3978" y="605562"/>
                    </a:moveTo>
                    <a:cubicBezTo>
                      <a:pt x="3223" y="605562"/>
                      <a:pt x="2675" y="604944"/>
                      <a:pt x="2675" y="604190"/>
                    </a:cubicBezTo>
                    <a:lnTo>
                      <a:pt x="2880" y="596166"/>
                    </a:lnTo>
                    <a:cubicBezTo>
                      <a:pt x="2880" y="595412"/>
                      <a:pt x="3498" y="594863"/>
                      <a:pt x="4252" y="594863"/>
                    </a:cubicBezTo>
                    <a:cubicBezTo>
                      <a:pt x="5006" y="594863"/>
                      <a:pt x="5555" y="595480"/>
                      <a:pt x="5555" y="596235"/>
                    </a:cubicBezTo>
                    <a:lnTo>
                      <a:pt x="5349" y="604259"/>
                    </a:lnTo>
                    <a:cubicBezTo>
                      <a:pt x="5281" y="605013"/>
                      <a:pt x="4732" y="605562"/>
                      <a:pt x="3978" y="605562"/>
                    </a:cubicBezTo>
                    <a:cubicBezTo>
                      <a:pt x="3978" y="605562"/>
                      <a:pt x="3978" y="605562"/>
                      <a:pt x="3978" y="605562"/>
                    </a:cubicBezTo>
                    <a:close/>
                    <a:moveTo>
                      <a:pt x="4389" y="589514"/>
                    </a:moveTo>
                    <a:cubicBezTo>
                      <a:pt x="3635" y="589514"/>
                      <a:pt x="3086" y="588897"/>
                      <a:pt x="3086" y="588142"/>
                    </a:cubicBezTo>
                    <a:lnTo>
                      <a:pt x="3292" y="580118"/>
                    </a:lnTo>
                    <a:cubicBezTo>
                      <a:pt x="3292" y="579364"/>
                      <a:pt x="3909" y="578815"/>
                      <a:pt x="4663" y="578815"/>
                    </a:cubicBezTo>
                    <a:cubicBezTo>
                      <a:pt x="5418" y="578815"/>
                      <a:pt x="5967" y="579433"/>
                      <a:pt x="5967" y="580187"/>
                    </a:cubicBezTo>
                    <a:lnTo>
                      <a:pt x="5761" y="588211"/>
                    </a:lnTo>
                    <a:cubicBezTo>
                      <a:pt x="5761" y="588897"/>
                      <a:pt x="5144" y="589514"/>
                      <a:pt x="4389" y="589514"/>
                    </a:cubicBezTo>
                    <a:cubicBezTo>
                      <a:pt x="4458" y="589514"/>
                      <a:pt x="4389" y="589514"/>
                      <a:pt x="4389" y="589514"/>
                    </a:cubicBezTo>
                    <a:close/>
                    <a:moveTo>
                      <a:pt x="4869" y="573398"/>
                    </a:moveTo>
                    <a:cubicBezTo>
                      <a:pt x="4115" y="573398"/>
                      <a:pt x="3566" y="572780"/>
                      <a:pt x="3566" y="572026"/>
                    </a:cubicBezTo>
                    <a:lnTo>
                      <a:pt x="3772" y="564002"/>
                    </a:lnTo>
                    <a:cubicBezTo>
                      <a:pt x="3772" y="563248"/>
                      <a:pt x="4389" y="562699"/>
                      <a:pt x="5144" y="562699"/>
                    </a:cubicBezTo>
                    <a:cubicBezTo>
                      <a:pt x="5898" y="562699"/>
                      <a:pt x="6447" y="563316"/>
                      <a:pt x="6447" y="564071"/>
                    </a:cubicBezTo>
                    <a:lnTo>
                      <a:pt x="6241" y="572095"/>
                    </a:lnTo>
                    <a:cubicBezTo>
                      <a:pt x="6241" y="572849"/>
                      <a:pt x="5624" y="573398"/>
                      <a:pt x="4869" y="573398"/>
                    </a:cubicBezTo>
                    <a:cubicBezTo>
                      <a:pt x="4869" y="573398"/>
                      <a:pt x="4869" y="573398"/>
                      <a:pt x="4869" y="573398"/>
                    </a:cubicBezTo>
                    <a:close/>
                    <a:moveTo>
                      <a:pt x="5349" y="557350"/>
                    </a:moveTo>
                    <a:cubicBezTo>
                      <a:pt x="4595" y="557350"/>
                      <a:pt x="4046" y="556733"/>
                      <a:pt x="4046" y="555978"/>
                    </a:cubicBezTo>
                    <a:lnTo>
                      <a:pt x="4252" y="547954"/>
                    </a:lnTo>
                    <a:cubicBezTo>
                      <a:pt x="4252" y="547200"/>
                      <a:pt x="4938" y="546651"/>
                      <a:pt x="5624" y="546651"/>
                    </a:cubicBezTo>
                    <a:cubicBezTo>
                      <a:pt x="6378" y="546651"/>
                      <a:pt x="6927" y="547269"/>
                      <a:pt x="6927" y="548023"/>
                    </a:cubicBezTo>
                    <a:lnTo>
                      <a:pt x="6721" y="556047"/>
                    </a:lnTo>
                    <a:cubicBezTo>
                      <a:pt x="6652" y="556801"/>
                      <a:pt x="6104" y="557350"/>
                      <a:pt x="5349" y="557350"/>
                    </a:cubicBezTo>
                    <a:cubicBezTo>
                      <a:pt x="5349" y="557350"/>
                      <a:pt x="5349" y="557350"/>
                      <a:pt x="5349" y="557350"/>
                    </a:cubicBezTo>
                    <a:close/>
                    <a:moveTo>
                      <a:pt x="5761" y="541302"/>
                    </a:moveTo>
                    <a:cubicBezTo>
                      <a:pt x="5006" y="541302"/>
                      <a:pt x="4458" y="540685"/>
                      <a:pt x="4458" y="539931"/>
                    </a:cubicBezTo>
                    <a:lnTo>
                      <a:pt x="4663" y="531906"/>
                    </a:lnTo>
                    <a:cubicBezTo>
                      <a:pt x="4663" y="531152"/>
                      <a:pt x="5281" y="530604"/>
                      <a:pt x="6035" y="530604"/>
                    </a:cubicBezTo>
                    <a:cubicBezTo>
                      <a:pt x="6789" y="530604"/>
                      <a:pt x="7338" y="531221"/>
                      <a:pt x="7338" y="531975"/>
                    </a:cubicBezTo>
                    <a:lnTo>
                      <a:pt x="7132" y="539999"/>
                    </a:lnTo>
                    <a:cubicBezTo>
                      <a:pt x="7132" y="540685"/>
                      <a:pt x="6515" y="541302"/>
                      <a:pt x="5761" y="541302"/>
                    </a:cubicBezTo>
                    <a:cubicBezTo>
                      <a:pt x="5829" y="541302"/>
                      <a:pt x="5761" y="541302"/>
                      <a:pt x="5761" y="541302"/>
                    </a:cubicBezTo>
                    <a:close/>
                    <a:moveTo>
                      <a:pt x="6241" y="525186"/>
                    </a:moveTo>
                    <a:cubicBezTo>
                      <a:pt x="5486" y="525186"/>
                      <a:pt x="4938" y="524569"/>
                      <a:pt x="4938" y="523814"/>
                    </a:cubicBezTo>
                    <a:lnTo>
                      <a:pt x="5144" y="515790"/>
                    </a:lnTo>
                    <a:cubicBezTo>
                      <a:pt x="5144" y="515036"/>
                      <a:pt x="5692" y="514487"/>
                      <a:pt x="6515" y="514487"/>
                    </a:cubicBezTo>
                    <a:cubicBezTo>
                      <a:pt x="7270" y="514487"/>
                      <a:pt x="7818" y="515105"/>
                      <a:pt x="7818" y="515859"/>
                    </a:cubicBezTo>
                    <a:lnTo>
                      <a:pt x="7612" y="523883"/>
                    </a:lnTo>
                    <a:cubicBezTo>
                      <a:pt x="7612" y="524637"/>
                      <a:pt x="6995" y="525186"/>
                      <a:pt x="6241" y="525186"/>
                    </a:cubicBezTo>
                    <a:cubicBezTo>
                      <a:pt x="6241" y="525186"/>
                      <a:pt x="6241" y="525186"/>
                      <a:pt x="6241" y="525186"/>
                    </a:cubicBezTo>
                    <a:close/>
                    <a:moveTo>
                      <a:pt x="6721" y="509138"/>
                    </a:moveTo>
                    <a:cubicBezTo>
                      <a:pt x="5967" y="509138"/>
                      <a:pt x="5418" y="508521"/>
                      <a:pt x="5418" y="507767"/>
                    </a:cubicBezTo>
                    <a:lnTo>
                      <a:pt x="5624" y="499743"/>
                    </a:lnTo>
                    <a:cubicBezTo>
                      <a:pt x="5624" y="498988"/>
                      <a:pt x="6241" y="498440"/>
                      <a:pt x="6995" y="498440"/>
                    </a:cubicBezTo>
                    <a:cubicBezTo>
                      <a:pt x="7750" y="498440"/>
                      <a:pt x="8298" y="499057"/>
                      <a:pt x="8298" y="499811"/>
                    </a:cubicBezTo>
                    <a:lnTo>
                      <a:pt x="8092" y="507835"/>
                    </a:lnTo>
                    <a:cubicBezTo>
                      <a:pt x="8024" y="508521"/>
                      <a:pt x="7475" y="509138"/>
                      <a:pt x="6721" y="509138"/>
                    </a:cubicBezTo>
                    <a:cubicBezTo>
                      <a:pt x="6721" y="509138"/>
                      <a:pt x="6721" y="509138"/>
                      <a:pt x="6721" y="509138"/>
                    </a:cubicBezTo>
                    <a:close/>
                    <a:moveTo>
                      <a:pt x="7132" y="493022"/>
                    </a:moveTo>
                    <a:cubicBezTo>
                      <a:pt x="6378" y="493022"/>
                      <a:pt x="5829" y="492405"/>
                      <a:pt x="5829" y="491650"/>
                    </a:cubicBezTo>
                    <a:lnTo>
                      <a:pt x="6035" y="483626"/>
                    </a:lnTo>
                    <a:cubicBezTo>
                      <a:pt x="6035" y="482872"/>
                      <a:pt x="6721" y="482392"/>
                      <a:pt x="7407" y="482323"/>
                    </a:cubicBezTo>
                    <a:cubicBezTo>
                      <a:pt x="8161" y="482323"/>
                      <a:pt x="8710" y="482941"/>
                      <a:pt x="8710" y="483695"/>
                    </a:cubicBezTo>
                    <a:lnTo>
                      <a:pt x="8504" y="491719"/>
                    </a:lnTo>
                    <a:cubicBezTo>
                      <a:pt x="8504" y="492473"/>
                      <a:pt x="7887" y="493022"/>
                      <a:pt x="7132" y="493022"/>
                    </a:cubicBezTo>
                    <a:cubicBezTo>
                      <a:pt x="7201" y="493022"/>
                      <a:pt x="7201" y="493022"/>
                      <a:pt x="7132" y="493022"/>
                    </a:cubicBezTo>
                    <a:close/>
                    <a:moveTo>
                      <a:pt x="7612" y="476974"/>
                    </a:moveTo>
                    <a:cubicBezTo>
                      <a:pt x="6858" y="476974"/>
                      <a:pt x="6309" y="476357"/>
                      <a:pt x="6309" y="475603"/>
                    </a:cubicBezTo>
                    <a:lnTo>
                      <a:pt x="6515" y="467579"/>
                    </a:lnTo>
                    <a:cubicBezTo>
                      <a:pt x="6515" y="466824"/>
                      <a:pt x="7201" y="466276"/>
                      <a:pt x="7887" y="466276"/>
                    </a:cubicBezTo>
                    <a:cubicBezTo>
                      <a:pt x="8641" y="466276"/>
                      <a:pt x="9190" y="466893"/>
                      <a:pt x="9190" y="467647"/>
                    </a:cubicBezTo>
                    <a:lnTo>
                      <a:pt x="8984" y="475671"/>
                    </a:lnTo>
                    <a:cubicBezTo>
                      <a:pt x="8984" y="476357"/>
                      <a:pt x="8367" y="476974"/>
                      <a:pt x="7612" y="476974"/>
                    </a:cubicBezTo>
                    <a:cubicBezTo>
                      <a:pt x="7612" y="476974"/>
                      <a:pt x="7612" y="476974"/>
                      <a:pt x="7612" y="476974"/>
                    </a:cubicBezTo>
                    <a:close/>
                    <a:moveTo>
                      <a:pt x="8092" y="460858"/>
                    </a:moveTo>
                    <a:cubicBezTo>
                      <a:pt x="7338" y="460858"/>
                      <a:pt x="6789" y="460241"/>
                      <a:pt x="6789" y="459486"/>
                    </a:cubicBezTo>
                    <a:lnTo>
                      <a:pt x="6995" y="451462"/>
                    </a:lnTo>
                    <a:cubicBezTo>
                      <a:pt x="6995" y="450708"/>
                      <a:pt x="7612" y="450159"/>
                      <a:pt x="8367" y="450159"/>
                    </a:cubicBezTo>
                    <a:cubicBezTo>
                      <a:pt x="9121" y="450159"/>
                      <a:pt x="9670" y="450777"/>
                      <a:pt x="9670" y="451531"/>
                    </a:cubicBezTo>
                    <a:lnTo>
                      <a:pt x="9464" y="459555"/>
                    </a:lnTo>
                    <a:cubicBezTo>
                      <a:pt x="9396" y="460309"/>
                      <a:pt x="8847" y="460858"/>
                      <a:pt x="8092" y="460858"/>
                    </a:cubicBezTo>
                    <a:cubicBezTo>
                      <a:pt x="8092" y="460858"/>
                      <a:pt x="8092" y="460858"/>
                      <a:pt x="8092" y="460858"/>
                    </a:cubicBezTo>
                    <a:close/>
                    <a:moveTo>
                      <a:pt x="8504" y="444810"/>
                    </a:moveTo>
                    <a:cubicBezTo>
                      <a:pt x="7750" y="444810"/>
                      <a:pt x="7201" y="444193"/>
                      <a:pt x="7201" y="443439"/>
                    </a:cubicBezTo>
                    <a:lnTo>
                      <a:pt x="7407" y="435415"/>
                    </a:lnTo>
                    <a:cubicBezTo>
                      <a:pt x="7407" y="434660"/>
                      <a:pt x="8024" y="434112"/>
                      <a:pt x="8778" y="434112"/>
                    </a:cubicBezTo>
                    <a:cubicBezTo>
                      <a:pt x="9533" y="434112"/>
                      <a:pt x="10081" y="434729"/>
                      <a:pt x="10081" y="435483"/>
                    </a:cubicBezTo>
                    <a:lnTo>
                      <a:pt x="9876" y="443507"/>
                    </a:lnTo>
                    <a:cubicBezTo>
                      <a:pt x="9876" y="444261"/>
                      <a:pt x="9327" y="444810"/>
                      <a:pt x="8504" y="444810"/>
                    </a:cubicBezTo>
                    <a:cubicBezTo>
                      <a:pt x="8573" y="444810"/>
                      <a:pt x="8573" y="444810"/>
                      <a:pt x="8504" y="444810"/>
                    </a:cubicBezTo>
                    <a:close/>
                    <a:moveTo>
                      <a:pt x="8984" y="428694"/>
                    </a:moveTo>
                    <a:cubicBezTo>
                      <a:pt x="8230" y="428694"/>
                      <a:pt x="7681" y="428077"/>
                      <a:pt x="7681" y="427322"/>
                    </a:cubicBezTo>
                    <a:lnTo>
                      <a:pt x="7887" y="419298"/>
                    </a:lnTo>
                    <a:cubicBezTo>
                      <a:pt x="7887" y="418544"/>
                      <a:pt x="8504" y="417995"/>
                      <a:pt x="9258" y="417995"/>
                    </a:cubicBezTo>
                    <a:cubicBezTo>
                      <a:pt x="10013" y="417995"/>
                      <a:pt x="10561" y="418613"/>
                      <a:pt x="10561" y="419367"/>
                    </a:cubicBezTo>
                    <a:lnTo>
                      <a:pt x="10356" y="427391"/>
                    </a:lnTo>
                    <a:cubicBezTo>
                      <a:pt x="10356" y="428145"/>
                      <a:pt x="9738" y="428694"/>
                      <a:pt x="8984" y="428694"/>
                    </a:cubicBezTo>
                    <a:cubicBezTo>
                      <a:pt x="8984" y="428694"/>
                      <a:pt x="8984" y="428694"/>
                      <a:pt x="8984" y="428694"/>
                    </a:cubicBezTo>
                    <a:close/>
                    <a:moveTo>
                      <a:pt x="9464" y="412646"/>
                    </a:moveTo>
                    <a:cubicBezTo>
                      <a:pt x="8710" y="412646"/>
                      <a:pt x="8161" y="412029"/>
                      <a:pt x="8161" y="411274"/>
                    </a:cubicBezTo>
                    <a:lnTo>
                      <a:pt x="8367" y="403251"/>
                    </a:lnTo>
                    <a:cubicBezTo>
                      <a:pt x="8367" y="402496"/>
                      <a:pt x="9053" y="401948"/>
                      <a:pt x="9738" y="401948"/>
                    </a:cubicBezTo>
                    <a:cubicBezTo>
                      <a:pt x="10493" y="401948"/>
                      <a:pt x="11041" y="402565"/>
                      <a:pt x="11041" y="403319"/>
                    </a:cubicBezTo>
                    <a:lnTo>
                      <a:pt x="10836" y="411343"/>
                    </a:lnTo>
                    <a:cubicBezTo>
                      <a:pt x="10836" y="412097"/>
                      <a:pt x="10218" y="412646"/>
                      <a:pt x="9464" y="412646"/>
                    </a:cubicBezTo>
                    <a:cubicBezTo>
                      <a:pt x="9464" y="412646"/>
                      <a:pt x="9464" y="412646"/>
                      <a:pt x="9464" y="412646"/>
                    </a:cubicBezTo>
                    <a:close/>
                    <a:moveTo>
                      <a:pt x="9876" y="396598"/>
                    </a:moveTo>
                    <a:cubicBezTo>
                      <a:pt x="9121" y="396598"/>
                      <a:pt x="8573" y="395981"/>
                      <a:pt x="8573" y="395227"/>
                    </a:cubicBezTo>
                    <a:lnTo>
                      <a:pt x="8778" y="387203"/>
                    </a:lnTo>
                    <a:cubicBezTo>
                      <a:pt x="8778" y="386449"/>
                      <a:pt x="9396" y="385900"/>
                      <a:pt x="10150" y="385900"/>
                    </a:cubicBezTo>
                    <a:cubicBezTo>
                      <a:pt x="10904" y="385900"/>
                      <a:pt x="11453" y="386517"/>
                      <a:pt x="11453" y="387271"/>
                    </a:cubicBezTo>
                    <a:lnTo>
                      <a:pt x="11247" y="395295"/>
                    </a:lnTo>
                    <a:cubicBezTo>
                      <a:pt x="11247" y="395981"/>
                      <a:pt x="10699" y="396598"/>
                      <a:pt x="9876" y="396598"/>
                    </a:cubicBezTo>
                    <a:cubicBezTo>
                      <a:pt x="9944" y="396598"/>
                      <a:pt x="9944" y="396598"/>
                      <a:pt x="9876" y="396598"/>
                    </a:cubicBezTo>
                    <a:close/>
                    <a:moveTo>
                      <a:pt x="10356" y="380482"/>
                    </a:moveTo>
                    <a:cubicBezTo>
                      <a:pt x="9601" y="380482"/>
                      <a:pt x="9053" y="379865"/>
                      <a:pt x="9053" y="379110"/>
                    </a:cubicBezTo>
                    <a:lnTo>
                      <a:pt x="9258" y="371087"/>
                    </a:lnTo>
                    <a:cubicBezTo>
                      <a:pt x="9258" y="370332"/>
                      <a:pt x="9876" y="369784"/>
                      <a:pt x="10630" y="369784"/>
                    </a:cubicBezTo>
                    <a:cubicBezTo>
                      <a:pt x="11384" y="369784"/>
                      <a:pt x="11933" y="370401"/>
                      <a:pt x="11933" y="371155"/>
                    </a:cubicBezTo>
                    <a:lnTo>
                      <a:pt x="11727" y="379179"/>
                    </a:lnTo>
                    <a:cubicBezTo>
                      <a:pt x="11727" y="379933"/>
                      <a:pt x="11110" y="380482"/>
                      <a:pt x="10356" y="380482"/>
                    </a:cubicBezTo>
                    <a:cubicBezTo>
                      <a:pt x="10424" y="380482"/>
                      <a:pt x="10356" y="380482"/>
                      <a:pt x="10356" y="380482"/>
                    </a:cubicBezTo>
                    <a:close/>
                    <a:moveTo>
                      <a:pt x="10836" y="364434"/>
                    </a:moveTo>
                    <a:cubicBezTo>
                      <a:pt x="10081" y="364434"/>
                      <a:pt x="9533" y="363817"/>
                      <a:pt x="9533" y="363063"/>
                    </a:cubicBezTo>
                    <a:lnTo>
                      <a:pt x="9738" y="355039"/>
                    </a:lnTo>
                    <a:cubicBezTo>
                      <a:pt x="9738" y="354285"/>
                      <a:pt x="10356" y="353667"/>
                      <a:pt x="11110" y="353736"/>
                    </a:cubicBezTo>
                    <a:cubicBezTo>
                      <a:pt x="11864" y="353736"/>
                      <a:pt x="12413" y="354353"/>
                      <a:pt x="12413" y="355107"/>
                    </a:cubicBezTo>
                    <a:lnTo>
                      <a:pt x="12207" y="363131"/>
                    </a:lnTo>
                    <a:cubicBezTo>
                      <a:pt x="12207" y="363817"/>
                      <a:pt x="11590" y="364434"/>
                      <a:pt x="10836" y="364434"/>
                    </a:cubicBezTo>
                    <a:cubicBezTo>
                      <a:pt x="10836" y="364434"/>
                      <a:pt x="10836" y="364434"/>
                      <a:pt x="10836" y="364434"/>
                    </a:cubicBezTo>
                    <a:close/>
                    <a:moveTo>
                      <a:pt x="11247" y="348318"/>
                    </a:moveTo>
                    <a:cubicBezTo>
                      <a:pt x="10493" y="348318"/>
                      <a:pt x="9944" y="347701"/>
                      <a:pt x="9944" y="346946"/>
                    </a:cubicBezTo>
                    <a:lnTo>
                      <a:pt x="10150" y="338923"/>
                    </a:lnTo>
                    <a:cubicBezTo>
                      <a:pt x="10150" y="338168"/>
                      <a:pt x="10836" y="337620"/>
                      <a:pt x="11521" y="337620"/>
                    </a:cubicBezTo>
                    <a:cubicBezTo>
                      <a:pt x="12276" y="337620"/>
                      <a:pt x="12825" y="338237"/>
                      <a:pt x="12825" y="338991"/>
                    </a:cubicBezTo>
                    <a:lnTo>
                      <a:pt x="12619" y="347015"/>
                    </a:lnTo>
                    <a:cubicBezTo>
                      <a:pt x="12619" y="347769"/>
                      <a:pt x="12070" y="348318"/>
                      <a:pt x="11247" y="348318"/>
                    </a:cubicBezTo>
                    <a:cubicBezTo>
                      <a:pt x="11316" y="348318"/>
                      <a:pt x="11316" y="348318"/>
                      <a:pt x="11247" y="348318"/>
                    </a:cubicBezTo>
                    <a:close/>
                    <a:moveTo>
                      <a:pt x="11727" y="332270"/>
                    </a:moveTo>
                    <a:cubicBezTo>
                      <a:pt x="10973" y="332270"/>
                      <a:pt x="10424" y="331653"/>
                      <a:pt x="10424" y="330899"/>
                    </a:cubicBezTo>
                    <a:lnTo>
                      <a:pt x="10630" y="322875"/>
                    </a:lnTo>
                    <a:cubicBezTo>
                      <a:pt x="10630" y="322120"/>
                      <a:pt x="11247" y="321572"/>
                      <a:pt x="12002" y="321572"/>
                    </a:cubicBezTo>
                    <a:cubicBezTo>
                      <a:pt x="12756" y="321572"/>
                      <a:pt x="13305" y="322189"/>
                      <a:pt x="13305" y="322943"/>
                    </a:cubicBezTo>
                    <a:lnTo>
                      <a:pt x="13099" y="330967"/>
                    </a:lnTo>
                    <a:cubicBezTo>
                      <a:pt x="13099" y="331653"/>
                      <a:pt x="12482" y="332270"/>
                      <a:pt x="11727" y="332270"/>
                    </a:cubicBezTo>
                    <a:cubicBezTo>
                      <a:pt x="11796" y="332270"/>
                      <a:pt x="11727" y="332270"/>
                      <a:pt x="11727" y="332270"/>
                    </a:cubicBezTo>
                    <a:close/>
                    <a:moveTo>
                      <a:pt x="12207" y="316154"/>
                    </a:moveTo>
                    <a:cubicBezTo>
                      <a:pt x="11453" y="316154"/>
                      <a:pt x="10904" y="315537"/>
                      <a:pt x="10904" y="314782"/>
                    </a:cubicBezTo>
                    <a:lnTo>
                      <a:pt x="11110" y="306759"/>
                    </a:lnTo>
                    <a:cubicBezTo>
                      <a:pt x="11110" y="306004"/>
                      <a:pt x="11727" y="305456"/>
                      <a:pt x="12482" y="305456"/>
                    </a:cubicBezTo>
                    <a:cubicBezTo>
                      <a:pt x="13236" y="305456"/>
                      <a:pt x="13785" y="306073"/>
                      <a:pt x="13785" y="306827"/>
                    </a:cubicBezTo>
                    <a:lnTo>
                      <a:pt x="13579" y="314851"/>
                    </a:lnTo>
                    <a:cubicBezTo>
                      <a:pt x="13579" y="315605"/>
                      <a:pt x="12962" y="316154"/>
                      <a:pt x="12207" y="316154"/>
                    </a:cubicBezTo>
                    <a:cubicBezTo>
                      <a:pt x="12207" y="316154"/>
                      <a:pt x="12207" y="316154"/>
                      <a:pt x="12207" y="316154"/>
                    </a:cubicBezTo>
                    <a:close/>
                    <a:moveTo>
                      <a:pt x="12687" y="300106"/>
                    </a:moveTo>
                    <a:cubicBezTo>
                      <a:pt x="11933" y="300106"/>
                      <a:pt x="11384" y="299489"/>
                      <a:pt x="11384" y="298734"/>
                    </a:cubicBezTo>
                    <a:lnTo>
                      <a:pt x="11590" y="290711"/>
                    </a:lnTo>
                    <a:cubicBezTo>
                      <a:pt x="11590" y="289956"/>
                      <a:pt x="12139" y="289408"/>
                      <a:pt x="12962" y="289408"/>
                    </a:cubicBezTo>
                    <a:cubicBezTo>
                      <a:pt x="13716" y="289408"/>
                      <a:pt x="14265" y="290025"/>
                      <a:pt x="14265" y="290779"/>
                    </a:cubicBezTo>
                    <a:lnTo>
                      <a:pt x="14059" y="298803"/>
                    </a:lnTo>
                    <a:cubicBezTo>
                      <a:pt x="13990" y="299558"/>
                      <a:pt x="13442" y="300106"/>
                      <a:pt x="12687" y="300106"/>
                    </a:cubicBezTo>
                    <a:cubicBezTo>
                      <a:pt x="12687" y="300106"/>
                      <a:pt x="12687" y="300106"/>
                      <a:pt x="12687" y="300106"/>
                    </a:cubicBezTo>
                    <a:close/>
                    <a:moveTo>
                      <a:pt x="13099" y="283990"/>
                    </a:moveTo>
                    <a:cubicBezTo>
                      <a:pt x="12344" y="283990"/>
                      <a:pt x="11796" y="283373"/>
                      <a:pt x="11796" y="282618"/>
                    </a:cubicBezTo>
                    <a:lnTo>
                      <a:pt x="12002" y="274595"/>
                    </a:lnTo>
                    <a:cubicBezTo>
                      <a:pt x="12002" y="273840"/>
                      <a:pt x="12687" y="273292"/>
                      <a:pt x="13373" y="273292"/>
                    </a:cubicBezTo>
                    <a:cubicBezTo>
                      <a:pt x="14128" y="273292"/>
                      <a:pt x="14676" y="273909"/>
                      <a:pt x="14676" y="274663"/>
                    </a:cubicBezTo>
                    <a:lnTo>
                      <a:pt x="14470" y="282687"/>
                    </a:lnTo>
                    <a:cubicBezTo>
                      <a:pt x="14470" y="283441"/>
                      <a:pt x="13853" y="283990"/>
                      <a:pt x="13099" y="283990"/>
                    </a:cubicBezTo>
                    <a:cubicBezTo>
                      <a:pt x="13167" y="283990"/>
                      <a:pt x="13099" y="283990"/>
                      <a:pt x="13099" y="283990"/>
                    </a:cubicBezTo>
                    <a:close/>
                    <a:moveTo>
                      <a:pt x="13579" y="267942"/>
                    </a:moveTo>
                    <a:cubicBezTo>
                      <a:pt x="12825" y="267942"/>
                      <a:pt x="12276" y="267325"/>
                      <a:pt x="12276" y="266571"/>
                    </a:cubicBezTo>
                    <a:lnTo>
                      <a:pt x="12482" y="258547"/>
                    </a:lnTo>
                    <a:cubicBezTo>
                      <a:pt x="12482" y="257792"/>
                      <a:pt x="13167" y="257244"/>
                      <a:pt x="13853" y="257244"/>
                    </a:cubicBezTo>
                    <a:cubicBezTo>
                      <a:pt x="14608" y="257244"/>
                      <a:pt x="15156" y="257861"/>
                      <a:pt x="15156" y="258615"/>
                    </a:cubicBezTo>
                    <a:lnTo>
                      <a:pt x="14950" y="266639"/>
                    </a:lnTo>
                    <a:cubicBezTo>
                      <a:pt x="14950" y="267394"/>
                      <a:pt x="14333" y="267942"/>
                      <a:pt x="13579" y="267942"/>
                    </a:cubicBezTo>
                    <a:cubicBezTo>
                      <a:pt x="13579" y="267942"/>
                      <a:pt x="13579" y="267942"/>
                      <a:pt x="13579" y="267942"/>
                    </a:cubicBezTo>
                    <a:close/>
                    <a:moveTo>
                      <a:pt x="14059" y="251895"/>
                    </a:moveTo>
                    <a:cubicBezTo>
                      <a:pt x="13305" y="251895"/>
                      <a:pt x="12756" y="251277"/>
                      <a:pt x="12756" y="250523"/>
                    </a:cubicBezTo>
                    <a:lnTo>
                      <a:pt x="12962" y="242499"/>
                    </a:lnTo>
                    <a:cubicBezTo>
                      <a:pt x="12962" y="241745"/>
                      <a:pt x="13579" y="241196"/>
                      <a:pt x="14333" y="241196"/>
                    </a:cubicBezTo>
                    <a:cubicBezTo>
                      <a:pt x="15088" y="241196"/>
                      <a:pt x="15636" y="241813"/>
                      <a:pt x="15636" y="242568"/>
                    </a:cubicBezTo>
                    <a:lnTo>
                      <a:pt x="15431" y="250592"/>
                    </a:lnTo>
                    <a:cubicBezTo>
                      <a:pt x="15362" y="251277"/>
                      <a:pt x="14813" y="251895"/>
                      <a:pt x="14059" y="251895"/>
                    </a:cubicBezTo>
                    <a:cubicBezTo>
                      <a:pt x="14059" y="251895"/>
                      <a:pt x="14059" y="251895"/>
                      <a:pt x="14059" y="251895"/>
                    </a:cubicBezTo>
                    <a:close/>
                    <a:moveTo>
                      <a:pt x="14470" y="235778"/>
                    </a:moveTo>
                    <a:cubicBezTo>
                      <a:pt x="13716" y="235778"/>
                      <a:pt x="13167" y="235161"/>
                      <a:pt x="13167" y="234407"/>
                    </a:cubicBezTo>
                    <a:lnTo>
                      <a:pt x="13373" y="226383"/>
                    </a:lnTo>
                    <a:cubicBezTo>
                      <a:pt x="13373" y="225628"/>
                      <a:pt x="13990" y="225148"/>
                      <a:pt x="14745" y="225080"/>
                    </a:cubicBezTo>
                    <a:cubicBezTo>
                      <a:pt x="15499" y="225080"/>
                      <a:pt x="16048" y="225697"/>
                      <a:pt x="16048" y="226451"/>
                    </a:cubicBezTo>
                    <a:lnTo>
                      <a:pt x="15842" y="234475"/>
                    </a:lnTo>
                    <a:cubicBezTo>
                      <a:pt x="15842" y="235230"/>
                      <a:pt x="15225" y="235778"/>
                      <a:pt x="14470" y="235778"/>
                    </a:cubicBezTo>
                    <a:cubicBezTo>
                      <a:pt x="14539" y="235778"/>
                      <a:pt x="14470" y="235778"/>
                      <a:pt x="14470" y="235778"/>
                    </a:cubicBezTo>
                    <a:close/>
                    <a:moveTo>
                      <a:pt x="14950" y="219731"/>
                    </a:moveTo>
                    <a:cubicBezTo>
                      <a:pt x="14196" y="219731"/>
                      <a:pt x="13647" y="219113"/>
                      <a:pt x="13647" y="218359"/>
                    </a:cubicBezTo>
                    <a:lnTo>
                      <a:pt x="13853" y="210335"/>
                    </a:lnTo>
                    <a:cubicBezTo>
                      <a:pt x="13853" y="209580"/>
                      <a:pt x="14539" y="209032"/>
                      <a:pt x="15225" y="209032"/>
                    </a:cubicBezTo>
                    <a:cubicBezTo>
                      <a:pt x="15979" y="209032"/>
                      <a:pt x="16528" y="209649"/>
                      <a:pt x="16528" y="210404"/>
                    </a:cubicBezTo>
                    <a:lnTo>
                      <a:pt x="16322" y="218428"/>
                    </a:lnTo>
                    <a:cubicBezTo>
                      <a:pt x="16322" y="219113"/>
                      <a:pt x="15705" y="219731"/>
                      <a:pt x="14950" y="219731"/>
                    </a:cubicBezTo>
                    <a:cubicBezTo>
                      <a:pt x="14950" y="219731"/>
                      <a:pt x="14950" y="219731"/>
                      <a:pt x="14950" y="219731"/>
                    </a:cubicBezTo>
                    <a:close/>
                    <a:moveTo>
                      <a:pt x="15431" y="203614"/>
                    </a:moveTo>
                    <a:cubicBezTo>
                      <a:pt x="14676" y="203614"/>
                      <a:pt x="14128" y="202997"/>
                      <a:pt x="14128" y="202243"/>
                    </a:cubicBezTo>
                    <a:lnTo>
                      <a:pt x="14333" y="194219"/>
                    </a:lnTo>
                    <a:cubicBezTo>
                      <a:pt x="14333" y="193464"/>
                      <a:pt x="15019" y="192916"/>
                      <a:pt x="15705" y="192916"/>
                    </a:cubicBezTo>
                    <a:cubicBezTo>
                      <a:pt x="16459" y="192916"/>
                      <a:pt x="17008" y="193533"/>
                      <a:pt x="17008" y="194287"/>
                    </a:cubicBezTo>
                    <a:lnTo>
                      <a:pt x="16802" y="202311"/>
                    </a:lnTo>
                    <a:cubicBezTo>
                      <a:pt x="16734" y="203066"/>
                      <a:pt x="16185" y="203614"/>
                      <a:pt x="15431" y="203614"/>
                    </a:cubicBezTo>
                    <a:cubicBezTo>
                      <a:pt x="15431" y="203614"/>
                      <a:pt x="15431" y="203614"/>
                      <a:pt x="15431" y="203614"/>
                    </a:cubicBezTo>
                    <a:close/>
                    <a:moveTo>
                      <a:pt x="15842" y="187567"/>
                    </a:moveTo>
                    <a:cubicBezTo>
                      <a:pt x="15088" y="187567"/>
                      <a:pt x="14539" y="186949"/>
                      <a:pt x="14539" y="186195"/>
                    </a:cubicBezTo>
                    <a:lnTo>
                      <a:pt x="14745" y="178171"/>
                    </a:lnTo>
                    <a:cubicBezTo>
                      <a:pt x="14745" y="177417"/>
                      <a:pt x="15362" y="176868"/>
                      <a:pt x="16116" y="176868"/>
                    </a:cubicBezTo>
                    <a:cubicBezTo>
                      <a:pt x="16871" y="176868"/>
                      <a:pt x="17419" y="177485"/>
                      <a:pt x="17419" y="178240"/>
                    </a:cubicBezTo>
                    <a:lnTo>
                      <a:pt x="17214" y="186264"/>
                    </a:lnTo>
                    <a:cubicBezTo>
                      <a:pt x="17214" y="186949"/>
                      <a:pt x="16596" y="187567"/>
                      <a:pt x="15842" y="187567"/>
                    </a:cubicBezTo>
                    <a:cubicBezTo>
                      <a:pt x="15911" y="187567"/>
                      <a:pt x="15911" y="187567"/>
                      <a:pt x="15842" y="187567"/>
                    </a:cubicBezTo>
                    <a:close/>
                    <a:moveTo>
                      <a:pt x="16322" y="171450"/>
                    </a:moveTo>
                    <a:cubicBezTo>
                      <a:pt x="15568" y="171450"/>
                      <a:pt x="15019" y="170833"/>
                      <a:pt x="15019" y="170079"/>
                    </a:cubicBezTo>
                    <a:lnTo>
                      <a:pt x="15225" y="162055"/>
                    </a:lnTo>
                    <a:cubicBezTo>
                      <a:pt x="15225" y="161300"/>
                      <a:pt x="15842" y="160752"/>
                      <a:pt x="16596" y="160752"/>
                    </a:cubicBezTo>
                    <a:cubicBezTo>
                      <a:pt x="17351" y="160752"/>
                      <a:pt x="17899" y="161369"/>
                      <a:pt x="17899" y="162123"/>
                    </a:cubicBezTo>
                    <a:lnTo>
                      <a:pt x="17694" y="170147"/>
                    </a:lnTo>
                    <a:cubicBezTo>
                      <a:pt x="17694" y="170902"/>
                      <a:pt x="17076" y="171450"/>
                      <a:pt x="16322" y="171450"/>
                    </a:cubicBezTo>
                    <a:cubicBezTo>
                      <a:pt x="16322" y="171450"/>
                      <a:pt x="16322" y="171450"/>
                      <a:pt x="16322" y="171450"/>
                    </a:cubicBezTo>
                    <a:close/>
                    <a:moveTo>
                      <a:pt x="16802" y="155403"/>
                    </a:moveTo>
                    <a:cubicBezTo>
                      <a:pt x="16048" y="155403"/>
                      <a:pt x="15499" y="154785"/>
                      <a:pt x="15499" y="154031"/>
                    </a:cubicBezTo>
                    <a:lnTo>
                      <a:pt x="15705" y="146007"/>
                    </a:lnTo>
                    <a:cubicBezTo>
                      <a:pt x="15705" y="145253"/>
                      <a:pt x="16322" y="144704"/>
                      <a:pt x="17076" y="144704"/>
                    </a:cubicBezTo>
                    <a:cubicBezTo>
                      <a:pt x="17831" y="144704"/>
                      <a:pt x="18379" y="145321"/>
                      <a:pt x="18379" y="146076"/>
                    </a:cubicBezTo>
                    <a:lnTo>
                      <a:pt x="18174" y="154099"/>
                    </a:lnTo>
                    <a:cubicBezTo>
                      <a:pt x="18174" y="154854"/>
                      <a:pt x="17557" y="155403"/>
                      <a:pt x="16802" y="155403"/>
                    </a:cubicBezTo>
                    <a:cubicBezTo>
                      <a:pt x="16802" y="155403"/>
                      <a:pt x="16802" y="155403"/>
                      <a:pt x="16802" y="155403"/>
                    </a:cubicBezTo>
                    <a:close/>
                    <a:moveTo>
                      <a:pt x="17214" y="139286"/>
                    </a:moveTo>
                    <a:cubicBezTo>
                      <a:pt x="16459" y="139286"/>
                      <a:pt x="15911" y="138669"/>
                      <a:pt x="15911" y="137915"/>
                    </a:cubicBezTo>
                    <a:lnTo>
                      <a:pt x="16116" y="129891"/>
                    </a:lnTo>
                    <a:cubicBezTo>
                      <a:pt x="16116" y="129136"/>
                      <a:pt x="16802" y="128588"/>
                      <a:pt x="17488" y="128588"/>
                    </a:cubicBezTo>
                    <a:cubicBezTo>
                      <a:pt x="18242" y="128588"/>
                      <a:pt x="18791" y="129205"/>
                      <a:pt x="18791" y="129959"/>
                    </a:cubicBezTo>
                    <a:lnTo>
                      <a:pt x="18585" y="137983"/>
                    </a:lnTo>
                    <a:cubicBezTo>
                      <a:pt x="18585" y="138738"/>
                      <a:pt x="18037" y="139286"/>
                      <a:pt x="17214" y="139286"/>
                    </a:cubicBezTo>
                    <a:cubicBezTo>
                      <a:pt x="17282" y="139286"/>
                      <a:pt x="17282" y="139286"/>
                      <a:pt x="17214" y="139286"/>
                    </a:cubicBezTo>
                    <a:close/>
                    <a:moveTo>
                      <a:pt x="17694" y="123238"/>
                    </a:moveTo>
                    <a:cubicBezTo>
                      <a:pt x="16939" y="123238"/>
                      <a:pt x="16391" y="122621"/>
                      <a:pt x="16391" y="121867"/>
                    </a:cubicBezTo>
                    <a:lnTo>
                      <a:pt x="16596" y="113843"/>
                    </a:lnTo>
                    <a:cubicBezTo>
                      <a:pt x="16596" y="113089"/>
                      <a:pt x="17214" y="112540"/>
                      <a:pt x="17968" y="112540"/>
                    </a:cubicBezTo>
                    <a:cubicBezTo>
                      <a:pt x="18722" y="112540"/>
                      <a:pt x="19271" y="113157"/>
                      <a:pt x="19271" y="113912"/>
                    </a:cubicBezTo>
                    <a:lnTo>
                      <a:pt x="19065" y="121935"/>
                    </a:lnTo>
                    <a:cubicBezTo>
                      <a:pt x="19065" y="122690"/>
                      <a:pt x="18448" y="123238"/>
                      <a:pt x="17694" y="123238"/>
                    </a:cubicBezTo>
                    <a:cubicBezTo>
                      <a:pt x="17694" y="123238"/>
                      <a:pt x="17694" y="123238"/>
                      <a:pt x="17694" y="123238"/>
                    </a:cubicBezTo>
                    <a:close/>
                    <a:moveTo>
                      <a:pt x="18174" y="107191"/>
                    </a:moveTo>
                    <a:cubicBezTo>
                      <a:pt x="17419" y="107191"/>
                      <a:pt x="16871" y="106574"/>
                      <a:pt x="16871" y="105819"/>
                    </a:cubicBezTo>
                    <a:lnTo>
                      <a:pt x="17076" y="97795"/>
                    </a:lnTo>
                    <a:cubicBezTo>
                      <a:pt x="17076" y="97041"/>
                      <a:pt x="17694" y="96492"/>
                      <a:pt x="18448" y="96492"/>
                    </a:cubicBezTo>
                    <a:cubicBezTo>
                      <a:pt x="19202" y="96492"/>
                      <a:pt x="19751" y="97110"/>
                      <a:pt x="19751" y="97864"/>
                    </a:cubicBezTo>
                    <a:lnTo>
                      <a:pt x="19545" y="105888"/>
                    </a:lnTo>
                    <a:cubicBezTo>
                      <a:pt x="19545" y="106574"/>
                      <a:pt x="18928" y="107191"/>
                      <a:pt x="18174" y="107191"/>
                    </a:cubicBezTo>
                    <a:cubicBezTo>
                      <a:pt x="18174" y="107191"/>
                      <a:pt x="18174" y="107191"/>
                      <a:pt x="18174" y="107191"/>
                    </a:cubicBezTo>
                    <a:close/>
                    <a:moveTo>
                      <a:pt x="18585" y="91074"/>
                    </a:moveTo>
                    <a:cubicBezTo>
                      <a:pt x="17831" y="91074"/>
                      <a:pt x="17282" y="90457"/>
                      <a:pt x="17282" y="89703"/>
                    </a:cubicBezTo>
                    <a:lnTo>
                      <a:pt x="17488" y="81679"/>
                    </a:lnTo>
                    <a:cubicBezTo>
                      <a:pt x="17488" y="80925"/>
                      <a:pt x="18105" y="80445"/>
                      <a:pt x="18860" y="80376"/>
                    </a:cubicBezTo>
                    <a:cubicBezTo>
                      <a:pt x="19614" y="80376"/>
                      <a:pt x="20163" y="80993"/>
                      <a:pt x="20163" y="81748"/>
                    </a:cubicBezTo>
                    <a:lnTo>
                      <a:pt x="19957" y="89771"/>
                    </a:lnTo>
                    <a:cubicBezTo>
                      <a:pt x="19957" y="90526"/>
                      <a:pt x="19408" y="91074"/>
                      <a:pt x="18585" y="91074"/>
                    </a:cubicBezTo>
                    <a:cubicBezTo>
                      <a:pt x="18654" y="91074"/>
                      <a:pt x="18654" y="91074"/>
                      <a:pt x="18585" y="91074"/>
                    </a:cubicBezTo>
                    <a:close/>
                    <a:moveTo>
                      <a:pt x="19065" y="75027"/>
                    </a:moveTo>
                    <a:cubicBezTo>
                      <a:pt x="18311" y="75027"/>
                      <a:pt x="17762" y="74410"/>
                      <a:pt x="17762" y="73655"/>
                    </a:cubicBezTo>
                    <a:lnTo>
                      <a:pt x="17968" y="65631"/>
                    </a:lnTo>
                    <a:cubicBezTo>
                      <a:pt x="17968" y="64877"/>
                      <a:pt x="18654" y="64328"/>
                      <a:pt x="19340" y="64328"/>
                    </a:cubicBezTo>
                    <a:cubicBezTo>
                      <a:pt x="20094" y="64328"/>
                      <a:pt x="20643" y="64945"/>
                      <a:pt x="20643" y="65700"/>
                    </a:cubicBezTo>
                    <a:lnTo>
                      <a:pt x="20437" y="73724"/>
                    </a:lnTo>
                    <a:cubicBezTo>
                      <a:pt x="20437" y="74410"/>
                      <a:pt x="19820" y="75027"/>
                      <a:pt x="19065" y="75027"/>
                    </a:cubicBezTo>
                    <a:cubicBezTo>
                      <a:pt x="19134" y="75027"/>
                      <a:pt x="19065" y="75027"/>
                      <a:pt x="19065" y="75027"/>
                    </a:cubicBezTo>
                    <a:close/>
                    <a:moveTo>
                      <a:pt x="19545" y="58910"/>
                    </a:moveTo>
                    <a:cubicBezTo>
                      <a:pt x="18791" y="58910"/>
                      <a:pt x="18242" y="58293"/>
                      <a:pt x="18242" y="57539"/>
                    </a:cubicBezTo>
                    <a:lnTo>
                      <a:pt x="18448" y="49515"/>
                    </a:lnTo>
                    <a:cubicBezTo>
                      <a:pt x="18448" y="48761"/>
                      <a:pt x="19134" y="48212"/>
                      <a:pt x="19820" y="48212"/>
                    </a:cubicBezTo>
                    <a:cubicBezTo>
                      <a:pt x="20574" y="48212"/>
                      <a:pt x="21123" y="48829"/>
                      <a:pt x="21123" y="49584"/>
                    </a:cubicBezTo>
                    <a:lnTo>
                      <a:pt x="20917" y="57607"/>
                    </a:lnTo>
                    <a:cubicBezTo>
                      <a:pt x="20917" y="58362"/>
                      <a:pt x="20300" y="58910"/>
                      <a:pt x="19545" y="58910"/>
                    </a:cubicBezTo>
                    <a:cubicBezTo>
                      <a:pt x="19545" y="58910"/>
                      <a:pt x="19545" y="58910"/>
                      <a:pt x="19545" y="58910"/>
                    </a:cubicBezTo>
                    <a:close/>
                    <a:moveTo>
                      <a:pt x="20025" y="42863"/>
                    </a:moveTo>
                    <a:cubicBezTo>
                      <a:pt x="19271" y="42863"/>
                      <a:pt x="18722" y="42246"/>
                      <a:pt x="18722" y="41491"/>
                    </a:cubicBezTo>
                    <a:lnTo>
                      <a:pt x="18928" y="33467"/>
                    </a:lnTo>
                    <a:cubicBezTo>
                      <a:pt x="18928" y="32713"/>
                      <a:pt x="19545" y="32164"/>
                      <a:pt x="20300" y="32164"/>
                    </a:cubicBezTo>
                    <a:cubicBezTo>
                      <a:pt x="21054" y="32164"/>
                      <a:pt x="21603" y="32781"/>
                      <a:pt x="21603" y="33536"/>
                    </a:cubicBezTo>
                    <a:lnTo>
                      <a:pt x="21397" y="41559"/>
                    </a:lnTo>
                    <a:cubicBezTo>
                      <a:pt x="21328" y="42246"/>
                      <a:pt x="20780" y="42863"/>
                      <a:pt x="20025" y="42863"/>
                    </a:cubicBezTo>
                    <a:cubicBezTo>
                      <a:pt x="20025" y="42863"/>
                      <a:pt x="20025" y="42863"/>
                      <a:pt x="20025" y="42863"/>
                    </a:cubicBezTo>
                    <a:close/>
                    <a:moveTo>
                      <a:pt x="20437" y="26746"/>
                    </a:moveTo>
                    <a:cubicBezTo>
                      <a:pt x="19683" y="26746"/>
                      <a:pt x="19134" y="26129"/>
                      <a:pt x="19134" y="25375"/>
                    </a:cubicBezTo>
                    <a:lnTo>
                      <a:pt x="19340" y="17351"/>
                    </a:lnTo>
                    <a:cubicBezTo>
                      <a:pt x="19340" y="16597"/>
                      <a:pt x="19957" y="16048"/>
                      <a:pt x="20711" y="16048"/>
                    </a:cubicBezTo>
                    <a:cubicBezTo>
                      <a:pt x="21466" y="16048"/>
                      <a:pt x="22014" y="16665"/>
                      <a:pt x="22014" y="17420"/>
                    </a:cubicBezTo>
                    <a:lnTo>
                      <a:pt x="21808" y="25443"/>
                    </a:lnTo>
                    <a:cubicBezTo>
                      <a:pt x="21808" y="26198"/>
                      <a:pt x="21191" y="26746"/>
                      <a:pt x="20437" y="26746"/>
                    </a:cubicBezTo>
                    <a:cubicBezTo>
                      <a:pt x="20505" y="26746"/>
                      <a:pt x="20437" y="26746"/>
                      <a:pt x="20437" y="26746"/>
                    </a:cubicBezTo>
                    <a:close/>
                    <a:moveTo>
                      <a:pt x="20917" y="10698"/>
                    </a:moveTo>
                    <a:cubicBezTo>
                      <a:pt x="20163" y="10698"/>
                      <a:pt x="19614" y="10081"/>
                      <a:pt x="19614" y="9327"/>
                    </a:cubicBezTo>
                    <a:lnTo>
                      <a:pt x="19820" y="1303"/>
                    </a:lnTo>
                    <a:cubicBezTo>
                      <a:pt x="19820" y="549"/>
                      <a:pt x="20505" y="0"/>
                      <a:pt x="21191" y="0"/>
                    </a:cubicBezTo>
                    <a:cubicBezTo>
                      <a:pt x="21946" y="0"/>
                      <a:pt x="22494" y="617"/>
                      <a:pt x="22494" y="1372"/>
                    </a:cubicBezTo>
                    <a:lnTo>
                      <a:pt x="22289" y="9396"/>
                    </a:lnTo>
                    <a:cubicBezTo>
                      <a:pt x="22289" y="10150"/>
                      <a:pt x="21671" y="10698"/>
                      <a:pt x="20917" y="10698"/>
                    </a:cubicBezTo>
                    <a:cubicBezTo>
                      <a:pt x="20917" y="10698"/>
                      <a:pt x="20917" y="10698"/>
                      <a:pt x="20917" y="10698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9ECA8624-5DF3-262F-B7C5-FBE5694D8397}"/>
                  </a:ext>
                </a:extLst>
              </p:cNvPr>
              <p:cNvSpPr/>
              <p:nvPr/>
            </p:nvSpPr>
            <p:spPr>
              <a:xfrm>
                <a:off x="978386" y="4770415"/>
                <a:ext cx="168706" cy="2742"/>
              </a:xfrm>
              <a:custGeom>
                <a:avLst/>
                <a:gdLst>
                  <a:gd name="connsiteX0" fmla="*/ 0 w 168706"/>
                  <a:gd name="connsiteY0" fmla="*/ 1371 h 2742"/>
                  <a:gd name="connsiteX1" fmla="*/ 1372 w 168706"/>
                  <a:gd name="connsiteY1" fmla="*/ 0 h 2742"/>
                  <a:gd name="connsiteX2" fmla="*/ 6515 w 168706"/>
                  <a:gd name="connsiteY2" fmla="*/ 0 h 2742"/>
                  <a:gd name="connsiteX3" fmla="*/ 7887 w 168706"/>
                  <a:gd name="connsiteY3" fmla="*/ 1371 h 2742"/>
                  <a:gd name="connsiteX4" fmla="*/ 6515 w 168706"/>
                  <a:gd name="connsiteY4" fmla="*/ 2743 h 2742"/>
                  <a:gd name="connsiteX5" fmla="*/ 1372 w 168706"/>
                  <a:gd name="connsiteY5" fmla="*/ 2743 h 2742"/>
                  <a:gd name="connsiteX6" fmla="*/ 0 w 168706"/>
                  <a:gd name="connsiteY6" fmla="*/ 1371 h 2742"/>
                  <a:gd name="connsiteX7" fmla="*/ 13167 w 168706"/>
                  <a:gd name="connsiteY7" fmla="*/ 1371 h 2742"/>
                  <a:gd name="connsiteX8" fmla="*/ 14539 w 168706"/>
                  <a:gd name="connsiteY8" fmla="*/ 0 h 2742"/>
                  <a:gd name="connsiteX9" fmla="*/ 22563 w 168706"/>
                  <a:gd name="connsiteY9" fmla="*/ 0 h 2742"/>
                  <a:gd name="connsiteX10" fmla="*/ 23934 w 168706"/>
                  <a:gd name="connsiteY10" fmla="*/ 1371 h 2742"/>
                  <a:gd name="connsiteX11" fmla="*/ 22563 w 168706"/>
                  <a:gd name="connsiteY11" fmla="*/ 2743 h 2742"/>
                  <a:gd name="connsiteX12" fmla="*/ 14539 w 168706"/>
                  <a:gd name="connsiteY12" fmla="*/ 2743 h 2742"/>
                  <a:gd name="connsiteX13" fmla="*/ 13167 w 168706"/>
                  <a:gd name="connsiteY13" fmla="*/ 1371 h 2742"/>
                  <a:gd name="connsiteX14" fmla="*/ 29284 w 168706"/>
                  <a:gd name="connsiteY14" fmla="*/ 1371 h 2742"/>
                  <a:gd name="connsiteX15" fmla="*/ 30655 w 168706"/>
                  <a:gd name="connsiteY15" fmla="*/ 0 h 2742"/>
                  <a:gd name="connsiteX16" fmla="*/ 38679 w 168706"/>
                  <a:gd name="connsiteY16" fmla="*/ 0 h 2742"/>
                  <a:gd name="connsiteX17" fmla="*/ 40051 w 168706"/>
                  <a:gd name="connsiteY17" fmla="*/ 1371 h 2742"/>
                  <a:gd name="connsiteX18" fmla="*/ 38679 w 168706"/>
                  <a:gd name="connsiteY18" fmla="*/ 2743 h 2742"/>
                  <a:gd name="connsiteX19" fmla="*/ 30655 w 168706"/>
                  <a:gd name="connsiteY19" fmla="*/ 2743 h 2742"/>
                  <a:gd name="connsiteX20" fmla="*/ 29284 w 168706"/>
                  <a:gd name="connsiteY20" fmla="*/ 1371 h 2742"/>
                  <a:gd name="connsiteX21" fmla="*/ 45331 w 168706"/>
                  <a:gd name="connsiteY21" fmla="*/ 1371 h 2742"/>
                  <a:gd name="connsiteX22" fmla="*/ 46703 w 168706"/>
                  <a:gd name="connsiteY22" fmla="*/ 0 h 2742"/>
                  <a:gd name="connsiteX23" fmla="*/ 54727 w 168706"/>
                  <a:gd name="connsiteY23" fmla="*/ 0 h 2742"/>
                  <a:gd name="connsiteX24" fmla="*/ 56098 w 168706"/>
                  <a:gd name="connsiteY24" fmla="*/ 1371 h 2742"/>
                  <a:gd name="connsiteX25" fmla="*/ 54727 w 168706"/>
                  <a:gd name="connsiteY25" fmla="*/ 2743 h 2742"/>
                  <a:gd name="connsiteX26" fmla="*/ 46703 w 168706"/>
                  <a:gd name="connsiteY26" fmla="*/ 2743 h 2742"/>
                  <a:gd name="connsiteX27" fmla="*/ 45331 w 168706"/>
                  <a:gd name="connsiteY27" fmla="*/ 1371 h 2742"/>
                  <a:gd name="connsiteX28" fmla="*/ 61448 w 168706"/>
                  <a:gd name="connsiteY28" fmla="*/ 1371 h 2742"/>
                  <a:gd name="connsiteX29" fmla="*/ 62819 w 168706"/>
                  <a:gd name="connsiteY29" fmla="*/ 0 h 2742"/>
                  <a:gd name="connsiteX30" fmla="*/ 70843 w 168706"/>
                  <a:gd name="connsiteY30" fmla="*/ 0 h 2742"/>
                  <a:gd name="connsiteX31" fmla="*/ 72215 w 168706"/>
                  <a:gd name="connsiteY31" fmla="*/ 1371 h 2742"/>
                  <a:gd name="connsiteX32" fmla="*/ 70843 w 168706"/>
                  <a:gd name="connsiteY32" fmla="*/ 2743 h 2742"/>
                  <a:gd name="connsiteX33" fmla="*/ 62819 w 168706"/>
                  <a:gd name="connsiteY33" fmla="*/ 2743 h 2742"/>
                  <a:gd name="connsiteX34" fmla="*/ 61448 w 168706"/>
                  <a:gd name="connsiteY34" fmla="*/ 1371 h 2742"/>
                  <a:gd name="connsiteX35" fmla="*/ 77495 w 168706"/>
                  <a:gd name="connsiteY35" fmla="*/ 1371 h 2742"/>
                  <a:gd name="connsiteX36" fmla="*/ 78867 w 168706"/>
                  <a:gd name="connsiteY36" fmla="*/ 0 h 2742"/>
                  <a:gd name="connsiteX37" fmla="*/ 86891 w 168706"/>
                  <a:gd name="connsiteY37" fmla="*/ 0 h 2742"/>
                  <a:gd name="connsiteX38" fmla="*/ 88262 w 168706"/>
                  <a:gd name="connsiteY38" fmla="*/ 1371 h 2742"/>
                  <a:gd name="connsiteX39" fmla="*/ 86891 w 168706"/>
                  <a:gd name="connsiteY39" fmla="*/ 2743 h 2742"/>
                  <a:gd name="connsiteX40" fmla="*/ 78867 w 168706"/>
                  <a:gd name="connsiteY40" fmla="*/ 2743 h 2742"/>
                  <a:gd name="connsiteX41" fmla="*/ 77495 w 168706"/>
                  <a:gd name="connsiteY41" fmla="*/ 1371 h 2742"/>
                  <a:gd name="connsiteX42" fmla="*/ 93612 w 168706"/>
                  <a:gd name="connsiteY42" fmla="*/ 1371 h 2742"/>
                  <a:gd name="connsiteX43" fmla="*/ 94983 w 168706"/>
                  <a:gd name="connsiteY43" fmla="*/ 0 h 2742"/>
                  <a:gd name="connsiteX44" fmla="*/ 103007 w 168706"/>
                  <a:gd name="connsiteY44" fmla="*/ 0 h 2742"/>
                  <a:gd name="connsiteX45" fmla="*/ 104379 w 168706"/>
                  <a:gd name="connsiteY45" fmla="*/ 1371 h 2742"/>
                  <a:gd name="connsiteX46" fmla="*/ 103007 w 168706"/>
                  <a:gd name="connsiteY46" fmla="*/ 2743 h 2742"/>
                  <a:gd name="connsiteX47" fmla="*/ 94983 w 168706"/>
                  <a:gd name="connsiteY47" fmla="*/ 2743 h 2742"/>
                  <a:gd name="connsiteX48" fmla="*/ 93612 w 168706"/>
                  <a:gd name="connsiteY48" fmla="*/ 1371 h 2742"/>
                  <a:gd name="connsiteX49" fmla="*/ 109659 w 168706"/>
                  <a:gd name="connsiteY49" fmla="*/ 1371 h 2742"/>
                  <a:gd name="connsiteX50" fmla="*/ 111031 w 168706"/>
                  <a:gd name="connsiteY50" fmla="*/ 0 h 2742"/>
                  <a:gd name="connsiteX51" fmla="*/ 119055 w 168706"/>
                  <a:gd name="connsiteY51" fmla="*/ 0 h 2742"/>
                  <a:gd name="connsiteX52" fmla="*/ 120426 w 168706"/>
                  <a:gd name="connsiteY52" fmla="*/ 1371 h 2742"/>
                  <a:gd name="connsiteX53" fmla="*/ 119055 w 168706"/>
                  <a:gd name="connsiteY53" fmla="*/ 2743 h 2742"/>
                  <a:gd name="connsiteX54" fmla="*/ 111031 w 168706"/>
                  <a:gd name="connsiteY54" fmla="*/ 2743 h 2742"/>
                  <a:gd name="connsiteX55" fmla="*/ 109659 w 168706"/>
                  <a:gd name="connsiteY55" fmla="*/ 1371 h 2742"/>
                  <a:gd name="connsiteX56" fmla="*/ 125776 w 168706"/>
                  <a:gd name="connsiteY56" fmla="*/ 1371 h 2742"/>
                  <a:gd name="connsiteX57" fmla="*/ 127147 w 168706"/>
                  <a:gd name="connsiteY57" fmla="*/ 0 h 2742"/>
                  <a:gd name="connsiteX58" fmla="*/ 135171 w 168706"/>
                  <a:gd name="connsiteY58" fmla="*/ 0 h 2742"/>
                  <a:gd name="connsiteX59" fmla="*/ 136543 w 168706"/>
                  <a:gd name="connsiteY59" fmla="*/ 1371 h 2742"/>
                  <a:gd name="connsiteX60" fmla="*/ 135171 w 168706"/>
                  <a:gd name="connsiteY60" fmla="*/ 2743 h 2742"/>
                  <a:gd name="connsiteX61" fmla="*/ 127147 w 168706"/>
                  <a:gd name="connsiteY61" fmla="*/ 2743 h 2742"/>
                  <a:gd name="connsiteX62" fmla="*/ 125776 w 168706"/>
                  <a:gd name="connsiteY62" fmla="*/ 1371 h 2742"/>
                  <a:gd name="connsiteX63" fmla="*/ 141823 w 168706"/>
                  <a:gd name="connsiteY63" fmla="*/ 1371 h 2742"/>
                  <a:gd name="connsiteX64" fmla="*/ 143195 w 168706"/>
                  <a:gd name="connsiteY64" fmla="*/ 0 h 2742"/>
                  <a:gd name="connsiteX65" fmla="*/ 151219 w 168706"/>
                  <a:gd name="connsiteY65" fmla="*/ 0 h 2742"/>
                  <a:gd name="connsiteX66" fmla="*/ 152591 w 168706"/>
                  <a:gd name="connsiteY66" fmla="*/ 1371 h 2742"/>
                  <a:gd name="connsiteX67" fmla="*/ 151219 w 168706"/>
                  <a:gd name="connsiteY67" fmla="*/ 2743 h 2742"/>
                  <a:gd name="connsiteX68" fmla="*/ 143195 w 168706"/>
                  <a:gd name="connsiteY68" fmla="*/ 2743 h 2742"/>
                  <a:gd name="connsiteX69" fmla="*/ 141823 w 168706"/>
                  <a:gd name="connsiteY69" fmla="*/ 1371 h 2742"/>
                  <a:gd name="connsiteX70" fmla="*/ 157940 w 168706"/>
                  <a:gd name="connsiteY70" fmla="*/ 1371 h 2742"/>
                  <a:gd name="connsiteX71" fmla="*/ 159311 w 168706"/>
                  <a:gd name="connsiteY71" fmla="*/ 0 h 2742"/>
                  <a:gd name="connsiteX72" fmla="*/ 167335 w 168706"/>
                  <a:gd name="connsiteY72" fmla="*/ 0 h 2742"/>
                  <a:gd name="connsiteX73" fmla="*/ 168707 w 168706"/>
                  <a:gd name="connsiteY73" fmla="*/ 1371 h 2742"/>
                  <a:gd name="connsiteX74" fmla="*/ 167335 w 168706"/>
                  <a:gd name="connsiteY74" fmla="*/ 2743 h 2742"/>
                  <a:gd name="connsiteX75" fmla="*/ 159311 w 168706"/>
                  <a:gd name="connsiteY75" fmla="*/ 2743 h 2742"/>
                  <a:gd name="connsiteX76" fmla="*/ 157940 w 168706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68706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6515" y="0"/>
                    </a:lnTo>
                    <a:cubicBezTo>
                      <a:pt x="7269" y="0"/>
                      <a:pt x="7887" y="617"/>
                      <a:pt x="7887" y="1371"/>
                    </a:cubicBezTo>
                    <a:cubicBezTo>
                      <a:pt x="7887" y="2126"/>
                      <a:pt x="7269" y="2743"/>
                      <a:pt x="651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3167" y="1371"/>
                    </a:moveTo>
                    <a:cubicBezTo>
                      <a:pt x="13167" y="617"/>
                      <a:pt x="13785" y="0"/>
                      <a:pt x="14539" y="0"/>
                    </a:cubicBezTo>
                    <a:lnTo>
                      <a:pt x="22563" y="0"/>
                    </a:lnTo>
                    <a:cubicBezTo>
                      <a:pt x="23317" y="0"/>
                      <a:pt x="23934" y="617"/>
                      <a:pt x="23934" y="1371"/>
                    </a:cubicBezTo>
                    <a:cubicBezTo>
                      <a:pt x="23934" y="2126"/>
                      <a:pt x="23317" y="2743"/>
                      <a:pt x="22563" y="2743"/>
                    </a:cubicBezTo>
                    <a:lnTo>
                      <a:pt x="14539" y="2743"/>
                    </a:lnTo>
                    <a:cubicBezTo>
                      <a:pt x="13785" y="2743"/>
                      <a:pt x="13167" y="2126"/>
                      <a:pt x="13167" y="1371"/>
                    </a:cubicBezTo>
                    <a:close/>
                    <a:moveTo>
                      <a:pt x="29284" y="1371"/>
                    </a:moveTo>
                    <a:cubicBezTo>
                      <a:pt x="29284" y="617"/>
                      <a:pt x="29901" y="0"/>
                      <a:pt x="30655" y="0"/>
                    </a:cubicBezTo>
                    <a:lnTo>
                      <a:pt x="38679" y="0"/>
                    </a:lnTo>
                    <a:cubicBezTo>
                      <a:pt x="39434" y="0"/>
                      <a:pt x="40051" y="617"/>
                      <a:pt x="40051" y="1371"/>
                    </a:cubicBezTo>
                    <a:cubicBezTo>
                      <a:pt x="40051" y="2126"/>
                      <a:pt x="39434" y="2743"/>
                      <a:pt x="38679" y="2743"/>
                    </a:cubicBezTo>
                    <a:lnTo>
                      <a:pt x="30655" y="2743"/>
                    </a:lnTo>
                    <a:cubicBezTo>
                      <a:pt x="29832" y="2743"/>
                      <a:pt x="29284" y="2126"/>
                      <a:pt x="29284" y="1371"/>
                    </a:cubicBezTo>
                    <a:close/>
                    <a:moveTo>
                      <a:pt x="45331" y="1371"/>
                    </a:moveTo>
                    <a:cubicBezTo>
                      <a:pt x="45331" y="617"/>
                      <a:pt x="45949" y="0"/>
                      <a:pt x="46703" y="0"/>
                    </a:cubicBezTo>
                    <a:lnTo>
                      <a:pt x="54727" y="0"/>
                    </a:lnTo>
                    <a:cubicBezTo>
                      <a:pt x="55481" y="0"/>
                      <a:pt x="56098" y="617"/>
                      <a:pt x="56098" y="1371"/>
                    </a:cubicBezTo>
                    <a:cubicBezTo>
                      <a:pt x="56098" y="2126"/>
                      <a:pt x="55481" y="2743"/>
                      <a:pt x="54727" y="2743"/>
                    </a:cubicBezTo>
                    <a:lnTo>
                      <a:pt x="46703" y="2743"/>
                    </a:lnTo>
                    <a:cubicBezTo>
                      <a:pt x="45949" y="2743"/>
                      <a:pt x="45331" y="2126"/>
                      <a:pt x="45331" y="1371"/>
                    </a:cubicBezTo>
                    <a:close/>
                    <a:moveTo>
                      <a:pt x="61448" y="1371"/>
                    </a:moveTo>
                    <a:cubicBezTo>
                      <a:pt x="61448" y="617"/>
                      <a:pt x="62065" y="0"/>
                      <a:pt x="62819" y="0"/>
                    </a:cubicBezTo>
                    <a:lnTo>
                      <a:pt x="70843" y="0"/>
                    </a:lnTo>
                    <a:cubicBezTo>
                      <a:pt x="71597" y="0"/>
                      <a:pt x="72215" y="617"/>
                      <a:pt x="72215" y="1371"/>
                    </a:cubicBezTo>
                    <a:cubicBezTo>
                      <a:pt x="72215" y="2126"/>
                      <a:pt x="71597" y="2743"/>
                      <a:pt x="70843" y="2743"/>
                    </a:cubicBezTo>
                    <a:lnTo>
                      <a:pt x="62819" y="2743"/>
                    </a:lnTo>
                    <a:cubicBezTo>
                      <a:pt x="62065" y="2743"/>
                      <a:pt x="61448" y="2126"/>
                      <a:pt x="61448" y="1371"/>
                    </a:cubicBezTo>
                    <a:close/>
                    <a:moveTo>
                      <a:pt x="77495" y="1371"/>
                    </a:moveTo>
                    <a:cubicBezTo>
                      <a:pt x="77495" y="617"/>
                      <a:pt x="78113" y="0"/>
                      <a:pt x="78867" y="0"/>
                    </a:cubicBezTo>
                    <a:lnTo>
                      <a:pt x="86891" y="0"/>
                    </a:lnTo>
                    <a:cubicBezTo>
                      <a:pt x="87645" y="0"/>
                      <a:pt x="88262" y="617"/>
                      <a:pt x="88262" y="1371"/>
                    </a:cubicBezTo>
                    <a:cubicBezTo>
                      <a:pt x="88262" y="2126"/>
                      <a:pt x="87645" y="2743"/>
                      <a:pt x="86891" y="2743"/>
                    </a:cubicBezTo>
                    <a:lnTo>
                      <a:pt x="78867" y="2743"/>
                    </a:lnTo>
                    <a:cubicBezTo>
                      <a:pt x="78113" y="2743"/>
                      <a:pt x="77495" y="2126"/>
                      <a:pt x="77495" y="1371"/>
                    </a:cubicBezTo>
                    <a:close/>
                    <a:moveTo>
                      <a:pt x="93612" y="1371"/>
                    </a:moveTo>
                    <a:cubicBezTo>
                      <a:pt x="93612" y="617"/>
                      <a:pt x="94229" y="0"/>
                      <a:pt x="94983" y="0"/>
                    </a:cubicBezTo>
                    <a:lnTo>
                      <a:pt x="103007" y="0"/>
                    </a:lnTo>
                    <a:cubicBezTo>
                      <a:pt x="103761" y="0"/>
                      <a:pt x="104379" y="617"/>
                      <a:pt x="104379" y="1371"/>
                    </a:cubicBezTo>
                    <a:cubicBezTo>
                      <a:pt x="104379" y="2126"/>
                      <a:pt x="103761" y="2743"/>
                      <a:pt x="103007" y="2743"/>
                    </a:cubicBezTo>
                    <a:lnTo>
                      <a:pt x="94983" y="2743"/>
                    </a:lnTo>
                    <a:cubicBezTo>
                      <a:pt x="94229" y="2743"/>
                      <a:pt x="93612" y="2126"/>
                      <a:pt x="93612" y="1371"/>
                    </a:cubicBezTo>
                    <a:close/>
                    <a:moveTo>
                      <a:pt x="109659" y="1371"/>
                    </a:moveTo>
                    <a:cubicBezTo>
                      <a:pt x="109659" y="617"/>
                      <a:pt x="110277" y="0"/>
                      <a:pt x="111031" y="0"/>
                    </a:cubicBezTo>
                    <a:lnTo>
                      <a:pt x="119055" y="0"/>
                    </a:lnTo>
                    <a:cubicBezTo>
                      <a:pt x="119809" y="0"/>
                      <a:pt x="120426" y="617"/>
                      <a:pt x="120426" y="1371"/>
                    </a:cubicBezTo>
                    <a:cubicBezTo>
                      <a:pt x="120426" y="2126"/>
                      <a:pt x="119809" y="2743"/>
                      <a:pt x="119055" y="2743"/>
                    </a:cubicBezTo>
                    <a:lnTo>
                      <a:pt x="111031" y="2743"/>
                    </a:lnTo>
                    <a:cubicBezTo>
                      <a:pt x="110277" y="2743"/>
                      <a:pt x="109659" y="2126"/>
                      <a:pt x="109659" y="1371"/>
                    </a:cubicBezTo>
                    <a:close/>
                    <a:moveTo>
                      <a:pt x="125776" y="1371"/>
                    </a:moveTo>
                    <a:cubicBezTo>
                      <a:pt x="125776" y="617"/>
                      <a:pt x="126393" y="0"/>
                      <a:pt x="127147" y="0"/>
                    </a:cubicBezTo>
                    <a:lnTo>
                      <a:pt x="135171" y="0"/>
                    </a:lnTo>
                    <a:cubicBezTo>
                      <a:pt x="135926" y="0"/>
                      <a:pt x="136543" y="617"/>
                      <a:pt x="136543" y="1371"/>
                    </a:cubicBezTo>
                    <a:cubicBezTo>
                      <a:pt x="136543" y="2126"/>
                      <a:pt x="135926" y="2743"/>
                      <a:pt x="135171" y="2743"/>
                    </a:cubicBezTo>
                    <a:lnTo>
                      <a:pt x="127147" y="2743"/>
                    </a:lnTo>
                    <a:cubicBezTo>
                      <a:pt x="126393" y="2743"/>
                      <a:pt x="125776" y="2126"/>
                      <a:pt x="125776" y="1371"/>
                    </a:cubicBezTo>
                    <a:close/>
                    <a:moveTo>
                      <a:pt x="141823" y="1371"/>
                    </a:moveTo>
                    <a:cubicBezTo>
                      <a:pt x="141823" y="617"/>
                      <a:pt x="142441" y="0"/>
                      <a:pt x="143195" y="0"/>
                    </a:cubicBezTo>
                    <a:lnTo>
                      <a:pt x="151219" y="0"/>
                    </a:lnTo>
                    <a:cubicBezTo>
                      <a:pt x="151973" y="0"/>
                      <a:pt x="152591" y="617"/>
                      <a:pt x="152591" y="1371"/>
                    </a:cubicBezTo>
                    <a:cubicBezTo>
                      <a:pt x="152591" y="2126"/>
                      <a:pt x="151973" y="2743"/>
                      <a:pt x="151219" y="2743"/>
                    </a:cubicBezTo>
                    <a:lnTo>
                      <a:pt x="143195" y="2743"/>
                    </a:lnTo>
                    <a:cubicBezTo>
                      <a:pt x="142441" y="2743"/>
                      <a:pt x="141823" y="2126"/>
                      <a:pt x="141823" y="1371"/>
                    </a:cubicBezTo>
                    <a:close/>
                    <a:moveTo>
                      <a:pt x="157940" y="1371"/>
                    </a:moveTo>
                    <a:cubicBezTo>
                      <a:pt x="157940" y="617"/>
                      <a:pt x="158557" y="0"/>
                      <a:pt x="159311" y="0"/>
                    </a:cubicBezTo>
                    <a:lnTo>
                      <a:pt x="167335" y="0"/>
                    </a:lnTo>
                    <a:cubicBezTo>
                      <a:pt x="168090" y="0"/>
                      <a:pt x="168707" y="617"/>
                      <a:pt x="168707" y="1371"/>
                    </a:cubicBezTo>
                    <a:cubicBezTo>
                      <a:pt x="168707" y="2126"/>
                      <a:pt x="168090" y="2743"/>
                      <a:pt x="167335" y="2743"/>
                    </a:cubicBezTo>
                    <a:lnTo>
                      <a:pt x="159311" y="2743"/>
                    </a:lnTo>
                    <a:cubicBezTo>
                      <a:pt x="158557" y="2743"/>
                      <a:pt x="157940" y="2126"/>
                      <a:pt x="15794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46046E39-D61F-E373-E86A-BE413898CA14}"/>
                  </a:ext>
                </a:extLst>
              </p:cNvPr>
              <p:cNvSpPr/>
              <p:nvPr/>
            </p:nvSpPr>
            <p:spPr>
              <a:xfrm>
                <a:off x="1002801" y="4009177"/>
                <a:ext cx="383087" cy="39433"/>
              </a:xfrm>
              <a:custGeom>
                <a:avLst/>
                <a:gdLst>
                  <a:gd name="connsiteX0" fmla="*/ 0 w 383087"/>
                  <a:gd name="connsiteY0" fmla="*/ 0 h 39433"/>
                  <a:gd name="connsiteX1" fmla="*/ 383088 w 383087"/>
                  <a:gd name="connsiteY1" fmla="*/ 39434 h 39433"/>
                  <a:gd name="connsiteX2" fmla="*/ 377876 w 383087"/>
                  <a:gd name="connsiteY2" fmla="*/ 0 h 3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3087" h="39433">
                    <a:moveTo>
                      <a:pt x="0" y="0"/>
                    </a:moveTo>
                    <a:lnTo>
                      <a:pt x="383088" y="39434"/>
                    </a:lnTo>
                    <a:lnTo>
                      <a:pt x="377876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4" name="图形 2">
              <a:extLst>
                <a:ext uri="{FF2B5EF4-FFF2-40B4-BE49-F238E27FC236}">
                  <a16:creationId xmlns:a16="http://schemas.microsoft.com/office/drawing/2014/main" id="{302E953F-11B7-94EB-D84C-A9444B361B67}"/>
                </a:ext>
              </a:extLst>
            </p:cNvPr>
            <p:cNvGrpSpPr/>
            <p:nvPr/>
          </p:nvGrpSpPr>
          <p:grpSpPr>
            <a:xfrm>
              <a:off x="777298" y="3275643"/>
              <a:ext cx="1114710" cy="942792"/>
              <a:chOff x="777298" y="3275643"/>
              <a:chExt cx="1114710" cy="942792"/>
            </a:xfrm>
          </p:grpSpPr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D38B6899-7246-C315-8005-99EBF5D08488}"/>
                  </a:ext>
                </a:extLst>
              </p:cNvPr>
              <p:cNvSpPr/>
              <p:nvPr/>
            </p:nvSpPr>
            <p:spPr>
              <a:xfrm>
                <a:off x="1114655" y="3466298"/>
                <a:ext cx="113431" cy="92445"/>
              </a:xfrm>
              <a:custGeom>
                <a:avLst/>
                <a:gdLst>
                  <a:gd name="connsiteX0" fmla="*/ 0 w 113431"/>
                  <a:gd name="connsiteY0" fmla="*/ 0 h 92445"/>
                  <a:gd name="connsiteX1" fmla="*/ 11521 w 113431"/>
                  <a:gd name="connsiteY1" fmla="*/ 92446 h 92445"/>
                  <a:gd name="connsiteX2" fmla="*/ 95395 w 113431"/>
                  <a:gd name="connsiteY2" fmla="*/ 79621 h 92445"/>
                  <a:gd name="connsiteX3" fmla="*/ 96012 w 113431"/>
                  <a:gd name="connsiteY3" fmla="*/ 77221 h 92445"/>
                  <a:gd name="connsiteX4" fmla="*/ 98961 w 113431"/>
                  <a:gd name="connsiteY4" fmla="*/ 65700 h 92445"/>
                  <a:gd name="connsiteX5" fmla="*/ 102116 w 113431"/>
                  <a:gd name="connsiteY5" fmla="*/ 53698 h 92445"/>
                  <a:gd name="connsiteX6" fmla="*/ 102116 w 113431"/>
                  <a:gd name="connsiteY6" fmla="*/ 53561 h 92445"/>
                  <a:gd name="connsiteX7" fmla="*/ 113431 w 113431"/>
                  <a:gd name="connsiteY7" fmla="*/ 9944 h 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431" h="92445">
                    <a:moveTo>
                      <a:pt x="0" y="0"/>
                    </a:moveTo>
                    <a:lnTo>
                      <a:pt x="11521" y="92446"/>
                    </a:lnTo>
                    <a:lnTo>
                      <a:pt x="95395" y="79621"/>
                    </a:lnTo>
                    <a:lnTo>
                      <a:pt x="96012" y="77221"/>
                    </a:lnTo>
                    <a:lnTo>
                      <a:pt x="98961" y="65700"/>
                    </a:lnTo>
                    <a:lnTo>
                      <a:pt x="102116" y="53698"/>
                    </a:lnTo>
                    <a:lnTo>
                      <a:pt x="102116" y="53561"/>
                    </a:lnTo>
                    <a:lnTo>
                      <a:pt x="113431" y="9944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47EE56A-1521-F7A5-B1C7-B255439AE36C}"/>
                  </a:ext>
                </a:extLst>
              </p:cNvPr>
              <p:cNvSpPr/>
              <p:nvPr/>
            </p:nvSpPr>
            <p:spPr>
              <a:xfrm>
                <a:off x="1108144" y="3333326"/>
                <a:ext cx="191450" cy="198726"/>
              </a:xfrm>
              <a:custGeom>
                <a:avLst/>
                <a:gdLst>
                  <a:gd name="connsiteX0" fmla="*/ 64 w 191450"/>
                  <a:gd name="connsiteY0" fmla="*/ 99025 h 198726"/>
                  <a:gd name="connsiteX1" fmla="*/ 87847 w 191450"/>
                  <a:gd name="connsiteY1" fmla="*/ 198672 h 198726"/>
                  <a:gd name="connsiteX2" fmla="*/ 191128 w 191450"/>
                  <a:gd name="connsiteY2" fmla="*/ 92167 h 198726"/>
                  <a:gd name="connsiteX3" fmla="*/ 92167 w 191450"/>
                  <a:gd name="connsiteY3" fmla="*/ 64 h 198726"/>
                  <a:gd name="connsiteX4" fmla="*/ 64 w 191450"/>
                  <a:gd name="connsiteY4" fmla="*/ 99025 h 198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50" h="198726">
                    <a:moveTo>
                      <a:pt x="64" y="99025"/>
                    </a:moveTo>
                    <a:cubicBezTo>
                      <a:pt x="1985" y="151763"/>
                      <a:pt x="35109" y="200592"/>
                      <a:pt x="87847" y="198672"/>
                    </a:cubicBezTo>
                    <a:cubicBezTo>
                      <a:pt x="140585" y="196752"/>
                      <a:pt x="181390" y="197026"/>
                      <a:pt x="191128" y="92167"/>
                    </a:cubicBezTo>
                    <a:cubicBezTo>
                      <a:pt x="195997" y="39566"/>
                      <a:pt x="144905" y="-1856"/>
                      <a:pt x="92167" y="64"/>
                    </a:cubicBezTo>
                    <a:cubicBezTo>
                      <a:pt x="39429" y="1916"/>
                      <a:pt x="-1856" y="46287"/>
                      <a:pt x="64" y="99025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5B2AD94-0CB9-F1F6-B965-2710029B9FE2}"/>
                  </a:ext>
                </a:extLst>
              </p:cNvPr>
              <p:cNvSpPr/>
              <p:nvPr/>
            </p:nvSpPr>
            <p:spPr>
              <a:xfrm>
                <a:off x="1092401" y="3275643"/>
                <a:ext cx="278467" cy="214932"/>
              </a:xfrm>
              <a:custGeom>
                <a:avLst/>
                <a:gdLst>
                  <a:gd name="connsiteX0" fmla="*/ 114905 w 278467"/>
                  <a:gd name="connsiteY0" fmla="*/ 105890 h 214932"/>
                  <a:gd name="connsiteX1" fmla="*/ 62921 w 278467"/>
                  <a:gd name="connsiteY1" fmla="*/ 102461 h 214932"/>
                  <a:gd name="connsiteX2" fmla="*/ 56132 w 278467"/>
                  <a:gd name="connsiteY2" fmla="*/ 105136 h 214932"/>
                  <a:gd name="connsiteX3" fmla="*/ 47559 w 278467"/>
                  <a:gd name="connsiteY3" fmla="*/ 138123 h 214932"/>
                  <a:gd name="connsiteX4" fmla="*/ 30277 w 278467"/>
                  <a:gd name="connsiteY4" fmla="*/ 145941 h 214932"/>
                  <a:gd name="connsiteX5" fmla="*/ 43581 w 278467"/>
                  <a:gd name="connsiteY5" fmla="*/ 167132 h 214932"/>
                  <a:gd name="connsiteX6" fmla="*/ 32266 w 278467"/>
                  <a:gd name="connsiteY6" fmla="*/ 214932 h 214932"/>
                  <a:gd name="connsiteX7" fmla="*/ 2091 w 278467"/>
                  <a:gd name="connsiteY7" fmla="*/ 134968 h 214932"/>
                  <a:gd name="connsiteX8" fmla="*/ 78763 w 278467"/>
                  <a:gd name="connsiteY8" fmla="*/ 22977 h 214932"/>
                  <a:gd name="connsiteX9" fmla="*/ 167094 w 278467"/>
                  <a:gd name="connsiteY9" fmla="*/ 3706 h 214932"/>
                  <a:gd name="connsiteX10" fmla="*/ 278468 w 278467"/>
                  <a:gd name="connsiteY10" fmla="*/ 27846 h 214932"/>
                  <a:gd name="connsiteX11" fmla="*/ 161951 w 278467"/>
                  <a:gd name="connsiteY11" fmla="*/ 122418 h 214932"/>
                  <a:gd name="connsiteX12" fmla="*/ 114905 w 278467"/>
                  <a:gd name="connsiteY12" fmla="*/ 105890 h 21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467" h="214932">
                    <a:moveTo>
                      <a:pt x="114905" y="105890"/>
                    </a:moveTo>
                    <a:cubicBezTo>
                      <a:pt x="98583" y="98209"/>
                      <a:pt x="79997" y="96769"/>
                      <a:pt x="62921" y="102461"/>
                    </a:cubicBezTo>
                    <a:cubicBezTo>
                      <a:pt x="60246" y="103353"/>
                      <a:pt x="57915" y="104244"/>
                      <a:pt x="56132" y="105136"/>
                    </a:cubicBezTo>
                    <a:cubicBezTo>
                      <a:pt x="46050" y="110073"/>
                      <a:pt x="47559" y="138123"/>
                      <a:pt x="47559" y="138123"/>
                    </a:cubicBezTo>
                    <a:cubicBezTo>
                      <a:pt x="47559" y="138123"/>
                      <a:pt x="34186" y="127561"/>
                      <a:pt x="30277" y="145941"/>
                    </a:cubicBezTo>
                    <a:cubicBezTo>
                      <a:pt x="26368" y="164320"/>
                      <a:pt x="43581" y="167132"/>
                      <a:pt x="43581" y="167132"/>
                    </a:cubicBezTo>
                    <a:lnTo>
                      <a:pt x="32266" y="214932"/>
                    </a:lnTo>
                    <a:cubicBezTo>
                      <a:pt x="32266" y="214932"/>
                      <a:pt x="14366" y="185786"/>
                      <a:pt x="2091" y="134968"/>
                    </a:cubicBezTo>
                    <a:cubicBezTo>
                      <a:pt x="-9774" y="85659"/>
                      <a:pt x="30620" y="7889"/>
                      <a:pt x="78763" y="22977"/>
                    </a:cubicBezTo>
                    <a:cubicBezTo>
                      <a:pt x="78763" y="22977"/>
                      <a:pt x="118814" y="-11039"/>
                      <a:pt x="167094" y="3706"/>
                    </a:cubicBezTo>
                    <a:cubicBezTo>
                      <a:pt x="219901" y="19822"/>
                      <a:pt x="256317" y="53358"/>
                      <a:pt x="278468" y="27846"/>
                    </a:cubicBezTo>
                    <a:cubicBezTo>
                      <a:pt x="278468" y="27846"/>
                      <a:pt x="263517" y="153279"/>
                      <a:pt x="161951" y="122418"/>
                    </a:cubicBezTo>
                    <a:lnTo>
                      <a:pt x="114905" y="105890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AB76354-E098-E0D4-5498-E413D644D3A6}"/>
                  </a:ext>
                </a:extLst>
              </p:cNvPr>
              <p:cNvSpPr/>
              <p:nvPr/>
            </p:nvSpPr>
            <p:spPr>
              <a:xfrm>
                <a:off x="1130977" y="3500039"/>
                <a:ext cx="82638" cy="56647"/>
              </a:xfrm>
              <a:custGeom>
                <a:avLst/>
                <a:gdLst>
                  <a:gd name="connsiteX0" fmla="*/ 76878 w 82638"/>
                  <a:gd name="connsiteY0" fmla="*/ 56647 h 56647"/>
                  <a:gd name="connsiteX1" fmla="*/ 82639 w 82638"/>
                  <a:gd name="connsiteY1" fmla="*/ 31959 h 56647"/>
                  <a:gd name="connsiteX2" fmla="*/ 0 w 82638"/>
                  <a:gd name="connsiteY2" fmla="*/ 0 h 56647"/>
                  <a:gd name="connsiteX3" fmla="*/ 76878 w 82638"/>
                  <a:gd name="connsiteY3" fmla="*/ 56647 h 5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38" h="56647">
                    <a:moveTo>
                      <a:pt x="76878" y="56647"/>
                    </a:moveTo>
                    <a:lnTo>
                      <a:pt x="82639" y="31959"/>
                    </a:lnTo>
                    <a:cubicBezTo>
                      <a:pt x="82639" y="31959"/>
                      <a:pt x="21808" y="36896"/>
                      <a:pt x="0" y="0"/>
                    </a:cubicBezTo>
                    <a:cubicBezTo>
                      <a:pt x="0" y="0"/>
                      <a:pt x="343" y="50201"/>
                      <a:pt x="76878" y="56647"/>
                    </a:cubicBez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6FB72D9F-0730-7374-0E66-33B531444135}"/>
                  </a:ext>
                </a:extLst>
              </p:cNvPr>
              <p:cNvSpPr/>
              <p:nvPr/>
            </p:nvSpPr>
            <p:spPr>
              <a:xfrm>
                <a:off x="987072" y="3544411"/>
                <a:ext cx="402396" cy="475877"/>
              </a:xfrm>
              <a:custGeom>
                <a:avLst/>
                <a:gdLst>
                  <a:gd name="connsiteX0" fmla="*/ 7910 w 402396"/>
                  <a:gd name="connsiteY0" fmla="*/ 316840 h 475877"/>
                  <a:gd name="connsiteX1" fmla="*/ 1258 w 402396"/>
                  <a:gd name="connsiteY1" fmla="*/ 197990 h 475877"/>
                  <a:gd name="connsiteX2" fmla="*/ 154123 w 402396"/>
                  <a:gd name="connsiteY2" fmla="*/ 2949 h 475877"/>
                  <a:gd name="connsiteX3" fmla="*/ 154740 w 402396"/>
                  <a:gd name="connsiteY3" fmla="*/ 2812 h 475877"/>
                  <a:gd name="connsiteX4" fmla="*/ 175931 w 402396"/>
                  <a:gd name="connsiteY4" fmla="*/ 137 h 475877"/>
                  <a:gd name="connsiteX5" fmla="*/ 178194 w 402396"/>
                  <a:gd name="connsiteY5" fmla="*/ 0 h 475877"/>
                  <a:gd name="connsiteX6" fmla="*/ 376116 w 402396"/>
                  <a:gd name="connsiteY6" fmla="*/ 176936 h 475877"/>
                  <a:gd name="connsiteX7" fmla="*/ 382357 w 402396"/>
                  <a:gd name="connsiteY7" fmla="*/ 288310 h 475877"/>
                  <a:gd name="connsiteX8" fmla="*/ 402245 w 402396"/>
                  <a:gd name="connsiteY8" fmla="*/ 452285 h 475877"/>
                  <a:gd name="connsiteX9" fmla="*/ 382906 w 402396"/>
                  <a:gd name="connsiteY9" fmla="*/ 474231 h 475877"/>
                  <a:gd name="connsiteX10" fmla="*/ 20666 w 402396"/>
                  <a:gd name="connsiteY10" fmla="*/ 475877 h 475877"/>
                  <a:gd name="connsiteX11" fmla="*/ 983 w 402396"/>
                  <a:gd name="connsiteY11" fmla="*/ 455303 h 475877"/>
                  <a:gd name="connsiteX12" fmla="*/ 7910 w 402396"/>
                  <a:gd name="connsiteY12" fmla="*/ 316840 h 47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2396" h="475877">
                    <a:moveTo>
                      <a:pt x="7910" y="316840"/>
                    </a:moveTo>
                    <a:lnTo>
                      <a:pt x="1258" y="197990"/>
                    </a:lnTo>
                    <a:cubicBezTo>
                      <a:pt x="-4091" y="102664"/>
                      <a:pt x="983" y="2880"/>
                      <a:pt x="154123" y="2949"/>
                    </a:cubicBezTo>
                    <a:cubicBezTo>
                      <a:pt x="154328" y="2880"/>
                      <a:pt x="154534" y="2880"/>
                      <a:pt x="154740" y="2812"/>
                    </a:cubicBezTo>
                    <a:cubicBezTo>
                      <a:pt x="164890" y="1166"/>
                      <a:pt x="172365" y="480"/>
                      <a:pt x="175931" y="137"/>
                    </a:cubicBezTo>
                    <a:cubicBezTo>
                      <a:pt x="177440" y="0"/>
                      <a:pt x="178194" y="0"/>
                      <a:pt x="178194" y="0"/>
                    </a:cubicBezTo>
                    <a:cubicBezTo>
                      <a:pt x="375705" y="0"/>
                      <a:pt x="370355" y="73381"/>
                      <a:pt x="376116" y="176936"/>
                    </a:cubicBezTo>
                    <a:lnTo>
                      <a:pt x="382357" y="288310"/>
                    </a:lnTo>
                    <a:lnTo>
                      <a:pt x="402245" y="452285"/>
                    </a:lnTo>
                    <a:cubicBezTo>
                      <a:pt x="403685" y="463944"/>
                      <a:pt x="394633" y="474162"/>
                      <a:pt x="382906" y="474231"/>
                    </a:cubicBezTo>
                    <a:lnTo>
                      <a:pt x="20666" y="475877"/>
                    </a:lnTo>
                    <a:cubicBezTo>
                      <a:pt x="9419" y="475945"/>
                      <a:pt x="435" y="466550"/>
                      <a:pt x="983" y="455303"/>
                    </a:cubicBezTo>
                    <a:lnTo>
                      <a:pt x="7910" y="316840"/>
                    </a:lnTo>
                    <a:close/>
                  </a:path>
                </a:pathLst>
              </a:custGeom>
              <a:solidFill>
                <a:srgbClr val="96D9C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3A90765-F34E-B302-E1A3-C38C79CC319F}"/>
                  </a:ext>
                </a:extLst>
              </p:cNvPr>
              <p:cNvSpPr/>
              <p:nvPr/>
            </p:nvSpPr>
            <p:spPr>
              <a:xfrm>
                <a:off x="1141744" y="3544616"/>
                <a:ext cx="21191" cy="2674"/>
              </a:xfrm>
              <a:custGeom>
                <a:avLst/>
                <a:gdLst>
                  <a:gd name="connsiteX0" fmla="*/ 21191 w 21191"/>
                  <a:gd name="connsiteY0" fmla="*/ 0 h 2674"/>
                  <a:gd name="connsiteX1" fmla="*/ 0 w 21191"/>
                  <a:gd name="connsiteY1" fmla="*/ 2675 h 2674"/>
                  <a:gd name="connsiteX2" fmla="*/ 21191 w 21191"/>
                  <a:gd name="connsiteY2" fmla="*/ 0 h 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1" h="2674">
                    <a:moveTo>
                      <a:pt x="21191" y="0"/>
                    </a:moveTo>
                    <a:cubicBezTo>
                      <a:pt x="17625" y="275"/>
                      <a:pt x="10150" y="960"/>
                      <a:pt x="0" y="2675"/>
                    </a:cubicBezTo>
                    <a:cubicBezTo>
                      <a:pt x="6927" y="1372"/>
                      <a:pt x="14059" y="480"/>
                      <a:pt x="21191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2">
                <a:extLst>
                  <a:ext uri="{FF2B5EF4-FFF2-40B4-BE49-F238E27FC236}">
                    <a16:creationId xmlns:a16="http://schemas.microsoft.com/office/drawing/2014/main" id="{490600FB-0861-3F89-B8EF-B433971EB928}"/>
                  </a:ext>
                </a:extLst>
              </p:cNvPr>
              <p:cNvGrpSpPr/>
              <p:nvPr/>
            </p:nvGrpSpPr>
            <p:grpSpPr>
              <a:xfrm>
                <a:off x="777298" y="3292859"/>
                <a:ext cx="1114710" cy="925575"/>
                <a:chOff x="777298" y="3292859"/>
                <a:chExt cx="1114710" cy="925575"/>
              </a:xfrm>
            </p:grpSpPr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A6198980-C370-1EA1-D9E3-EBEEC006C834}"/>
                    </a:ext>
                  </a:extLst>
                </p:cNvPr>
                <p:cNvSpPr/>
                <p:nvPr/>
              </p:nvSpPr>
              <p:spPr>
                <a:xfrm>
                  <a:off x="1603264" y="3292859"/>
                  <a:ext cx="288745" cy="242424"/>
                </a:xfrm>
                <a:custGeom>
                  <a:avLst/>
                  <a:gdLst>
                    <a:gd name="connsiteX0" fmla="*/ 288745 w 288745"/>
                    <a:gd name="connsiteY0" fmla="*/ 0 h 242424"/>
                    <a:gd name="connsiteX1" fmla="*/ 270640 w 288745"/>
                    <a:gd name="connsiteY1" fmla="*/ 39228 h 242424"/>
                    <a:gd name="connsiteX2" fmla="*/ 180046 w 288745"/>
                    <a:gd name="connsiteY2" fmla="*/ 234955 h 242424"/>
                    <a:gd name="connsiteX3" fmla="*/ 21215 w 288745"/>
                    <a:gd name="connsiteY3" fmla="*/ 198402 h 242424"/>
                    <a:gd name="connsiteX4" fmla="*/ 36302 w 288745"/>
                    <a:gd name="connsiteY4" fmla="*/ 56921 h 242424"/>
                    <a:gd name="connsiteX5" fmla="*/ 246569 w 288745"/>
                    <a:gd name="connsiteY5" fmla="*/ 9464 h 242424"/>
                    <a:gd name="connsiteX6" fmla="*/ 288745 w 288745"/>
                    <a:gd name="connsiteY6" fmla="*/ 0 h 242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745" h="242424">
                      <a:moveTo>
                        <a:pt x="288745" y="0"/>
                      </a:moveTo>
                      <a:lnTo>
                        <a:pt x="270640" y="39228"/>
                      </a:lnTo>
                      <a:lnTo>
                        <a:pt x="180046" y="234955"/>
                      </a:lnTo>
                      <a:cubicBezTo>
                        <a:pt x="180046" y="234955"/>
                        <a:pt x="76627" y="266982"/>
                        <a:pt x="21215" y="198402"/>
                      </a:cubicBezTo>
                      <a:cubicBezTo>
                        <a:pt x="-34129" y="129822"/>
                        <a:pt x="36302" y="56921"/>
                        <a:pt x="36302" y="56921"/>
                      </a:cubicBezTo>
                      <a:lnTo>
                        <a:pt x="246569" y="9464"/>
                      </a:lnTo>
                      <a:lnTo>
                        <a:pt x="288745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83C68DBB-1249-C40A-3B0C-50CF5F82AF12}"/>
                    </a:ext>
                  </a:extLst>
                </p:cNvPr>
                <p:cNvSpPr/>
                <p:nvPr/>
              </p:nvSpPr>
              <p:spPr>
                <a:xfrm>
                  <a:off x="1083862" y="3495170"/>
                  <a:ext cx="699447" cy="568322"/>
                </a:xfrm>
                <a:custGeom>
                  <a:avLst/>
                  <a:gdLst>
                    <a:gd name="connsiteX0" fmla="*/ 699447 w 699447"/>
                    <a:gd name="connsiteY0" fmla="*/ 32644 h 568322"/>
                    <a:gd name="connsiteX1" fmla="*/ 35799 w 699447"/>
                    <a:gd name="connsiteY1" fmla="*/ 568322 h 568322"/>
                    <a:gd name="connsiteX2" fmla="*/ 0 w 699447"/>
                    <a:gd name="connsiteY2" fmla="*/ 523745 h 568322"/>
                    <a:gd name="connsiteX3" fmla="*/ 648835 w 699447"/>
                    <a:gd name="connsiteY3" fmla="*/ 0 h 568322"/>
                    <a:gd name="connsiteX4" fmla="*/ 645955 w 699447"/>
                    <a:gd name="connsiteY4" fmla="*/ 26746 h 568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9447" h="568322">
                      <a:moveTo>
                        <a:pt x="699447" y="32644"/>
                      </a:moveTo>
                      <a:lnTo>
                        <a:pt x="35799" y="568322"/>
                      </a:lnTo>
                      <a:lnTo>
                        <a:pt x="0" y="523745"/>
                      </a:lnTo>
                      <a:lnTo>
                        <a:pt x="648835" y="0"/>
                      </a:lnTo>
                      <a:lnTo>
                        <a:pt x="645955" y="26746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E4425179-45EA-90D8-0E03-A8E648DF61DA}"/>
                    </a:ext>
                  </a:extLst>
                </p:cNvPr>
                <p:cNvSpPr/>
                <p:nvPr/>
              </p:nvSpPr>
              <p:spPr>
                <a:xfrm>
                  <a:off x="975917" y="3349781"/>
                  <a:ext cx="684702" cy="580049"/>
                </a:xfrm>
                <a:custGeom>
                  <a:avLst/>
                  <a:gdLst>
                    <a:gd name="connsiteX0" fmla="*/ 684703 w 684702"/>
                    <a:gd name="connsiteY0" fmla="*/ 56373 h 580049"/>
                    <a:gd name="connsiteX1" fmla="*/ 35867 w 684702"/>
                    <a:gd name="connsiteY1" fmla="*/ 580050 h 580049"/>
                    <a:gd name="connsiteX2" fmla="*/ 0 w 684702"/>
                    <a:gd name="connsiteY2" fmla="*/ 535678 h 580049"/>
                    <a:gd name="connsiteX3" fmla="*/ 663649 w 684702"/>
                    <a:gd name="connsiteY3" fmla="*/ 0 h 580049"/>
                    <a:gd name="connsiteX4" fmla="*/ 657956 w 684702"/>
                    <a:gd name="connsiteY4" fmla="*/ 53287 h 580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702" h="580049">
                      <a:moveTo>
                        <a:pt x="684703" y="56373"/>
                      </a:moveTo>
                      <a:lnTo>
                        <a:pt x="35867" y="580050"/>
                      </a:lnTo>
                      <a:lnTo>
                        <a:pt x="0" y="535678"/>
                      </a:lnTo>
                      <a:lnTo>
                        <a:pt x="663649" y="0"/>
                      </a:lnTo>
                      <a:lnTo>
                        <a:pt x="657956" y="53287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D99258DD-057E-D165-0160-8F8B108BDB53}"/>
                    </a:ext>
                  </a:extLst>
                </p:cNvPr>
                <p:cNvSpPr/>
                <p:nvPr/>
              </p:nvSpPr>
              <p:spPr>
                <a:xfrm>
                  <a:off x="1011785" y="3406153"/>
                  <a:ext cx="723519" cy="612762"/>
                </a:xfrm>
                <a:custGeom>
                  <a:avLst/>
                  <a:gdLst>
                    <a:gd name="connsiteX0" fmla="*/ 720913 w 723519"/>
                    <a:gd name="connsiteY0" fmla="*/ 89017 h 612762"/>
                    <a:gd name="connsiteX1" fmla="*/ 72078 w 723519"/>
                    <a:gd name="connsiteY1" fmla="*/ 612763 h 612762"/>
                    <a:gd name="connsiteX2" fmla="*/ 0 w 723519"/>
                    <a:gd name="connsiteY2" fmla="*/ 523677 h 612762"/>
                    <a:gd name="connsiteX3" fmla="*/ 648835 w 723519"/>
                    <a:gd name="connsiteY3" fmla="*/ 0 h 612762"/>
                    <a:gd name="connsiteX4" fmla="*/ 675582 w 723519"/>
                    <a:gd name="connsiteY4" fmla="*/ 2812 h 612762"/>
                    <a:gd name="connsiteX5" fmla="*/ 670095 w 723519"/>
                    <a:gd name="connsiteY5" fmla="*/ 56373 h 612762"/>
                    <a:gd name="connsiteX6" fmla="*/ 723519 w 723519"/>
                    <a:gd name="connsiteY6" fmla="*/ 62271 h 61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3519" h="612762">
                      <a:moveTo>
                        <a:pt x="720913" y="89017"/>
                      </a:moveTo>
                      <a:lnTo>
                        <a:pt x="72078" y="612763"/>
                      </a:lnTo>
                      <a:lnTo>
                        <a:pt x="0" y="523677"/>
                      </a:lnTo>
                      <a:lnTo>
                        <a:pt x="648835" y="0"/>
                      </a:lnTo>
                      <a:lnTo>
                        <a:pt x="675582" y="2812"/>
                      </a:lnTo>
                      <a:lnTo>
                        <a:pt x="670095" y="56373"/>
                      </a:lnTo>
                      <a:lnTo>
                        <a:pt x="723519" y="62271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87171327-5F4E-F75F-2E73-F7E52CA85C1D}"/>
                    </a:ext>
                  </a:extLst>
                </p:cNvPr>
                <p:cNvSpPr/>
                <p:nvPr/>
              </p:nvSpPr>
              <p:spPr>
                <a:xfrm>
                  <a:off x="939161" y="3882863"/>
                  <a:ext cx="181261" cy="213539"/>
                </a:xfrm>
                <a:custGeom>
                  <a:avLst/>
                  <a:gdLst>
                    <a:gd name="connsiteX0" fmla="*/ 4661 w 181261"/>
                    <a:gd name="connsiteY0" fmla="*/ 36955 h 213539"/>
                    <a:gd name="connsiteX1" fmla="*/ 7815 w 181261"/>
                    <a:gd name="connsiteY1" fmla="*/ 7671 h 213539"/>
                    <a:gd name="connsiteX2" fmla="*/ 11656 w 181261"/>
                    <a:gd name="connsiteY2" fmla="*/ 4585 h 213539"/>
                    <a:gd name="connsiteX3" fmla="*/ 41077 w 181261"/>
                    <a:gd name="connsiteY3" fmla="*/ 7877 h 213539"/>
                    <a:gd name="connsiteX4" fmla="*/ 72761 w 181261"/>
                    <a:gd name="connsiteY4" fmla="*/ 47105 h 213539"/>
                    <a:gd name="connsiteX5" fmla="*/ 108902 w 181261"/>
                    <a:gd name="connsiteY5" fmla="*/ 92162 h 213539"/>
                    <a:gd name="connsiteX6" fmla="*/ 176797 w 181261"/>
                    <a:gd name="connsiteY6" fmla="*/ 176584 h 213539"/>
                    <a:gd name="connsiteX7" fmla="*/ 173436 w 181261"/>
                    <a:gd name="connsiteY7" fmla="*/ 205867 h 213539"/>
                    <a:gd name="connsiteX8" fmla="*/ 169596 w 181261"/>
                    <a:gd name="connsiteY8" fmla="*/ 208954 h 213539"/>
                    <a:gd name="connsiteX9" fmla="*/ 140655 w 181261"/>
                    <a:gd name="connsiteY9" fmla="*/ 206279 h 213539"/>
                    <a:gd name="connsiteX10" fmla="*/ 139832 w 181261"/>
                    <a:gd name="connsiteY10" fmla="*/ 204976 h 213539"/>
                    <a:gd name="connsiteX11" fmla="*/ 72624 w 181261"/>
                    <a:gd name="connsiteY11" fmla="*/ 121445 h 213539"/>
                    <a:gd name="connsiteX12" fmla="*/ 4661 w 181261"/>
                    <a:gd name="connsiteY12" fmla="*/ 36955 h 21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261" h="213539">
                      <a:moveTo>
                        <a:pt x="4661" y="36955"/>
                      </a:moveTo>
                      <a:cubicBezTo>
                        <a:pt x="-2609" y="27971"/>
                        <a:pt x="-1237" y="14941"/>
                        <a:pt x="7815" y="7671"/>
                      </a:cubicBezTo>
                      <a:lnTo>
                        <a:pt x="11656" y="4585"/>
                      </a:lnTo>
                      <a:cubicBezTo>
                        <a:pt x="20640" y="-2684"/>
                        <a:pt x="33807" y="-1107"/>
                        <a:pt x="41077" y="7877"/>
                      </a:cubicBezTo>
                      <a:lnTo>
                        <a:pt x="72761" y="47105"/>
                      </a:lnTo>
                      <a:lnTo>
                        <a:pt x="108902" y="92162"/>
                      </a:lnTo>
                      <a:lnTo>
                        <a:pt x="176797" y="176584"/>
                      </a:lnTo>
                      <a:cubicBezTo>
                        <a:pt x="183792" y="185568"/>
                        <a:pt x="182489" y="198735"/>
                        <a:pt x="173436" y="205867"/>
                      </a:cubicBezTo>
                      <a:lnTo>
                        <a:pt x="169596" y="208954"/>
                      </a:lnTo>
                      <a:cubicBezTo>
                        <a:pt x="160886" y="215949"/>
                        <a:pt x="148062" y="214851"/>
                        <a:pt x="140655" y="206279"/>
                      </a:cubicBezTo>
                      <a:cubicBezTo>
                        <a:pt x="140449" y="205730"/>
                        <a:pt x="140175" y="205456"/>
                        <a:pt x="139832" y="204976"/>
                      </a:cubicBezTo>
                      <a:lnTo>
                        <a:pt x="72624" y="121445"/>
                      </a:lnTo>
                      <a:lnTo>
                        <a:pt x="4661" y="3695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7D6B0C3B-4434-0F18-2504-9102C24907BA}"/>
                    </a:ext>
                  </a:extLst>
                </p:cNvPr>
                <p:cNvSpPr/>
                <p:nvPr/>
              </p:nvSpPr>
              <p:spPr>
                <a:xfrm>
                  <a:off x="902297" y="3911101"/>
                  <a:ext cx="181142" cy="213515"/>
                </a:xfrm>
                <a:custGeom>
                  <a:avLst/>
                  <a:gdLst>
                    <a:gd name="connsiteX0" fmla="*/ 3874 w 181142"/>
                    <a:gd name="connsiteY0" fmla="*/ 35943 h 213515"/>
                    <a:gd name="connsiteX1" fmla="*/ 7715 w 181142"/>
                    <a:gd name="connsiteY1" fmla="*/ 7756 h 213515"/>
                    <a:gd name="connsiteX2" fmla="*/ 11692 w 181142"/>
                    <a:gd name="connsiteY2" fmla="*/ 4533 h 213515"/>
                    <a:gd name="connsiteX3" fmla="*/ 40839 w 181142"/>
                    <a:gd name="connsiteY3" fmla="*/ 7756 h 213515"/>
                    <a:gd name="connsiteX4" fmla="*/ 41524 w 181142"/>
                    <a:gd name="connsiteY4" fmla="*/ 8648 h 213515"/>
                    <a:gd name="connsiteX5" fmla="*/ 109419 w 181142"/>
                    <a:gd name="connsiteY5" fmla="*/ 93070 h 213515"/>
                    <a:gd name="connsiteX6" fmla="*/ 177039 w 181142"/>
                    <a:gd name="connsiteY6" fmla="*/ 177492 h 213515"/>
                    <a:gd name="connsiteX7" fmla="*/ 177381 w 181142"/>
                    <a:gd name="connsiteY7" fmla="*/ 177903 h 213515"/>
                    <a:gd name="connsiteX8" fmla="*/ 173335 w 181142"/>
                    <a:gd name="connsiteY8" fmla="*/ 205747 h 213515"/>
                    <a:gd name="connsiteX9" fmla="*/ 169495 w 181142"/>
                    <a:gd name="connsiteY9" fmla="*/ 208833 h 213515"/>
                    <a:gd name="connsiteX10" fmla="*/ 141240 w 181142"/>
                    <a:gd name="connsiteY10" fmla="*/ 207050 h 213515"/>
                    <a:gd name="connsiteX11" fmla="*/ 140348 w 181142"/>
                    <a:gd name="connsiteY11" fmla="*/ 205610 h 213515"/>
                    <a:gd name="connsiteX12" fmla="*/ 4491 w 181142"/>
                    <a:gd name="connsiteY12" fmla="*/ 36697 h 213515"/>
                    <a:gd name="connsiteX13" fmla="*/ 3874 w 181142"/>
                    <a:gd name="connsiteY13" fmla="*/ 35943 h 21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1142" h="213515">
                      <a:moveTo>
                        <a:pt x="3874" y="35943"/>
                      </a:moveTo>
                      <a:cubicBezTo>
                        <a:pt x="-2504" y="27439"/>
                        <a:pt x="-858" y="14683"/>
                        <a:pt x="7715" y="7756"/>
                      </a:cubicBezTo>
                      <a:lnTo>
                        <a:pt x="11692" y="4533"/>
                      </a:lnTo>
                      <a:cubicBezTo>
                        <a:pt x="20539" y="-2600"/>
                        <a:pt x="33844" y="-1159"/>
                        <a:pt x="40839" y="7756"/>
                      </a:cubicBezTo>
                      <a:lnTo>
                        <a:pt x="41524" y="8648"/>
                      </a:lnTo>
                      <a:lnTo>
                        <a:pt x="109419" y="93070"/>
                      </a:lnTo>
                      <a:lnTo>
                        <a:pt x="177039" y="177492"/>
                      </a:lnTo>
                      <a:cubicBezTo>
                        <a:pt x="177176" y="177629"/>
                        <a:pt x="177244" y="177766"/>
                        <a:pt x="177381" y="177903"/>
                      </a:cubicBezTo>
                      <a:cubicBezTo>
                        <a:pt x="183622" y="186544"/>
                        <a:pt x="181976" y="199026"/>
                        <a:pt x="173335" y="205747"/>
                      </a:cubicBezTo>
                      <a:lnTo>
                        <a:pt x="169495" y="208833"/>
                      </a:lnTo>
                      <a:cubicBezTo>
                        <a:pt x="160922" y="215759"/>
                        <a:pt x="148784" y="214868"/>
                        <a:pt x="141240" y="207050"/>
                      </a:cubicBezTo>
                      <a:cubicBezTo>
                        <a:pt x="141034" y="206501"/>
                        <a:pt x="140691" y="206021"/>
                        <a:pt x="140348" y="205610"/>
                      </a:cubicBezTo>
                      <a:lnTo>
                        <a:pt x="4491" y="36697"/>
                      </a:lnTo>
                      <a:cubicBezTo>
                        <a:pt x="4354" y="36491"/>
                        <a:pt x="4080" y="36217"/>
                        <a:pt x="3874" y="359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522CE4BB-40DC-F468-D48C-8BB4E64D9096}"/>
                    </a:ext>
                  </a:extLst>
                </p:cNvPr>
                <p:cNvSpPr/>
                <p:nvPr/>
              </p:nvSpPr>
              <p:spPr>
                <a:xfrm>
                  <a:off x="866040" y="3940253"/>
                  <a:ext cx="181277" cy="213544"/>
                </a:xfrm>
                <a:custGeom>
                  <a:avLst/>
                  <a:gdLst>
                    <a:gd name="connsiteX0" fmla="*/ 11671 w 181277"/>
                    <a:gd name="connsiteY0" fmla="*/ 4390 h 213544"/>
                    <a:gd name="connsiteX1" fmla="*/ 40132 w 181277"/>
                    <a:gd name="connsiteY1" fmla="*/ 6722 h 213544"/>
                    <a:gd name="connsiteX2" fmla="*/ 40680 w 181277"/>
                    <a:gd name="connsiteY2" fmla="*/ 7751 h 213544"/>
                    <a:gd name="connsiteX3" fmla="*/ 176400 w 181277"/>
                    <a:gd name="connsiteY3" fmla="*/ 176732 h 213544"/>
                    <a:gd name="connsiteX4" fmla="*/ 177634 w 181277"/>
                    <a:gd name="connsiteY4" fmla="*/ 177966 h 213544"/>
                    <a:gd name="connsiteX5" fmla="*/ 173451 w 181277"/>
                    <a:gd name="connsiteY5" fmla="*/ 205947 h 213544"/>
                    <a:gd name="connsiteX6" fmla="*/ 169611 w 181277"/>
                    <a:gd name="connsiteY6" fmla="*/ 209033 h 213544"/>
                    <a:gd name="connsiteX7" fmla="*/ 140464 w 181277"/>
                    <a:gd name="connsiteY7" fmla="*/ 205810 h 213544"/>
                    <a:gd name="connsiteX8" fmla="*/ 4401 w 181277"/>
                    <a:gd name="connsiteY8" fmla="*/ 37034 h 213544"/>
                    <a:gd name="connsiteX9" fmla="*/ 4058 w 181277"/>
                    <a:gd name="connsiteY9" fmla="*/ 36349 h 213544"/>
                    <a:gd name="connsiteX10" fmla="*/ 7693 w 181277"/>
                    <a:gd name="connsiteY10" fmla="*/ 7614 h 213544"/>
                    <a:gd name="connsiteX11" fmla="*/ 11671 w 181277"/>
                    <a:gd name="connsiteY11" fmla="*/ 4390 h 213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277" h="213544">
                      <a:moveTo>
                        <a:pt x="11671" y="4390"/>
                      </a:moveTo>
                      <a:cubicBezTo>
                        <a:pt x="20312" y="-2331"/>
                        <a:pt x="32999" y="-1165"/>
                        <a:pt x="40132" y="6722"/>
                      </a:cubicBezTo>
                      <a:cubicBezTo>
                        <a:pt x="40200" y="7134"/>
                        <a:pt x="40474" y="7408"/>
                        <a:pt x="40680" y="7751"/>
                      </a:cubicBezTo>
                      <a:lnTo>
                        <a:pt x="176400" y="176732"/>
                      </a:lnTo>
                      <a:cubicBezTo>
                        <a:pt x="176743" y="177143"/>
                        <a:pt x="177086" y="177623"/>
                        <a:pt x="177634" y="177966"/>
                      </a:cubicBezTo>
                      <a:cubicBezTo>
                        <a:pt x="183807" y="186813"/>
                        <a:pt x="181955" y="199020"/>
                        <a:pt x="173451" y="205947"/>
                      </a:cubicBezTo>
                      <a:lnTo>
                        <a:pt x="169611" y="209033"/>
                      </a:lnTo>
                      <a:cubicBezTo>
                        <a:pt x="160764" y="216165"/>
                        <a:pt x="147596" y="214657"/>
                        <a:pt x="140464" y="205810"/>
                      </a:cubicBezTo>
                      <a:lnTo>
                        <a:pt x="4401" y="37034"/>
                      </a:lnTo>
                      <a:lnTo>
                        <a:pt x="4058" y="36349"/>
                      </a:lnTo>
                      <a:cubicBezTo>
                        <a:pt x="-2525" y="27296"/>
                        <a:pt x="-948" y="14814"/>
                        <a:pt x="7693" y="7614"/>
                      </a:cubicBezTo>
                      <a:lnTo>
                        <a:pt x="11671" y="439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983E3F7A-78B2-AE98-4CE6-D2D095B15278}"/>
                    </a:ext>
                  </a:extLst>
                </p:cNvPr>
                <p:cNvSpPr/>
                <p:nvPr/>
              </p:nvSpPr>
              <p:spPr>
                <a:xfrm>
                  <a:off x="777298" y="3971733"/>
                  <a:ext cx="233251" cy="246702"/>
                </a:xfrm>
                <a:custGeom>
                  <a:avLst/>
                  <a:gdLst>
                    <a:gd name="connsiteX0" fmla="*/ 20928 w 233251"/>
                    <a:gd name="connsiteY0" fmla="*/ 54864 h 246702"/>
                    <a:gd name="connsiteX1" fmla="*/ 88891 w 233251"/>
                    <a:gd name="connsiteY1" fmla="*/ 0 h 246702"/>
                    <a:gd name="connsiteX2" fmla="*/ 92800 w 233251"/>
                    <a:gd name="connsiteY2" fmla="*/ 4869 h 246702"/>
                    <a:gd name="connsiteX3" fmla="*/ 93143 w 233251"/>
                    <a:gd name="connsiteY3" fmla="*/ 5555 h 246702"/>
                    <a:gd name="connsiteX4" fmla="*/ 229137 w 233251"/>
                    <a:gd name="connsiteY4" fmla="*/ 174330 h 246702"/>
                    <a:gd name="connsiteX5" fmla="*/ 233252 w 233251"/>
                    <a:gd name="connsiteY5" fmla="*/ 179748 h 246702"/>
                    <a:gd name="connsiteX6" fmla="*/ 165152 w 233251"/>
                    <a:gd name="connsiteY6" fmla="*/ 234475 h 246702"/>
                    <a:gd name="connsiteX7" fmla="*/ 87245 w 233251"/>
                    <a:gd name="connsiteY7" fmla="*/ 226040 h 246702"/>
                    <a:gd name="connsiteX8" fmla="*/ 12150 w 233251"/>
                    <a:gd name="connsiteY8" fmla="*/ 133045 h 246702"/>
                    <a:gd name="connsiteX9" fmla="*/ 20928 w 233251"/>
                    <a:gd name="connsiteY9" fmla="*/ 54864 h 24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3251" h="246702">
                      <a:moveTo>
                        <a:pt x="20928" y="54864"/>
                      </a:moveTo>
                      <a:lnTo>
                        <a:pt x="88891" y="0"/>
                      </a:lnTo>
                      <a:lnTo>
                        <a:pt x="92800" y="4869"/>
                      </a:lnTo>
                      <a:lnTo>
                        <a:pt x="93143" y="5555"/>
                      </a:lnTo>
                      <a:lnTo>
                        <a:pt x="229137" y="174330"/>
                      </a:lnTo>
                      <a:lnTo>
                        <a:pt x="233252" y="179748"/>
                      </a:lnTo>
                      <a:lnTo>
                        <a:pt x="165152" y="234475"/>
                      </a:lnTo>
                      <a:cubicBezTo>
                        <a:pt x="141149" y="253609"/>
                        <a:pt x="106242" y="249906"/>
                        <a:pt x="87245" y="226040"/>
                      </a:cubicBezTo>
                      <a:lnTo>
                        <a:pt x="12150" y="133045"/>
                      </a:lnTo>
                      <a:cubicBezTo>
                        <a:pt x="-6915" y="108974"/>
                        <a:pt x="-3212" y="74066"/>
                        <a:pt x="20928" y="54864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2B1B02B2-4E37-E183-ADE4-BB1C7D1831E9}"/>
                    </a:ext>
                  </a:extLst>
                </p:cNvPr>
                <p:cNvSpPr/>
                <p:nvPr/>
              </p:nvSpPr>
              <p:spPr>
                <a:xfrm>
                  <a:off x="1849832" y="3292859"/>
                  <a:ext cx="42176" cy="39227"/>
                </a:xfrm>
                <a:custGeom>
                  <a:avLst/>
                  <a:gdLst>
                    <a:gd name="connsiteX0" fmla="*/ 42177 w 42176"/>
                    <a:gd name="connsiteY0" fmla="*/ 0 h 39227"/>
                    <a:gd name="connsiteX1" fmla="*/ 24071 w 42176"/>
                    <a:gd name="connsiteY1" fmla="*/ 39228 h 39227"/>
                    <a:gd name="connsiteX2" fmla="*/ 0 w 42176"/>
                    <a:gd name="connsiteY2" fmla="*/ 9395 h 39227"/>
                    <a:gd name="connsiteX3" fmla="*/ 42177 w 42176"/>
                    <a:gd name="connsiteY3" fmla="*/ 0 h 39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176" h="39227">
                      <a:moveTo>
                        <a:pt x="42177" y="0"/>
                      </a:moveTo>
                      <a:lnTo>
                        <a:pt x="24071" y="39228"/>
                      </a:lnTo>
                      <a:cubicBezTo>
                        <a:pt x="11933" y="33536"/>
                        <a:pt x="3017" y="22494"/>
                        <a:pt x="0" y="9395"/>
                      </a:cubicBezTo>
                      <a:lnTo>
                        <a:pt x="42177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2">
                <a:extLst>
                  <a:ext uri="{FF2B5EF4-FFF2-40B4-BE49-F238E27FC236}">
                    <a16:creationId xmlns:a16="http://schemas.microsoft.com/office/drawing/2014/main" id="{E4ABF673-9AB2-807B-187F-0BD09EE246FD}"/>
                  </a:ext>
                </a:extLst>
              </p:cNvPr>
              <p:cNvGrpSpPr/>
              <p:nvPr/>
            </p:nvGrpSpPr>
            <p:grpSpPr>
              <a:xfrm>
                <a:off x="1289437" y="3768888"/>
                <a:ext cx="115756" cy="104254"/>
                <a:chOff x="1289437" y="3768888"/>
                <a:chExt cx="115756" cy="104254"/>
              </a:xfrm>
            </p:grpSpPr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CFE0F9D-F7EA-2E90-9932-8BDCB684F68E}"/>
                    </a:ext>
                  </a:extLst>
                </p:cNvPr>
                <p:cNvSpPr/>
                <p:nvPr/>
              </p:nvSpPr>
              <p:spPr>
                <a:xfrm>
                  <a:off x="1289437" y="3796345"/>
                  <a:ext cx="90429" cy="76797"/>
                </a:xfrm>
                <a:custGeom>
                  <a:avLst/>
                  <a:gdLst>
                    <a:gd name="connsiteX0" fmla="*/ 57772 w 90429"/>
                    <a:gd name="connsiteY0" fmla="*/ 74506 h 76797"/>
                    <a:gd name="connsiteX1" fmla="*/ 42136 w 90429"/>
                    <a:gd name="connsiteY1" fmla="*/ 76495 h 76797"/>
                    <a:gd name="connsiteX2" fmla="*/ 302 w 90429"/>
                    <a:gd name="connsiteY2" fmla="*/ 44125 h 76797"/>
                    <a:gd name="connsiteX3" fmla="*/ 302 w 90429"/>
                    <a:gd name="connsiteY3" fmla="*/ 44125 h 76797"/>
                    <a:gd name="connsiteX4" fmla="*/ 32672 w 90429"/>
                    <a:gd name="connsiteY4" fmla="*/ 2291 h 76797"/>
                    <a:gd name="connsiteX5" fmla="*/ 48308 w 90429"/>
                    <a:gd name="connsiteY5" fmla="*/ 302 h 76797"/>
                    <a:gd name="connsiteX6" fmla="*/ 90142 w 90429"/>
                    <a:gd name="connsiteY6" fmla="*/ 32672 h 76797"/>
                    <a:gd name="connsiteX7" fmla="*/ 90142 w 90429"/>
                    <a:gd name="connsiteY7" fmla="*/ 32672 h 76797"/>
                    <a:gd name="connsiteX8" fmla="*/ 57772 w 90429"/>
                    <a:gd name="connsiteY8" fmla="*/ 74506 h 7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429" h="76797">
                      <a:moveTo>
                        <a:pt x="57772" y="74506"/>
                      </a:moveTo>
                      <a:lnTo>
                        <a:pt x="42136" y="76495"/>
                      </a:lnTo>
                      <a:cubicBezTo>
                        <a:pt x="21768" y="79101"/>
                        <a:pt x="2908" y="64562"/>
                        <a:pt x="302" y="44125"/>
                      </a:cubicBezTo>
                      <a:lnTo>
                        <a:pt x="302" y="44125"/>
                      </a:lnTo>
                      <a:cubicBezTo>
                        <a:pt x="-2304" y="23757"/>
                        <a:pt x="12235" y="4897"/>
                        <a:pt x="32672" y="2291"/>
                      </a:cubicBezTo>
                      <a:lnTo>
                        <a:pt x="48308" y="302"/>
                      </a:lnTo>
                      <a:cubicBezTo>
                        <a:pt x="68676" y="-2304"/>
                        <a:pt x="87536" y="12235"/>
                        <a:pt x="90142" y="32672"/>
                      </a:cubicBezTo>
                      <a:lnTo>
                        <a:pt x="90142" y="32672"/>
                      </a:lnTo>
                      <a:cubicBezTo>
                        <a:pt x="92679" y="53109"/>
                        <a:pt x="78141" y="71968"/>
                        <a:pt x="57772" y="7450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AFC554DB-0897-2BB9-A9F0-566B8596D287}"/>
                    </a:ext>
                  </a:extLst>
                </p:cNvPr>
                <p:cNvSpPr/>
                <p:nvPr/>
              </p:nvSpPr>
              <p:spPr>
                <a:xfrm>
                  <a:off x="1297379" y="3768888"/>
                  <a:ext cx="55369" cy="45694"/>
                </a:xfrm>
                <a:custGeom>
                  <a:avLst/>
                  <a:gdLst>
                    <a:gd name="connsiteX0" fmla="*/ 14032 w 55369"/>
                    <a:gd name="connsiteY0" fmla="*/ 42024 h 45694"/>
                    <a:gd name="connsiteX1" fmla="*/ 14032 w 55369"/>
                    <a:gd name="connsiteY1" fmla="*/ 42024 h 45694"/>
                    <a:gd name="connsiteX2" fmla="*/ 1139 w 55369"/>
                    <a:gd name="connsiteY2" fmla="*/ 39487 h 45694"/>
                    <a:gd name="connsiteX3" fmla="*/ 33165 w 55369"/>
                    <a:gd name="connsiteY3" fmla="*/ 3893 h 45694"/>
                    <a:gd name="connsiteX4" fmla="*/ 51476 w 55369"/>
                    <a:gd name="connsiteY4" fmla="*/ 3619 h 45694"/>
                    <a:gd name="connsiteX5" fmla="*/ 51476 w 55369"/>
                    <a:gd name="connsiteY5" fmla="*/ 3619 h 45694"/>
                    <a:gd name="connsiteX6" fmla="*/ 51751 w 55369"/>
                    <a:gd name="connsiteY6" fmla="*/ 21861 h 45694"/>
                    <a:gd name="connsiteX7" fmla="*/ 32411 w 55369"/>
                    <a:gd name="connsiteY7" fmla="*/ 41750 h 45694"/>
                    <a:gd name="connsiteX8" fmla="*/ 14032 w 55369"/>
                    <a:gd name="connsiteY8" fmla="*/ 42024 h 45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369" h="45694">
                      <a:moveTo>
                        <a:pt x="14032" y="42024"/>
                      </a:moveTo>
                      <a:lnTo>
                        <a:pt x="14032" y="42024"/>
                      </a:lnTo>
                      <a:cubicBezTo>
                        <a:pt x="8957" y="37086"/>
                        <a:pt x="-3868" y="44561"/>
                        <a:pt x="1139" y="39487"/>
                      </a:cubicBezTo>
                      <a:lnTo>
                        <a:pt x="33165" y="3893"/>
                      </a:lnTo>
                      <a:cubicBezTo>
                        <a:pt x="38103" y="-1181"/>
                        <a:pt x="46333" y="-1319"/>
                        <a:pt x="51476" y="3619"/>
                      </a:cubicBezTo>
                      <a:lnTo>
                        <a:pt x="51476" y="3619"/>
                      </a:lnTo>
                      <a:cubicBezTo>
                        <a:pt x="56551" y="8557"/>
                        <a:pt x="56688" y="16787"/>
                        <a:pt x="51751" y="21861"/>
                      </a:cubicBezTo>
                      <a:lnTo>
                        <a:pt x="32411" y="41750"/>
                      </a:lnTo>
                      <a:cubicBezTo>
                        <a:pt x="27405" y="46893"/>
                        <a:pt x="19175" y="47030"/>
                        <a:pt x="14032" y="4202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44A43EC6-FB0F-7951-FA3B-419DAC639C01}"/>
                    </a:ext>
                  </a:extLst>
                </p:cNvPr>
                <p:cNvSpPr/>
                <p:nvPr/>
              </p:nvSpPr>
              <p:spPr>
                <a:xfrm>
                  <a:off x="1332362" y="3792362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EAADA0E3-B1D1-95DB-A182-802C416D022F}"/>
                    </a:ext>
                  </a:extLst>
                </p:cNvPr>
                <p:cNvSpPr/>
                <p:nvPr/>
              </p:nvSpPr>
              <p:spPr>
                <a:xfrm>
                  <a:off x="1351770" y="380607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0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0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3052F890-AE88-90BF-CADC-CCE5C958386F}"/>
                    </a:ext>
                  </a:extLst>
                </p:cNvPr>
                <p:cNvSpPr/>
                <p:nvPr/>
              </p:nvSpPr>
              <p:spPr>
                <a:xfrm>
                  <a:off x="1347244" y="382294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4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708D5BF1-2F13-1F23-B489-CC42452E753D}"/>
                    </a:ext>
                  </a:extLst>
                </p:cNvPr>
                <p:cNvSpPr/>
                <p:nvPr/>
              </p:nvSpPr>
              <p:spPr>
                <a:xfrm>
                  <a:off x="1333528" y="3840916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1063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C865DE73-AA1C-6D6D-F558-CCF5FEBD4284}"/>
                    </a:ext>
                  </a:extLst>
                </p:cNvPr>
                <p:cNvSpPr/>
                <p:nvPr/>
              </p:nvSpPr>
              <p:spPr>
                <a:xfrm rot="-613140">
                  <a:off x="1343909" y="3809201"/>
                  <a:ext cx="42039" cy="2674"/>
                </a:xfrm>
                <a:custGeom>
                  <a:avLst/>
                  <a:gdLst>
                    <a:gd name="connsiteX0" fmla="*/ 0 w 42039"/>
                    <a:gd name="connsiteY0" fmla="*/ 0 h 2674"/>
                    <a:gd name="connsiteX1" fmla="*/ 42040 w 42039"/>
                    <a:gd name="connsiteY1" fmla="*/ 0 h 2674"/>
                    <a:gd name="connsiteX2" fmla="*/ 42040 w 42039"/>
                    <a:gd name="connsiteY2" fmla="*/ 2675 h 2674"/>
                    <a:gd name="connsiteX3" fmla="*/ 0 w 42039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039" h="2674">
                      <a:moveTo>
                        <a:pt x="0" y="0"/>
                      </a:moveTo>
                      <a:lnTo>
                        <a:pt x="42040" y="0"/>
                      </a:lnTo>
                      <a:lnTo>
                        <a:pt x="42040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84D046D8-8525-631F-94A3-15F17937BD73}"/>
                    </a:ext>
                  </a:extLst>
                </p:cNvPr>
                <p:cNvSpPr/>
                <p:nvPr/>
              </p:nvSpPr>
              <p:spPr>
                <a:xfrm rot="-613140">
                  <a:off x="1358365" y="3832206"/>
                  <a:ext cx="41216" cy="2674"/>
                </a:xfrm>
                <a:custGeom>
                  <a:avLst/>
                  <a:gdLst>
                    <a:gd name="connsiteX0" fmla="*/ 0 w 41216"/>
                    <a:gd name="connsiteY0" fmla="*/ 0 h 2674"/>
                    <a:gd name="connsiteX1" fmla="*/ 41217 w 41216"/>
                    <a:gd name="connsiteY1" fmla="*/ 0 h 2674"/>
                    <a:gd name="connsiteX2" fmla="*/ 41217 w 41216"/>
                    <a:gd name="connsiteY2" fmla="*/ 2675 h 2674"/>
                    <a:gd name="connsiteX3" fmla="*/ 0 w 41216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216" h="2674">
                      <a:moveTo>
                        <a:pt x="0" y="0"/>
                      </a:moveTo>
                      <a:lnTo>
                        <a:pt x="41217" y="0"/>
                      </a:lnTo>
                      <a:lnTo>
                        <a:pt x="4121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0932F3CB-5D5B-A2B1-9B5A-AA013371EF2C}"/>
                    </a:ext>
                  </a:extLst>
                </p:cNvPr>
                <p:cNvSpPr/>
                <p:nvPr/>
              </p:nvSpPr>
              <p:spPr>
                <a:xfrm rot="-613140">
                  <a:off x="1350085" y="3850998"/>
                  <a:ext cx="35387" cy="2674"/>
                </a:xfrm>
                <a:custGeom>
                  <a:avLst/>
                  <a:gdLst>
                    <a:gd name="connsiteX0" fmla="*/ 0 w 35387"/>
                    <a:gd name="connsiteY0" fmla="*/ 0 h 2674"/>
                    <a:gd name="connsiteX1" fmla="*/ 35387 w 35387"/>
                    <a:gd name="connsiteY1" fmla="*/ 0 h 2674"/>
                    <a:gd name="connsiteX2" fmla="*/ 35387 w 35387"/>
                    <a:gd name="connsiteY2" fmla="*/ 2675 h 2674"/>
                    <a:gd name="connsiteX3" fmla="*/ 0 w 35387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387" h="2674">
                      <a:moveTo>
                        <a:pt x="0" y="0"/>
                      </a:moveTo>
                      <a:lnTo>
                        <a:pt x="35387" y="0"/>
                      </a:lnTo>
                      <a:lnTo>
                        <a:pt x="3538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A6EC574-5665-2787-D597-F0632EE12903}"/>
                  </a:ext>
                </a:extLst>
              </p:cNvPr>
              <p:cNvSpPr/>
              <p:nvPr/>
            </p:nvSpPr>
            <p:spPr>
              <a:xfrm>
                <a:off x="990892" y="3571488"/>
                <a:ext cx="323055" cy="327417"/>
              </a:xfrm>
              <a:custGeom>
                <a:avLst/>
                <a:gdLst>
                  <a:gd name="connsiteX0" fmla="*/ 73836 w 323055"/>
                  <a:gd name="connsiteY0" fmla="*/ 12 h 327417"/>
                  <a:gd name="connsiteX1" fmla="*/ 318 w 323055"/>
                  <a:gd name="connsiteY1" fmla="*/ 82033 h 327417"/>
                  <a:gd name="connsiteX2" fmla="*/ 4982 w 323055"/>
                  <a:gd name="connsiteY2" fmla="*/ 123867 h 327417"/>
                  <a:gd name="connsiteX3" fmla="*/ 7999 w 323055"/>
                  <a:gd name="connsiteY3" fmla="*/ 139160 h 327417"/>
                  <a:gd name="connsiteX4" fmla="*/ 11428 w 323055"/>
                  <a:gd name="connsiteY4" fmla="*/ 154522 h 327417"/>
                  <a:gd name="connsiteX5" fmla="*/ 15269 w 323055"/>
                  <a:gd name="connsiteY5" fmla="*/ 169953 h 327417"/>
                  <a:gd name="connsiteX6" fmla="*/ 19658 w 323055"/>
                  <a:gd name="connsiteY6" fmla="*/ 185589 h 327417"/>
                  <a:gd name="connsiteX7" fmla="*/ 22127 w 323055"/>
                  <a:gd name="connsiteY7" fmla="*/ 193475 h 327417"/>
                  <a:gd name="connsiteX8" fmla="*/ 24801 w 323055"/>
                  <a:gd name="connsiteY8" fmla="*/ 201431 h 327417"/>
                  <a:gd name="connsiteX9" fmla="*/ 27476 w 323055"/>
                  <a:gd name="connsiteY9" fmla="*/ 209317 h 327417"/>
                  <a:gd name="connsiteX10" fmla="*/ 30631 w 323055"/>
                  <a:gd name="connsiteY10" fmla="*/ 217478 h 327417"/>
                  <a:gd name="connsiteX11" fmla="*/ 33854 w 323055"/>
                  <a:gd name="connsiteY11" fmla="*/ 225571 h 327417"/>
                  <a:gd name="connsiteX12" fmla="*/ 35500 w 323055"/>
                  <a:gd name="connsiteY12" fmla="*/ 229617 h 327417"/>
                  <a:gd name="connsiteX13" fmla="*/ 37420 w 323055"/>
                  <a:gd name="connsiteY13" fmla="*/ 233801 h 327417"/>
                  <a:gd name="connsiteX14" fmla="*/ 41329 w 323055"/>
                  <a:gd name="connsiteY14" fmla="*/ 242168 h 327417"/>
                  <a:gd name="connsiteX15" fmla="*/ 43318 w 323055"/>
                  <a:gd name="connsiteY15" fmla="*/ 246351 h 327417"/>
                  <a:gd name="connsiteX16" fmla="*/ 44278 w 323055"/>
                  <a:gd name="connsiteY16" fmla="*/ 248408 h 327417"/>
                  <a:gd name="connsiteX17" fmla="*/ 45924 w 323055"/>
                  <a:gd name="connsiteY17" fmla="*/ 251563 h 327417"/>
                  <a:gd name="connsiteX18" fmla="*/ 53468 w 323055"/>
                  <a:gd name="connsiteY18" fmla="*/ 264181 h 327417"/>
                  <a:gd name="connsiteX19" fmla="*/ 62314 w 323055"/>
                  <a:gd name="connsiteY19" fmla="*/ 275771 h 327417"/>
                  <a:gd name="connsiteX20" fmla="*/ 72053 w 323055"/>
                  <a:gd name="connsiteY20" fmla="*/ 285922 h 327417"/>
                  <a:gd name="connsiteX21" fmla="*/ 82340 w 323055"/>
                  <a:gd name="connsiteY21" fmla="*/ 294563 h 327417"/>
                  <a:gd name="connsiteX22" fmla="*/ 124036 w 323055"/>
                  <a:gd name="connsiteY22" fmla="*/ 316439 h 327417"/>
                  <a:gd name="connsiteX23" fmla="*/ 134049 w 323055"/>
                  <a:gd name="connsiteY23" fmla="*/ 319594 h 327417"/>
                  <a:gd name="connsiteX24" fmla="*/ 143788 w 323055"/>
                  <a:gd name="connsiteY24" fmla="*/ 322063 h 327417"/>
                  <a:gd name="connsiteX25" fmla="*/ 162510 w 323055"/>
                  <a:gd name="connsiteY25" fmla="*/ 325286 h 327417"/>
                  <a:gd name="connsiteX26" fmla="*/ 197691 w 323055"/>
                  <a:gd name="connsiteY26" fmla="*/ 327412 h 327417"/>
                  <a:gd name="connsiteX27" fmla="*/ 262225 w 323055"/>
                  <a:gd name="connsiteY27" fmla="*/ 320760 h 327417"/>
                  <a:gd name="connsiteX28" fmla="*/ 292675 w 323055"/>
                  <a:gd name="connsiteY28" fmla="*/ 313696 h 327417"/>
                  <a:gd name="connsiteX29" fmla="*/ 307625 w 323055"/>
                  <a:gd name="connsiteY29" fmla="*/ 309376 h 327417"/>
                  <a:gd name="connsiteX30" fmla="*/ 315100 w 323055"/>
                  <a:gd name="connsiteY30" fmla="*/ 306907 h 327417"/>
                  <a:gd name="connsiteX31" fmla="*/ 323056 w 323055"/>
                  <a:gd name="connsiteY31" fmla="*/ 304164 h 327417"/>
                  <a:gd name="connsiteX32" fmla="*/ 309888 w 323055"/>
                  <a:gd name="connsiteY32" fmla="*/ 231469 h 327417"/>
                  <a:gd name="connsiteX33" fmla="*/ 307008 w 323055"/>
                  <a:gd name="connsiteY33" fmla="*/ 231194 h 327417"/>
                  <a:gd name="connsiteX34" fmla="*/ 303785 w 323055"/>
                  <a:gd name="connsiteY34" fmla="*/ 230989 h 327417"/>
                  <a:gd name="connsiteX35" fmla="*/ 297201 w 323055"/>
                  <a:gd name="connsiteY35" fmla="*/ 230509 h 327417"/>
                  <a:gd name="connsiteX36" fmla="*/ 283965 w 323055"/>
                  <a:gd name="connsiteY36" fmla="*/ 229480 h 327417"/>
                  <a:gd name="connsiteX37" fmla="*/ 257768 w 323055"/>
                  <a:gd name="connsiteY37" fmla="*/ 226737 h 327417"/>
                  <a:gd name="connsiteX38" fmla="*/ 208801 w 323055"/>
                  <a:gd name="connsiteY38" fmla="*/ 217822 h 327417"/>
                  <a:gd name="connsiteX39" fmla="*/ 187953 w 323055"/>
                  <a:gd name="connsiteY39" fmla="*/ 211101 h 327417"/>
                  <a:gd name="connsiteX40" fmla="*/ 183427 w 323055"/>
                  <a:gd name="connsiteY40" fmla="*/ 209181 h 327417"/>
                  <a:gd name="connsiteX41" fmla="*/ 179243 w 323055"/>
                  <a:gd name="connsiteY41" fmla="*/ 207191 h 327417"/>
                  <a:gd name="connsiteX42" fmla="*/ 175540 w 323055"/>
                  <a:gd name="connsiteY42" fmla="*/ 205134 h 327417"/>
                  <a:gd name="connsiteX43" fmla="*/ 172317 w 323055"/>
                  <a:gd name="connsiteY43" fmla="*/ 203008 h 327417"/>
                  <a:gd name="connsiteX44" fmla="*/ 166350 w 323055"/>
                  <a:gd name="connsiteY44" fmla="*/ 190801 h 327417"/>
                  <a:gd name="connsiteX45" fmla="*/ 165047 w 323055"/>
                  <a:gd name="connsiteY45" fmla="*/ 185932 h 327417"/>
                  <a:gd name="connsiteX46" fmla="*/ 164362 w 323055"/>
                  <a:gd name="connsiteY46" fmla="*/ 183532 h 327417"/>
                  <a:gd name="connsiteX47" fmla="*/ 163813 w 323055"/>
                  <a:gd name="connsiteY47" fmla="*/ 180857 h 327417"/>
                  <a:gd name="connsiteX48" fmla="*/ 162647 w 323055"/>
                  <a:gd name="connsiteY48" fmla="*/ 175439 h 327417"/>
                  <a:gd name="connsiteX49" fmla="*/ 161413 w 323055"/>
                  <a:gd name="connsiteY49" fmla="*/ 170090 h 327417"/>
                  <a:gd name="connsiteX50" fmla="*/ 160384 w 323055"/>
                  <a:gd name="connsiteY50" fmla="*/ 164261 h 327417"/>
                  <a:gd name="connsiteX51" fmla="*/ 158327 w 323055"/>
                  <a:gd name="connsiteY51" fmla="*/ 152602 h 327417"/>
                  <a:gd name="connsiteX52" fmla="*/ 150165 w 323055"/>
                  <a:gd name="connsiteY52" fmla="*/ 68728 h 327417"/>
                  <a:gd name="connsiteX53" fmla="*/ 73836 w 323055"/>
                  <a:gd name="connsiteY53" fmla="*/ 12 h 327417"/>
                  <a:gd name="connsiteX54" fmla="*/ 73836 w 323055"/>
                  <a:gd name="connsiteY54" fmla="*/ 12 h 32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23055" h="327417">
                    <a:moveTo>
                      <a:pt x="73836" y="12"/>
                    </a:moveTo>
                    <a:cubicBezTo>
                      <a:pt x="30150" y="766"/>
                      <a:pt x="-3659" y="38485"/>
                      <a:pt x="318" y="82033"/>
                    </a:cubicBezTo>
                    <a:cubicBezTo>
                      <a:pt x="2033" y="100618"/>
                      <a:pt x="3747" y="116940"/>
                      <a:pt x="4982" y="123867"/>
                    </a:cubicBezTo>
                    <a:cubicBezTo>
                      <a:pt x="5805" y="128942"/>
                      <a:pt x="6970" y="134085"/>
                      <a:pt x="7999" y="139160"/>
                    </a:cubicBezTo>
                    <a:cubicBezTo>
                      <a:pt x="9028" y="144235"/>
                      <a:pt x="10125" y="149379"/>
                      <a:pt x="11428" y="154522"/>
                    </a:cubicBezTo>
                    <a:cubicBezTo>
                      <a:pt x="12663" y="159666"/>
                      <a:pt x="13828" y="164809"/>
                      <a:pt x="15269" y="169953"/>
                    </a:cubicBezTo>
                    <a:lnTo>
                      <a:pt x="19658" y="185589"/>
                    </a:lnTo>
                    <a:cubicBezTo>
                      <a:pt x="20344" y="188195"/>
                      <a:pt x="21235" y="190801"/>
                      <a:pt x="22127" y="193475"/>
                    </a:cubicBezTo>
                    <a:lnTo>
                      <a:pt x="24801" y="201431"/>
                    </a:lnTo>
                    <a:lnTo>
                      <a:pt x="27476" y="209317"/>
                    </a:lnTo>
                    <a:lnTo>
                      <a:pt x="30631" y="217478"/>
                    </a:lnTo>
                    <a:lnTo>
                      <a:pt x="33854" y="225571"/>
                    </a:lnTo>
                    <a:cubicBezTo>
                      <a:pt x="34402" y="226943"/>
                      <a:pt x="34882" y="228246"/>
                      <a:pt x="35500" y="229617"/>
                    </a:cubicBezTo>
                    <a:lnTo>
                      <a:pt x="37420" y="233801"/>
                    </a:lnTo>
                    <a:lnTo>
                      <a:pt x="41329" y="242168"/>
                    </a:lnTo>
                    <a:lnTo>
                      <a:pt x="43318" y="246351"/>
                    </a:lnTo>
                    <a:lnTo>
                      <a:pt x="44278" y="248408"/>
                    </a:lnTo>
                    <a:lnTo>
                      <a:pt x="45924" y="251563"/>
                    </a:lnTo>
                    <a:cubicBezTo>
                      <a:pt x="48324" y="255884"/>
                      <a:pt x="50724" y="260204"/>
                      <a:pt x="53468" y="264181"/>
                    </a:cubicBezTo>
                    <a:cubicBezTo>
                      <a:pt x="56280" y="268159"/>
                      <a:pt x="59228" y="272000"/>
                      <a:pt x="62314" y="275771"/>
                    </a:cubicBezTo>
                    <a:cubicBezTo>
                      <a:pt x="65469" y="279269"/>
                      <a:pt x="68761" y="282629"/>
                      <a:pt x="72053" y="285922"/>
                    </a:cubicBezTo>
                    <a:cubicBezTo>
                      <a:pt x="75413" y="289007"/>
                      <a:pt x="78842" y="291751"/>
                      <a:pt x="82340" y="294563"/>
                    </a:cubicBezTo>
                    <a:cubicBezTo>
                      <a:pt x="96399" y="305055"/>
                      <a:pt x="110595" y="311845"/>
                      <a:pt x="124036" y="316439"/>
                    </a:cubicBezTo>
                    <a:cubicBezTo>
                      <a:pt x="127328" y="317468"/>
                      <a:pt x="130826" y="318771"/>
                      <a:pt x="134049" y="319594"/>
                    </a:cubicBezTo>
                    <a:lnTo>
                      <a:pt x="143788" y="322063"/>
                    </a:lnTo>
                    <a:cubicBezTo>
                      <a:pt x="150097" y="323366"/>
                      <a:pt x="156475" y="324532"/>
                      <a:pt x="162510" y="325286"/>
                    </a:cubicBezTo>
                    <a:cubicBezTo>
                      <a:pt x="174717" y="326864"/>
                      <a:pt x="186444" y="327481"/>
                      <a:pt x="197691" y="327412"/>
                    </a:cubicBezTo>
                    <a:cubicBezTo>
                      <a:pt x="220323" y="327275"/>
                      <a:pt x="241583" y="324532"/>
                      <a:pt x="262225" y="320760"/>
                    </a:cubicBezTo>
                    <a:cubicBezTo>
                      <a:pt x="272512" y="318703"/>
                      <a:pt x="282662" y="316439"/>
                      <a:pt x="292675" y="313696"/>
                    </a:cubicBezTo>
                    <a:cubicBezTo>
                      <a:pt x="297681" y="312325"/>
                      <a:pt x="302619" y="310884"/>
                      <a:pt x="307625" y="309376"/>
                    </a:cubicBezTo>
                    <a:lnTo>
                      <a:pt x="315100" y="306907"/>
                    </a:lnTo>
                    <a:lnTo>
                      <a:pt x="323056" y="304164"/>
                    </a:lnTo>
                    <a:lnTo>
                      <a:pt x="309888" y="231469"/>
                    </a:lnTo>
                    <a:cubicBezTo>
                      <a:pt x="309271" y="231332"/>
                      <a:pt x="308037" y="231263"/>
                      <a:pt x="307008" y="231194"/>
                    </a:cubicBezTo>
                    <a:lnTo>
                      <a:pt x="303785" y="230989"/>
                    </a:lnTo>
                    <a:lnTo>
                      <a:pt x="297201" y="230509"/>
                    </a:lnTo>
                    <a:cubicBezTo>
                      <a:pt x="292812" y="230235"/>
                      <a:pt x="288354" y="229891"/>
                      <a:pt x="283965" y="229480"/>
                    </a:cubicBezTo>
                    <a:cubicBezTo>
                      <a:pt x="275118" y="228657"/>
                      <a:pt x="266409" y="227903"/>
                      <a:pt x="257768" y="226737"/>
                    </a:cubicBezTo>
                    <a:cubicBezTo>
                      <a:pt x="240554" y="224680"/>
                      <a:pt x="223889" y="221730"/>
                      <a:pt x="208801" y="217822"/>
                    </a:cubicBezTo>
                    <a:cubicBezTo>
                      <a:pt x="201258" y="215901"/>
                      <a:pt x="194262" y="213569"/>
                      <a:pt x="187953" y="211101"/>
                    </a:cubicBezTo>
                    <a:cubicBezTo>
                      <a:pt x="186444" y="210415"/>
                      <a:pt x="184730" y="209866"/>
                      <a:pt x="183427" y="209181"/>
                    </a:cubicBezTo>
                    <a:cubicBezTo>
                      <a:pt x="182055" y="208495"/>
                      <a:pt x="180615" y="207809"/>
                      <a:pt x="179243" y="207191"/>
                    </a:cubicBezTo>
                    <a:lnTo>
                      <a:pt x="175540" y="205134"/>
                    </a:lnTo>
                    <a:cubicBezTo>
                      <a:pt x="174237" y="204517"/>
                      <a:pt x="173414" y="203694"/>
                      <a:pt x="172317" y="203008"/>
                    </a:cubicBezTo>
                    <a:cubicBezTo>
                      <a:pt x="168339" y="200197"/>
                      <a:pt x="166350" y="190801"/>
                      <a:pt x="166350" y="190801"/>
                    </a:cubicBezTo>
                    <a:lnTo>
                      <a:pt x="165047" y="185932"/>
                    </a:lnTo>
                    <a:lnTo>
                      <a:pt x="164362" y="183532"/>
                    </a:lnTo>
                    <a:cubicBezTo>
                      <a:pt x="164156" y="182708"/>
                      <a:pt x="163950" y="181749"/>
                      <a:pt x="163813" y="180857"/>
                    </a:cubicBezTo>
                    <a:lnTo>
                      <a:pt x="162647" y="175439"/>
                    </a:lnTo>
                    <a:lnTo>
                      <a:pt x="161413" y="170090"/>
                    </a:lnTo>
                    <a:lnTo>
                      <a:pt x="160384" y="164261"/>
                    </a:lnTo>
                    <a:cubicBezTo>
                      <a:pt x="159698" y="160352"/>
                      <a:pt x="158944" y="156717"/>
                      <a:pt x="158327" y="152602"/>
                    </a:cubicBezTo>
                    <a:cubicBezTo>
                      <a:pt x="156955" y="144578"/>
                      <a:pt x="153389" y="105488"/>
                      <a:pt x="150165" y="68728"/>
                    </a:cubicBezTo>
                    <a:cubicBezTo>
                      <a:pt x="146531" y="29295"/>
                      <a:pt x="113269" y="-675"/>
                      <a:pt x="73836" y="12"/>
                    </a:cubicBezTo>
                    <a:lnTo>
                      <a:pt x="73836" y="12"/>
                    </a:lnTo>
                    <a:close/>
                  </a:path>
                </a:pathLst>
              </a:custGeom>
              <a:solidFill>
                <a:srgbClr val="50BFA5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4" name="图形 2">
                <a:extLst>
                  <a:ext uri="{FF2B5EF4-FFF2-40B4-BE49-F238E27FC236}">
                    <a16:creationId xmlns:a16="http://schemas.microsoft.com/office/drawing/2014/main" id="{4707A293-F945-6832-D7E8-744A7083A8EE}"/>
                  </a:ext>
                </a:extLst>
              </p:cNvPr>
              <p:cNvGrpSpPr/>
              <p:nvPr/>
            </p:nvGrpSpPr>
            <p:grpSpPr>
              <a:xfrm>
                <a:off x="1515621" y="3671331"/>
                <a:ext cx="81926" cy="85194"/>
                <a:chOff x="1515621" y="3671331"/>
                <a:chExt cx="81926" cy="85194"/>
              </a:xfrm>
            </p:grpSpPr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1A15EFF-D9B6-A2F8-E387-51F5D49C22FF}"/>
                    </a:ext>
                  </a:extLst>
                </p:cNvPr>
                <p:cNvSpPr/>
                <p:nvPr/>
              </p:nvSpPr>
              <p:spPr>
                <a:xfrm>
                  <a:off x="1515621" y="3710216"/>
                  <a:ext cx="44550" cy="46309"/>
                </a:xfrm>
                <a:custGeom>
                  <a:avLst/>
                  <a:gdLst>
                    <a:gd name="connsiteX0" fmla="*/ 4205 w 44550"/>
                    <a:gd name="connsiteY0" fmla="*/ 3382 h 46309"/>
                    <a:gd name="connsiteX1" fmla="*/ 4205 w 44550"/>
                    <a:gd name="connsiteY1" fmla="*/ 3382 h 46309"/>
                    <a:gd name="connsiteX2" fmla="*/ 3382 w 44550"/>
                    <a:gd name="connsiteY2" fmla="*/ 21624 h 46309"/>
                    <a:gd name="connsiteX3" fmla="*/ 22104 w 44550"/>
                    <a:gd name="connsiteY3" fmla="*/ 42129 h 46309"/>
                    <a:gd name="connsiteX4" fmla="*/ 40346 w 44550"/>
                    <a:gd name="connsiteY4" fmla="*/ 42952 h 46309"/>
                    <a:gd name="connsiteX5" fmla="*/ 40346 w 44550"/>
                    <a:gd name="connsiteY5" fmla="*/ 42952 h 46309"/>
                    <a:gd name="connsiteX6" fmla="*/ 41169 w 44550"/>
                    <a:gd name="connsiteY6" fmla="*/ 24710 h 46309"/>
                    <a:gd name="connsiteX7" fmla="*/ 22447 w 44550"/>
                    <a:gd name="connsiteY7" fmla="*/ 4205 h 46309"/>
                    <a:gd name="connsiteX8" fmla="*/ 4205 w 44550"/>
                    <a:gd name="connsiteY8" fmla="*/ 3382 h 46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50" h="46309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2104" y="42129"/>
                      </a:lnTo>
                      <a:cubicBezTo>
                        <a:pt x="26905" y="47342"/>
                        <a:pt x="35134" y="47753"/>
                        <a:pt x="40346" y="42952"/>
                      </a:cubicBezTo>
                      <a:lnTo>
                        <a:pt x="40346" y="42952"/>
                      </a:lnTo>
                      <a:cubicBezTo>
                        <a:pt x="45627" y="38152"/>
                        <a:pt x="45970" y="29922"/>
                        <a:pt x="41169" y="24710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E735E070-F559-41EE-E4F5-5A3E532F227A}"/>
                    </a:ext>
                  </a:extLst>
                </p:cNvPr>
                <p:cNvSpPr/>
                <p:nvPr/>
              </p:nvSpPr>
              <p:spPr>
                <a:xfrm>
                  <a:off x="1525839" y="3688407"/>
                  <a:ext cx="49944" cy="52232"/>
                </a:xfrm>
                <a:custGeom>
                  <a:avLst/>
                  <a:gdLst>
                    <a:gd name="connsiteX0" fmla="*/ 4205 w 49944"/>
                    <a:gd name="connsiteY0" fmla="*/ 3382 h 52232"/>
                    <a:gd name="connsiteX1" fmla="*/ 4205 w 49944"/>
                    <a:gd name="connsiteY1" fmla="*/ 3382 h 52232"/>
                    <a:gd name="connsiteX2" fmla="*/ 3382 w 49944"/>
                    <a:gd name="connsiteY2" fmla="*/ 21624 h 52232"/>
                    <a:gd name="connsiteX3" fmla="*/ 27522 w 49944"/>
                    <a:gd name="connsiteY3" fmla="*/ 48027 h 52232"/>
                    <a:gd name="connsiteX4" fmla="*/ 45764 w 49944"/>
                    <a:gd name="connsiteY4" fmla="*/ 48850 h 52232"/>
                    <a:gd name="connsiteX5" fmla="*/ 45764 w 49944"/>
                    <a:gd name="connsiteY5" fmla="*/ 48850 h 52232"/>
                    <a:gd name="connsiteX6" fmla="*/ 46587 w 49944"/>
                    <a:gd name="connsiteY6" fmla="*/ 30608 h 52232"/>
                    <a:gd name="connsiteX7" fmla="*/ 22447 w 49944"/>
                    <a:gd name="connsiteY7" fmla="*/ 4205 h 52232"/>
                    <a:gd name="connsiteX8" fmla="*/ 4205 w 49944"/>
                    <a:gd name="connsiteY8" fmla="*/ 3382 h 5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944" h="52232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7522" y="48027"/>
                      </a:lnTo>
                      <a:cubicBezTo>
                        <a:pt x="32322" y="53308"/>
                        <a:pt x="40552" y="53651"/>
                        <a:pt x="45764" y="48850"/>
                      </a:cubicBezTo>
                      <a:lnTo>
                        <a:pt x="45764" y="48850"/>
                      </a:lnTo>
                      <a:cubicBezTo>
                        <a:pt x="50976" y="44050"/>
                        <a:pt x="51388" y="35820"/>
                        <a:pt x="46587" y="30608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A34E574-DDEA-A22D-406A-1D859BD50669}"/>
                    </a:ext>
                  </a:extLst>
                </p:cNvPr>
                <p:cNvSpPr/>
                <p:nvPr/>
              </p:nvSpPr>
              <p:spPr>
                <a:xfrm>
                  <a:off x="1545203" y="3680109"/>
                  <a:ext cx="44526" cy="46333"/>
                </a:xfrm>
                <a:custGeom>
                  <a:avLst/>
                  <a:gdLst>
                    <a:gd name="connsiteX0" fmla="*/ 4180 w 44526"/>
                    <a:gd name="connsiteY0" fmla="*/ 3381 h 46333"/>
                    <a:gd name="connsiteX1" fmla="*/ 4180 w 44526"/>
                    <a:gd name="connsiteY1" fmla="*/ 3381 h 46333"/>
                    <a:gd name="connsiteX2" fmla="*/ 3358 w 44526"/>
                    <a:gd name="connsiteY2" fmla="*/ 21624 h 46333"/>
                    <a:gd name="connsiteX3" fmla="*/ 22080 w 44526"/>
                    <a:gd name="connsiteY3" fmla="*/ 42129 h 46333"/>
                    <a:gd name="connsiteX4" fmla="*/ 40322 w 44526"/>
                    <a:gd name="connsiteY4" fmla="*/ 42952 h 46333"/>
                    <a:gd name="connsiteX5" fmla="*/ 40322 w 44526"/>
                    <a:gd name="connsiteY5" fmla="*/ 42952 h 46333"/>
                    <a:gd name="connsiteX6" fmla="*/ 41145 w 44526"/>
                    <a:gd name="connsiteY6" fmla="*/ 24710 h 46333"/>
                    <a:gd name="connsiteX7" fmla="*/ 22423 w 44526"/>
                    <a:gd name="connsiteY7" fmla="*/ 4205 h 46333"/>
                    <a:gd name="connsiteX8" fmla="*/ 4180 w 44526"/>
                    <a:gd name="connsiteY8" fmla="*/ 3381 h 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26" h="46333">
                      <a:moveTo>
                        <a:pt x="4180" y="3381"/>
                      </a:moveTo>
                      <a:lnTo>
                        <a:pt x="4180" y="3381"/>
                      </a:lnTo>
                      <a:cubicBezTo>
                        <a:pt x="-1032" y="8182"/>
                        <a:pt x="-1443" y="16412"/>
                        <a:pt x="3358" y="21624"/>
                      </a:cubicBezTo>
                      <a:lnTo>
                        <a:pt x="22080" y="42129"/>
                      </a:lnTo>
                      <a:cubicBezTo>
                        <a:pt x="26880" y="47410"/>
                        <a:pt x="35110" y="47753"/>
                        <a:pt x="40322" y="42952"/>
                      </a:cubicBezTo>
                      <a:lnTo>
                        <a:pt x="40322" y="42952"/>
                      </a:lnTo>
                      <a:cubicBezTo>
                        <a:pt x="45603" y="38151"/>
                        <a:pt x="45946" y="29922"/>
                        <a:pt x="41145" y="24710"/>
                      </a:cubicBezTo>
                      <a:lnTo>
                        <a:pt x="22423" y="4205"/>
                      </a:lnTo>
                      <a:cubicBezTo>
                        <a:pt x="17691" y="-1076"/>
                        <a:pt x="9461" y="-1419"/>
                        <a:pt x="4180" y="338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2EEC6D1-1F42-50CD-CAB5-881E1BB165A4}"/>
                    </a:ext>
                  </a:extLst>
                </p:cNvPr>
                <p:cNvSpPr/>
                <p:nvPr/>
              </p:nvSpPr>
              <p:spPr>
                <a:xfrm>
                  <a:off x="1563421" y="3671331"/>
                  <a:ext cx="34126" cy="34881"/>
                </a:xfrm>
                <a:custGeom>
                  <a:avLst/>
                  <a:gdLst>
                    <a:gd name="connsiteX0" fmla="*/ 4205 w 34126"/>
                    <a:gd name="connsiteY0" fmla="*/ 3382 h 34881"/>
                    <a:gd name="connsiteX1" fmla="*/ 4205 w 34126"/>
                    <a:gd name="connsiteY1" fmla="*/ 3382 h 34881"/>
                    <a:gd name="connsiteX2" fmla="*/ 3382 w 34126"/>
                    <a:gd name="connsiteY2" fmla="*/ 21624 h 34881"/>
                    <a:gd name="connsiteX3" fmla="*/ 11680 w 34126"/>
                    <a:gd name="connsiteY3" fmla="*/ 30676 h 34881"/>
                    <a:gd name="connsiteX4" fmla="*/ 29922 w 34126"/>
                    <a:gd name="connsiteY4" fmla="*/ 31499 h 34881"/>
                    <a:gd name="connsiteX5" fmla="*/ 29922 w 34126"/>
                    <a:gd name="connsiteY5" fmla="*/ 31499 h 34881"/>
                    <a:gd name="connsiteX6" fmla="*/ 30745 w 34126"/>
                    <a:gd name="connsiteY6" fmla="*/ 13257 h 34881"/>
                    <a:gd name="connsiteX7" fmla="*/ 22447 w 34126"/>
                    <a:gd name="connsiteY7" fmla="*/ 4205 h 34881"/>
                    <a:gd name="connsiteX8" fmla="*/ 4205 w 34126"/>
                    <a:gd name="connsiteY8" fmla="*/ 3382 h 34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26" h="34881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343"/>
                        <a:pt x="3382" y="21624"/>
                      </a:cubicBezTo>
                      <a:lnTo>
                        <a:pt x="11680" y="30676"/>
                      </a:lnTo>
                      <a:cubicBezTo>
                        <a:pt x="16480" y="35957"/>
                        <a:pt x="24641" y="36300"/>
                        <a:pt x="29922" y="31499"/>
                      </a:cubicBezTo>
                      <a:lnTo>
                        <a:pt x="29922" y="31499"/>
                      </a:lnTo>
                      <a:cubicBezTo>
                        <a:pt x="35203" y="26699"/>
                        <a:pt x="35546" y="18538"/>
                        <a:pt x="30745" y="13257"/>
                      </a:cubicBezTo>
                      <a:lnTo>
                        <a:pt x="22447" y="4205"/>
                      </a:lnTo>
                      <a:cubicBezTo>
                        <a:pt x="17646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01FE84D0-EA37-ED77-8C94-7C2E645D0D19}"/>
                    </a:ext>
                  </a:extLst>
                </p:cNvPr>
                <p:cNvSpPr/>
                <p:nvPr/>
              </p:nvSpPr>
              <p:spPr>
                <a:xfrm rot="-2718000">
                  <a:off x="1543172" y="3703629"/>
                  <a:ext cx="2674" cy="42931"/>
                </a:xfrm>
                <a:custGeom>
                  <a:avLst/>
                  <a:gdLst>
                    <a:gd name="connsiteX0" fmla="*/ 0 w 2674"/>
                    <a:gd name="connsiteY0" fmla="*/ 0 h 42931"/>
                    <a:gd name="connsiteX1" fmla="*/ 2675 w 2674"/>
                    <a:gd name="connsiteY1" fmla="*/ 0 h 42931"/>
                    <a:gd name="connsiteX2" fmla="*/ 2675 w 2674"/>
                    <a:gd name="connsiteY2" fmla="*/ 42931 h 42931"/>
                    <a:gd name="connsiteX3" fmla="*/ 0 w 2674"/>
                    <a:gd name="connsiteY3" fmla="*/ 42931 h 4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2931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2931"/>
                      </a:lnTo>
                      <a:lnTo>
                        <a:pt x="0" y="4293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ECE948CB-5CA7-7BC3-258C-136B01250BC2}"/>
                    </a:ext>
                  </a:extLst>
                </p:cNvPr>
                <p:cNvSpPr/>
                <p:nvPr/>
              </p:nvSpPr>
              <p:spPr>
                <a:xfrm rot="-2576220">
                  <a:off x="1559852" y="3684312"/>
                  <a:ext cx="2674" cy="46222"/>
                </a:xfrm>
                <a:custGeom>
                  <a:avLst/>
                  <a:gdLst>
                    <a:gd name="connsiteX0" fmla="*/ 0 w 2674"/>
                    <a:gd name="connsiteY0" fmla="*/ 0 h 46222"/>
                    <a:gd name="connsiteX1" fmla="*/ 2675 w 2674"/>
                    <a:gd name="connsiteY1" fmla="*/ 0 h 46222"/>
                    <a:gd name="connsiteX2" fmla="*/ 2675 w 2674"/>
                    <a:gd name="connsiteY2" fmla="*/ 46223 h 46222"/>
                    <a:gd name="connsiteX3" fmla="*/ 0 w 2674"/>
                    <a:gd name="connsiteY3" fmla="*/ 46223 h 46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6222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6223"/>
                      </a:lnTo>
                      <a:lnTo>
                        <a:pt x="0" y="46223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2EFD499C-2B54-8403-FCAB-506C20482C50}"/>
                    </a:ext>
                  </a:extLst>
                </p:cNvPr>
                <p:cNvSpPr/>
                <p:nvPr/>
              </p:nvSpPr>
              <p:spPr>
                <a:xfrm rot="-2645160">
                  <a:off x="1573593" y="3676955"/>
                  <a:ext cx="2674" cy="32506"/>
                </a:xfrm>
                <a:custGeom>
                  <a:avLst/>
                  <a:gdLst>
                    <a:gd name="connsiteX0" fmla="*/ 0 w 2674"/>
                    <a:gd name="connsiteY0" fmla="*/ 0 h 32506"/>
                    <a:gd name="connsiteX1" fmla="*/ 2675 w 2674"/>
                    <a:gd name="connsiteY1" fmla="*/ 0 h 32506"/>
                    <a:gd name="connsiteX2" fmla="*/ 2675 w 2674"/>
                    <a:gd name="connsiteY2" fmla="*/ 32507 h 32506"/>
                    <a:gd name="connsiteX3" fmla="*/ 0 w 2674"/>
                    <a:gd name="connsiteY3" fmla="*/ 32507 h 32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32506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32507"/>
                      </a:lnTo>
                      <a:lnTo>
                        <a:pt x="0" y="32507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F0867AD2-3CCA-B81A-CFBD-3B5CDBCA584C}"/>
              </a:ext>
            </a:extLst>
          </p:cNvPr>
          <p:cNvGrpSpPr/>
          <p:nvPr/>
        </p:nvGrpSpPr>
        <p:grpSpPr>
          <a:xfrm>
            <a:off x="805693" y="658743"/>
            <a:ext cx="1079206" cy="867879"/>
            <a:chOff x="3259139" y="1804193"/>
            <a:chExt cx="1079206" cy="867879"/>
          </a:xfrm>
        </p:grpSpPr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419EA51F-0791-1D76-3870-44FD9638A5C6}"/>
                </a:ext>
              </a:extLst>
            </p:cNvPr>
            <p:cNvSpPr/>
            <p:nvPr/>
          </p:nvSpPr>
          <p:spPr>
            <a:xfrm>
              <a:off x="3316553" y="180419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4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4" y="39159"/>
                    <a:pt x="174604" y="87302"/>
                  </a:cubicBezTo>
                  <a:cubicBezTo>
                    <a:pt x="174673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82" y="50818"/>
                    <a:pt x="123787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6" name="图形 2">
              <a:extLst>
                <a:ext uri="{FF2B5EF4-FFF2-40B4-BE49-F238E27FC236}">
                  <a16:creationId xmlns:a16="http://schemas.microsoft.com/office/drawing/2014/main" id="{0CDBED7F-D530-7AF9-D054-A4789CCA5095}"/>
                </a:ext>
              </a:extLst>
            </p:cNvPr>
            <p:cNvGrpSpPr/>
            <p:nvPr/>
          </p:nvGrpSpPr>
          <p:grpSpPr>
            <a:xfrm>
              <a:off x="3259139" y="1840871"/>
              <a:ext cx="1079206" cy="831201"/>
              <a:chOff x="3259139" y="1840871"/>
              <a:chExt cx="1079206" cy="831201"/>
            </a:xfrm>
            <a:solidFill>
              <a:srgbClr val="99BBDD"/>
            </a:solidFill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B618A945-6B06-5388-EDF2-F6178FE355C8}"/>
                  </a:ext>
                </a:extLst>
              </p:cNvPr>
              <p:cNvSpPr/>
              <p:nvPr/>
            </p:nvSpPr>
            <p:spPr>
              <a:xfrm>
                <a:off x="3316553" y="2009110"/>
                <a:ext cx="1021793" cy="662962"/>
              </a:xfrm>
              <a:custGeom>
                <a:avLst/>
                <a:gdLst>
                  <a:gd name="connsiteX0" fmla="*/ 169118 w 1021793"/>
                  <a:gd name="connsiteY0" fmla="*/ 662963 h 662962"/>
                  <a:gd name="connsiteX1" fmla="*/ 94709 w 1021793"/>
                  <a:gd name="connsiteY1" fmla="*/ 605356 h 662962"/>
                  <a:gd name="connsiteX2" fmla="*/ 0 w 1021793"/>
                  <a:gd name="connsiteY2" fmla="*/ 239276 h 662962"/>
                  <a:gd name="connsiteX3" fmla="*/ 20505 w 1021793"/>
                  <a:gd name="connsiteY3" fmla="*/ 233995 h 662962"/>
                  <a:gd name="connsiteX4" fmla="*/ 115214 w 1021793"/>
                  <a:gd name="connsiteY4" fmla="*/ 600075 h 662962"/>
                  <a:gd name="connsiteX5" fmla="*/ 183040 w 1021793"/>
                  <a:gd name="connsiteY5" fmla="*/ 639988 h 662962"/>
                  <a:gd name="connsiteX6" fmla="*/ 958886 w 1021793"/>
                  <a:gd name="connsiteY6" fmla="*/ 439186 h 662962"/>
                  <a:gd name="connsiteX7" fmla="*/ 992901 w 1021793"/>
                  <a:gd name="connsiteY7" fmla="*/ 413537 h 662962"/>
                  <a:gd name="connsiteX8" fmla="*/ 998799 w 1021793"/>
                  <a:gd name="connsiteY8" fmla="*/ 371361 h 662962"/>
                  <a:gd name="connsiteX9" fmla="*/ 904090 w 1021793"/>
                  <a:gd name="connsiteY9" fmla="*/ 5281 h 662962"/>
                  <a:gd name="connsiteX10" fmla="*/ 924596 w 1021793"/>
                  <a:gd name="connsiteY10" fmla="*/ 0 h 662962"/>
                  <a:gd name="connsiteX11" fmla="*/ 1019305 w 1021793"/>
                  <a:gd name="connsiteY11" fmla="*/ 366080 h 662962"/>
                  <a:gd name="connsiteX12" fmla="*/ 1011144 w 1021793"/>
                  <a:gd name="connsiteY12" fmla="*/ 424304 h 662962"/>
                  <a:gd name="connsiteX13" fmla="*/ 964166 w 1021793"/>
                  <a:gd name="connsiteY13" fmla="*/ 459692 h 662962"/>
                  <a:gd name="connsiteX14" fmla="*/ 188320 w 1021793"/>
                  <a:gd name="connsiteY14" fmla="*/ 660494 h 662962"/>
                  <a:gd name="connsiteX15" fmla="*/ 169118 w 1021793"/>
                  <a:gd name="connsiteY15" fmla="*/ 662963 h 66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1793" h="662962">
                    <a:moveTo>
                      <a:pt x="169118" y="662963"/>
                    </a:moveTo>
                    <a:cubicBezTo>
                      <a:pt x="134965" y="662963"/>
                      <a:pt x="103693" y="639988"/>
                      <a:pt x="94709" y="605356"/>
                    </a:cubicBezTo>
                    <a:lnTo>
                      <a:pt x="0" y="239276"/>
                    </a:lnTo>
                    <a:lnTo>
                      <a:pt x="20505" y="233995"/>
                    </a:lnTo>
                    <a:lnTo>
                      <a:pt x="115214" y="600075"/>
                    </a:lnTo>
                    <a:cubicBezTo>
                      <a:pt x="122895" y="629770"/>
                      <a:pt x="153345" y="647670"/>
                      <a:pt x="183040" y="639988"/>
                    </a:cubicBezTo>
                    <a:lnTo>
                      <a:pt x="958886" y="439186"/>
                    </a:lnTo>
                    <a:cubicBezTo>
                      <a:pt x="973287" y="435483"/>
                      <a:pt x="985357" y="426362"/>
                      <a:pt x="992901" y="413537"/>
                    </a:cubicBezTo>
                    <a:cubicBezTo>
                      <a:pt x="1000445" y="400713"/>
                      <a:pt x="1002571" y="385763"/>
                      <a:pt x="998799" y="371361"/>
                    </a:cubicBezTo>
                    <a:lnTo>
                      <a:pt x="904090" y="5281"/>
                    </a:lnTo>
                    <a:lnTo>
                      <a:pt x="924596" y="0"/>
                    </a:lnTo>
                    <a:lnTo>
                      <a:pt x="1019305" y="366080"/>
                    </a:lnTo>
                    <a:cubicBezTo>
                      <a:pt x="1024448" y="385968"/>
                      <a:pt x="1021567" y="406611"/>
                      <a:pt x="1011144" y="424304"/>
                    </a:cubicBezTo>
                    <a:cubicBezTo>
                      <a:pt x="1000719" y="441998"/>
                      <a:pt x="984054" y="454548"/>
                      <a:pt x="964166" y="459692"/>
                    </a:cubicBezTo>
                    <a:lnTo>
                      <a:pt x="188320" y="660494"/>
                    </a:lnTo>
                    <a:cubicBezTo>
                      <a:pt x="181943" y="662140"/>
                      <a:pt x="175496" y="662963"/>
                      <a:pt x="169118" y="66296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478364C-C77A-8FEC-C321-E290A0522121}"/>
                  </a:ext>
                </a:extLst>
              </p:cNvPr>
              <p:cNvSpPr/>
              <p:nvPr/>
            </p:nvSpPr>
            <p:spPr>
              <a:xfrm>
                <a:off x="3259139" y="1840871"/>
                <a:ext cx="996022" cy="449211"/>
              </a:xfrm>
              <a:custGeom>
                <a:avLst/>
                <a:gdLst>
                  <a:gd name="connsiteX0" fmla="*/ 561477 w 996022"/>
                  <a:gd name="connsiteY0" fmla="*/ 449211 h 449211"/>
                  <a:gd name="connsiteX1" fmla="*/ 80045 w 996022"/>
                  <a:gd name="connsiteY1" fmla="*/ 418007 h 449211"/>
                  <a:gd name="connsiteX2" fmla="*/ 23741 w 996022"/>
                  <a:gd name="connsiteY2" fmla="*/ 371441 h 449211"/>
                  <a:gd name="connsiteX3" fmla="*/ 1452 w 996022"/>
                  <a:gd name="connsiteY3" fmla="*/ 285236 h 449211"/>
                  <a:gd name="connsiteX4" fmla="*/ 6321 w 996022"/>
                  <a:gd name="connsiteY4" fmla="*/ 250741 h 449211"/>
                  <a:gd name="connsiteX5" fmla="*/ 34165 w 996022"/>
                  <a:gd name="connsiteY5" fmla="*/ 229755 h 449211"/>
                  <a:gd name="connsiteX6" fmla="*/ 916241 w 996022"/>
                  <a:gd name="connsiteY6" fmla="*/ 1452 h 449211"/>
                  <a:gd name="connsiteX7" fmla="*/ 950737 w 996022"/>
                  <a:gd name="connsiteY7" fmla="*/ 6321 h 449211"/>
                  <a:gd name="connsiteX8" fmla="*/ 971722 w 996022"/>
                  <a:gd name="connsiteY8" fmla="*/ 34165 h 449211"/>
                  <a:gd name="connsiteX9" fmla="*/ 994011 w 996022"/>
                  <a:gd name="connsiteY9" fmla="*/ 120370 h 449211"/>
                  <a:gd name="connsiteX10" fmla="*/ 967333 w 996022"/>
                  <a:gd name="connsiteY10" fmla="*/ 188401 h 449211"/>
                  <a:gd name="connsiteX11" fmla="*/ 961641 w 996022"/>
                  <a:gd name="connsiteY11" fmla="*/ 179486 h 449211"/>
                  <a:gd name="connsiteX12" fmla="*/ 967333 w 996022"/>
                  <a:gd name="connsiteY12" fmla="*/ 188401 h 449211"/>
                  <a:gd name="connsiteX13" fmla="*/ 561477 w 996022"/>
                  <a:gd name="connsiteY13" fmla="*/ 449211 h 449211"/>
                  <a:gd name="connsiteX14" fmla="*/ 927625 w 996022"/>
                  <a:gd name="connsiteY14" fmla="*/ 21203 h 449211"/>
                  <a:gd name="connsiteX15" fmla="*/ 921453 w 996022"/>
                  <a:gd name="connsiteY15" fmla="*/ 21958 h 449211"/>
                  <a:gd name="connsiteX16" fmla="*/ 39377 w 996022"/>
                  <a:gd name="connsiteY16" fmla="*/ 250260 h 449211"/>
                  <a:gd name="connsiteX17" fmla="*/ 24495 w 996022"/>
                  <a:gd name="connsiteY17" fmla="*/ 261507 h 449211"/>
                  <a:gd name="connsiteX18" fmla="*/ 21889 w 996022"/>
                  <a:gd name="connsiteY18" fmla="*/ 279955 h 449211"/>
                  <a:gd name="connsiteX19" fmla="*/ 44177 w 996022"/>
                  <a:gd name="connsiteY19" fmla="*/ 366161 h 449211"/>
                  <a:gd name="connsiteX20" fmla="*/ 81348 w 996022"/>
                  <a:gd name="connsiteY20" fmla="*/ 396953 h 449211"/>
                  <a:gd name="connsiteX21" fmla="*/ 555784 w 996022"/>
                  <a:gd name="connsiteY21" fmla="*/ 427677 h 449211"/>
                  <a:gd name="connsiteX22" fmla="*/ 955743 w 996022"/>
                  <a:gd name="connsiteY22" fmla="*/ 170639 h 449211"/>
                  <a:gd name="connsiteX23" fmla="*/ 973368 w 996022"/>
                  <a:gd name="connsiteY23" fmla="*/ 125719 h 449211"/>
                  <a:gd name="connsiteX24" fmla="*/ 951079 w 996022"/>
                  <a:gd name="connsiteY24" fmla="*/ 39514 h 449211"/>
                  <a:gd name="connsiteX25" fmla="*/ 939832 w 996022"/>
                  <a:gd name="connsiteY25" fmla="*/ 24632 h 449211"/>
                  <a:gd name="connsiteX26" fmla="*/ 927625 w 996022"/>
                  <a:gd name="connsiteY26" fmla="*/ 21203 h 4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6022" h="449211">
                    <a:moveTo>
                      <a:pt x="561477" y="449211"/>
                    </a:moveTo>
                    <a:lnTo>
                      <a:pt x="80045" y="418007"/>
                    </a:lnTo>
                    <a:cubicBezTo>
                      <a:pt x="53093" y="416293"/>
                      <a:pt x="30461" y="397570"/>
                      <a:pt x="23741" y="371441"/>
                    </a:cubicBezTo>
                    <a:lnTo>
                      <a:pt x="1452" y="285236"/>
                    </a:lnTo>
                    <a:cubicBezTo>
                      <a:pt x="-1565" y="273441"/>
                      <a:pt x="149" y="261233"/>
                      <a:pt x="6321" y="250741"/>
                    </a:cubicBezTo>
                    <a:cubicBezTo>
                      <a:pt x="12493" y="240248"/>
                      <a:pt x="22369" y="232841"/>
                      <a:pt x="34165" y="229755"/>
                    </a:cubicBezTo>
                    <a:lnTo>
                      <a:pt x="916241" y="1452"/>
                    </a:lnTo>
                    <a:cubicBezTo>
                      <a:pt x="928037" y="-1565"/>
                      <a:pt x="940244" y="149"/>
                      <a:pt x="950737" y="6321"/>
                    </a:cubicBezTo>
                    <a:cubicBezTo>
                      <a:pt x="961229" y="12493"/>
                      <a:pt x="968636" y="22369"/>
                      <a:pt x="971722" y="34165"/>
                    </a:cubicBezTo>
                    <a:lnTo>
                      <a:pt x="994011" y="120370"/>
                    </a:lnTo>
                    <a:cubicBezTo>
                      <a:pt x="1000800" y="146499"/>
                      <a:pt x="990033" y="173862"/>
                      <a:pt x="967333" y="188401"/>
                    </a:cubicBezTo>
                    <a:lnTo>
                      <a:pt x="961641" y="179486"/>
                    </a:lnTo>
                    <a:lnTo>
                      <a:pt x="967333" y="188401"/>
                    </a:lnTo>
                    <a:lnTo>
                      <a:pt x="561477" y="449211"/>
                    </a:lnTo>
                    <a:close/>
                    <a:moveTo>
                      <a:pt x="927625" y="21203"/>
                    </a:moveTo>
                    <a:cubicBezTo>
                      <a:pt x="925568" y="21203"/>
                      <a:pt x="923510" y="21477"/>
                      <a:pt x="921453" y="21958"/>
                    </a:cubicBezTo>
                    <a:lnTo>
                      <a:pt x="39377" y="250260"/>
                    </a:lnTo>
                    <a:cubicBezTo>
                      <a:pt x="33067" y="251906"/>
                      <a:pt x="27787" y="255884"/>
                      <a:pt x="24495" y="261507"/>
                    </a:cubicBezTo>
                    <a:cubicBezTo>
                      <a:pt x="21203" y="267131"/>
                      <a:pt x="20243" y="273646"/>
                      <a:pt x="21889" y="279955"/>
                    </a:cubicBezTo>
                    <a:lnTo>
                      <a:pt x="44177" y="366161"/>
                    </a:lnTo>
                    <a:cubicBezTo>
                      <a:pt x="48635" y="383374"/>
                      <a:pt x="63586" y="395787"/>
                      <a:pt x="81348" y="396953"/>
                    </a:cubicBezTo>
                    <a:lnTo>
                      <a:pt x="555784" y="427677"/>
                    </a:lnTo>
                    <a:lnTo>
                      <a:pt x="955743" y="170639"/>
                    </a:lnTo>
                    <a:cubicBezTo>
                      <a:pt x="970762" y="161038"/>
                      <a:pt x="977825" y="142933"/>
                      <a:pt x="973368" y="125719"/>
                    </a:cubicBezTo>
                    <a:lnTo>
                      <a:pt x="951079" y="39514"/>
                    </a:lnTo>
                    <a:cubicBezTo>
                      <a:pt x="949434" y="33205"/>
                      <a:pt x="945456" y="27924"/>
                      <a:pt x="939832" y="24632"/>
                    </a:cubicBezTo>
                    <a:cubicBezTo>
                      <a:pt x="936129" y="22301"/>
                      <a:pt x="931946" y="21203"/>
                      <a:pt x="927625" y="2120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902D214-8C11-D9C6-C34E-A23B34B67E1F}"/>
                  </a:ext>
                </a:extLst>
              </p:cNvPr>
              <p:cNvSpPr/>
              <p:nvPr/>
            </p:nvSpPr>
            <p:spPr>
              <a:xfrm>
                <a:off x="3592967" y="1843252"/>
                <a:ext cx="272225" cy="166200"/>
              </a:xfrm>
              <a:custGeom>
                <a:avLst/>
                <a:gdLst>
                  <a:gd name="connsiteX0" fmla="*/ 21154 w 272225"/>
                  <a:gd name="connsiteY0" fmla="*/ 166201 h 166200"/>
                  <a:gd name="connsiteX1" fmla="*/ 992 w 272225"/>
                  <a:gd name="connsiteY1" fmla="*/ 88157 h 166200"/>
                  <a:gd name="connsiteX2" fmla="*/ 4284 w 272225"/>
                  <a:gd name="connsiteY2" fmla="*/ 64703 h 166200"/>
                  <a:gd name="connsiteX3" fmla="*/ 23212 w 272225"/>
                  <a:gd name="connsiteY3" fmla="*/ 50438 h 166200"/>
                  <a:gd name="connsiteX4" fmla="*/ 214344 w 272225"/>
                  <a:gd name="connsiteY4" fmla="*/ 992 h 166200"/>
                  <a:gd name="connsiteX5" fmla="*/ 237798 w 272225"/>
                  <a:gd name="connsiteY5" fmla="*/ 4284 h 166200"/>
                  <a:gd name="connsiteX6" fmla="*/ 252063 w 272225"/>
                  <a:gd name="connsiteY6" fmla="*/ 23212 h 166200"/>
                  <a:gd name="connsiteX7" fmla="*/ 272226 w 272225"/>
                  <a:gd name="connsiteY7" fmla="*/ 101256 h 166200"/>
                  <a:gd name="connsiteX8" fmla="*/ 21154 w 272225"/>
                  <a:gd name="connsiteY8" fmla="*/ 166201 h 166200"/>
                  <a:gd name="connsiteX9" fmla="*/ 222025 w 272225"/>
                  <a:gd name="connsiteY9" fmla="*/ 21223 h 166200"/>
                  <a:gd name="connsiteX10" fmla="*/ 219556 w 272225"/>
                  <a:gd name="connsiteY10" fmla="*/ 21566 h 166200"/>
                  <a:gd name="connsiteX11" fmla="*/ 28424 w 272225"/>
                  <a:gd name="connsiteY11" fmla="*/ 71012 h 166200"/>
                  <a:gd name="connsiteX12" fmla="*/ 22457 w 272225"/>
                  <a:gd name="connsiteY12" fmla="*/ 75469 h 166200"/>
                  <a:gd name="connsiteX13" fmla="*/ 21429 w 272225"/>
                  <a:gd name="connsiteY13" fmla="*/ 82876 h 166200"/>
                  <a:gd name="connsiteX14" fmla="*/ 36310 w 272225"/>
                  <a:gd name="connsiteY14" fmla="*/ 140415 h 166200"/>
                  <a:gd name="connsiteX15" fmla="*/ 246302 w 272225"/>
                  <a:gd name="connsiteY15" fmla="*/ 86099 h 166200"/>
                  <a:gd name="connsiteX16" fmla="*/ 231421 w 272225"/>
                  <a:gd name="connsiteY16" fmla="*/ 28561 h 166200"/>
                  <a:gd name="connsiteX17" fmla="*/ 226963 w 272225"/>
                  <a:gd name="connsiteY17" fmla="*/ 22594 h 166200"/>
                  <a:gd name="connsiteX18" fmla="*/ 222025 w 272225"/>
                  <a:gd name="connsiteY18" fmla="*/ 21223 h 16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2225" h="166200">
                    <a:moveTo>
                      <a:pt x="21154" y="166201"/>
                    </a:moveTo>
                    <a:lnTo>
                      <a:pt x="992" y="88157"/>
                    </a:lnTo>
                    <a:cubicBezTo>
                      <a:pt x="-1066" y="80133"/>
                      <a:pt x="100" y="71835"/>
                      <a:pt x="4284" y="64703"/>
                    </a:cubicBezTo>
                    <a:cubicBezTo>
                      <a:pt x="8467" y="57570"/>
                      <a:pt x="15188" y="52495"/>
                      <a:pt x="23212" y="50438"/>
                    </a:cubicBezTo>
                    <a:lnTo>
                      <a:pt x="214344" y="992"/>
                    </a:lnTo>
                    <a:cubicBezTo>
                      <a:pt x="222368" y="-1066"/>
                      <a:pt x="230666" y="100"/>
                      <a:pt x="237798" y="4284"/>
                    </a:cubicBezTo>
                    <a:cubicBezTo>
                      <a:pt x="244931" y="8467"/>
                      <a:pt x="250006" y="15188"/>
                      <a:pt x="252063" y="23212"/>
                    </a:cubicBezTo>
                    <a:lnTo>
                      <a:pt x="272226" y="101256"/>
                    </a:lnTo>
                    <a:lnTo>
                      <a:pt x="21154" y="166201"/>
                    </a:lnTo>
                    <a:close/>
                    <a:moveTo>
                      <a:pt x="222025" y="21223"/>
                    </a:moveTo>
                    <a:cubicBezTo>
                      <a:pt x="221202" y="21223"/>
                      <a:pt x="220379" y="21360"/>
                      <a:pt x="219556" y="21566"/>
                    </a:cubicBezTo>
                    <a:lnTo>
                      <a:pt x="28424" y="71012"/>
                    </a:lnTo>
                    <a:cubicBezTo>
                      <a:pt x="25886" y="71698"/>
                      <a:pt x="23760" y="73275"/>
                      <a:pt x="22457" y="75469"/>
                    </a:cubicBezTo>
                    <a:cubicBezTo>
                      <a:pt x="21154" y="77733"/>
                      <a:pt x="20743" y="80339"/>
                      <a:pt x="21429" y="82876"/>
                    </a:cubicBezTo>
                    <a:lnTo>
                      <a:pt x="36310" y="140415"/>
                    </a:lnTo>
                    <a:lnTo>
                      <a:pt x="246302" y="86099"/>
                    </a:lnTo>
                    <a:lnTo>
                      <a:pt x="231421" y="28561"/>
                    </a:lnTo>
                    <a:cubicBezTo>
                      <a:pt x="230803" y="26023"/>
                      <a:pt x="229157" y="23897"/>
                      <a:pt x="226963" y="22594"/>
                    </a:cubicBezTo>
                    <a:cubicBezTo>
                      <a:pt x="225385" y="21703"/>
                      <a:pt x="223740" y="21223"/>
                      <a:pt x="222025" y="2122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CFF6AA9E-74A1-DF70-57E5-8EB246790966}"/>
              </a:ext>
            </a:extLst>
          </p:cNvPr>
          <p:cNvGrpSpPr/>
          <p:nvPr/>
        </p:nvGrpSpPr>
        <p:grpSpPr>
          <a:xfrm>
            <a:off x="602882" y="2308561"/>
            <a:ext cx="866222" cy="1022578"/>
            <a:chOff x="911178" y="2120210"/>
            <a:chExt cx="1043307" cy="1231627"/>
          </a:xfrm>
        </p:grpSpPr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2B9FD3BF-E902-B708-53CC-D76DCF2CE91B}"/>
                </a:ext>
              </a:extLst>
            </p:cNvPr>
            <p:cNvSpPr/>
            <p:nvPr/>
          </p:nvSpPr>
          <p:spPr>
            <a:xfrm>
              <a:off x="1214576" y="317723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5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5" y="39159"/>
                    <a:pt x="174605" y="87302"/>
                  </a:cubicBezTo>
                  <a:cubicBezTo>
                    <a:pt x="174605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14" y="50818"/>
                    <a:pt x="123718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2" name="图形 2">
              <a:extLst>
                <a:ext uri="{FF2B5EF4-FFF2-40B4-BE49-F238E27FC236}">
                  <a16:creationId xmlns:a16="http://schemas.microsoft.com/office/drawing/2014/main" id="{A682B11C-C8A4-B424-E9D0-8352767645CC}"/>
                </a:ext>
              </a:extLst>
            </p:cNvPr>
            <p:cNvGrpSpPr/>
            <p:nvPr/>
          </p:nvGrpSpPr>
          <p:grpSpPr>
            <a:xfrm>
              <a:off x="911178" y="2120210"/>
              <a:ext cx="1043307" cy="835510"/>
              <a:chOff x="911178" y="2120210"/>
              <a:chExt cx="1043307" cy="835510"/>
            </a:xfrm>
            <a:solidFill>
              <a:srgbClr val="99BBDD"/>
            </a:solidFill>
          </p:grpSpPr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A7A06C24-7C5F-C2BB-30B9-E7A67D0E12D3}"/>
                  </a:ext>
                </a:extLst>
              </p:cNvPr>
              <p:cNvSpPr/>
              <p:nvPr/>
            </p:nvSpPr>
            <p:spPr>
              <a:xfrm>
                <a:off x="911178" y="2287751"/>
                <a:ext cx="527242" cy="667969"/>
              </a:xfrm>
              <a:custGeom>
                <a:avLst/>
                <a:gdLst>
                  <a:gd name="connsiteX0" fmla="*/ 527243 w 527242"/>
                  <a:gd name="connsiteY0" fmla="*/ 667969 h 667969"/>
                  <a:gd name="connsiteX1" fmla="*/ 171450 w 527242"/>
                  <a:gd name="connsiteY1" fmla="*/ 597743 h 667969"/>
                  <a:gd name="connsiteX2" fmla="*/ 0 w 527242"/>
                  <a:gd name="connsiteY2" fmla="*/ 0 h 667969"/>
                  <a:gd name="connsiteX3" fmla="*/ 505778 w 527242"/>
                  <a:gd name="connsiteY3" fmla="*/ 63779 h 667969"/>
                  <a:gd name="connsiteX4" fmla="*/ 527243 w 527242"/>
                  <a:gd name="connsiteY4" fmla="*/ 667969 h 667969"/>
                  <a:gd name="connsiteX5" fmla="*/ 188184 w 527242"/>
                  <a:gd name="connsiteY5" fmla="*/ 579501 h 667969"/>
                  <a:gd name="connsiteX6" fmla="*/ 505092 w 527242"/>
                  <a:gd name="connsiteY6" fmla="*/ 642046 h 667969"/>
                  <a:gd name="connsiteX7" fmla="*/ 485204 w 527242"/>
                  <a:gd name="connsiteY7" fmla="*/ 82570 h 667969"/>
                  <a:gd name="connsiteX8" fmla="*/ 29147 w 527242"/>
                  <a:gd name="connsiteY8" fmla="*/ 25032 h 667969"/>
                  <a:gd name="connsiteX9" fmla="*/ 188184 w 527242"/>
                  <a:gd name="connsiteY9" fmla="*/ 579501 h 66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242" h="667969">
                    <a:moveTo>
                      <a:pt x="527243" y="667969"/>
                    </a:moveTo>
                    <a:lnTo>
                      <a:pt x="171450" y="597743"/>
                    </a:lnTo>
                    <a:lnTo>
                      <a:pt x="0" y="0"/>
                    </a:lnTo>
                    <a:lnTo>
                      <a:pt x="505778" y="63779"/>
                    </a:lnTo>
                    <a:lnTo>
                      <a:pt x="527243" y="667969"/>
                    </a:lnTo>
                    <a:close/>
                    <a:moveTo>
                      <a:pt x="188184" y="579501"/>
                    </a:moveTo>
                    <a:lnTo>
                      <a:pt x="505092" y="642046"/>
                    </a:lnTo>
                    <a:lnTo>
                      <a:pt x="485204" y="82570"/>
                    </a:lnTo>
                    <a:lnTo>
                      <a:pt x="29147" y="25032"/>
                    </a:lnTo>
                    <a:lnTo>
                      <a:pt x="188184" y="57950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AEB6EA1-9C48-6A2C-84B6-2DE3E9E2AE53}"/>
                  </a:ext>
                </a:extLst>
              </p:cNvPr>
              <p:cNvSpPr/>
              <p:nvPr/>
            </p:nvSpPr>
            <p:spPr>
              <a:xfrm>
                <a:off x="1455291" y="2246397"/>
                <a:ext cx="499193" cy="707608"/>
              </a:xfrm>
              <a:custGeom>
                <a:avLst/>
                <a:gdLst>
                  <a:gd name="connsiteX0" fmla="*/ 26403 w 499193"/>
                  <a:gd name="connsiteY0" fmla="*/ 707609 h 707608"/>
                  <a:gd name="connsiteX1" fmla="*/ 0 w 499193"/>
                  <a:gd name="connsiteY1" fmla="*/ 103624 h 707608"/>
                  <a:gd name="connsiteX2" fmla="*/ 499194 w 499193"/>
                  <a:gd name="connsiteY2" fmla="*/ 0 h 707608"/>
                  <a:gd name="connsiteX3" fmla="*/ 375544 w 499193"/>
                  <a:gd name="connsiteY3" fmla="*/ 609402 h 707608"/>
                  <a:gd name="connsiteX4" fmla="*/ 26403 w 499193"/>
                  <a:gd name="connsiteY4" fmla="*/ 707609 h 707608"/>
                  <a:gd name="connsiteX5" fmla="*/ 21946 w 499193"/>
                  <a:gd name="connsiteY5" fmla="*/ 120769 h 707608"/>
                  <a:gd name="connsiteX6" fmla="*/ 46360 w 499193"/>
                  <a:gd name="connsiteY6" fmla="*/ 680039 h 707608"/>
                  <a:gd name="connsiteX7" fmla="*/ 357370 w 499193"/>
                  <a:gd name="connsiteY7" fmla="*/ 592600 h 707608"/>
                  <a:gd name="connsiteX8" fmla="*/ 472036 w 499193"/>
                  <a:gd name="connsiteY8" fmla="*/ 27295 h 707608"/>
                  <a:gd name="connsiteX9" fmla="*/ 21946 w 499193"/>
                  <a:gd name="connsiteY9" fmla="*/ 120769 h 70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9193" h="707608">
                    <a:moveTo>
                      <a:pt x="26403" y="707609"/>
                    </a:moveTo>
                    <a:lnTo>
                      <a:pt x="0" y="103624"/>
                    </a:lnTo>
                    <a:lnTo>
                      <a:pt x="499194" y="0"/>
                    </a:lnTo>
                    <a:lnTo>
                      <a:pt x="375544" y="609402"/>
                    </a:lnTo>
                    <a:lnTo>
                      <a:pt x="26403" y="707609"/>
                    </a:lnTo>
                    <a:close/>
                    <a:moveTo>
                      <a:pt x="21946" y="120769"/>
                    </a:moveTo>
                    <a:lnTo>
                      <a:pt x="46360" y="680039"/>
                    </a:lnTo>
                    <a:lnTo>
                      <a:pt x="357370" y="592600"/>
                    </a:lnTo>
                    <a:lnTo>
                      <a:pt x="472036" y="27295"/>
                    </a:lnTo>
                    <a:lnTo>
                      <a:pt x="21946" y="12076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7238ECAF-7730-95A2-E815-AAAF0FDEC8CD}"/>
                  </a:ext>
                </a:extLst>
              </p:cNvPr>
              <p:cNvSpPr/>
              <p:nvPr/>
            </p:nvSpPr>
            <p:spPr>
              <a:xfrm>
                <a:off x="1395695" y="2347552"/>
                <a:ext cx="104584" cy="606110"/>
              </a:xfrm>
              <a:custGeom>
                <a:avLst/>
                <a:gdLst>
                  <a:gd name="connsiteX0" fmla="*/ 23866 w 104584"/>
                  <a:gd name="connsiteY0" fmla="*/ 606110 h 606110"/>
                  <a:gd name="connsiteX1" fmla="*/ 0 w 104584"/>
                  <a:gd name="connsiteY1" fmla="*/ 3223 h 606110"/>
                  <a:gd name="connsiteX2" fmla="*/ 80719 w 104584"/>
                  <a:gd name="connsiteY2" fmla="*/ 0 h 606110"/>
                  <a:gd name="connsiteX3" fmla="*/ 104585 w 104584"/>
                  <a:gd name="connsiteY3" fmla="*/ 602887 h 606110"/>
                  <a:gd name="connsiteX4" fmla="*/ 23866 w 104584"/>
                  <a:gd name="connsiteY4" fmla="*/ 606110 h 606110"/>
                  <a:gd name="connsiteX5" fmla="*/ 22014 w 104584"/>
                  <a:gd name="connsiteY5" fmla="*/ 23592 h 606110"/>
                  <a:gd name="connsiteX6" fmla="*/ 44234 w 104584"/>
                  <a:gd name="connsiteY6" fmla="*/ 584165 h 606110"/>
                  <a:gd name="connsiteX7" fmla="*/ 82639 w 104584"/>
                  <a:gd name="connsiteY7" fmla="*/ 582656 h 606110"/>
                  <a:gd name="connsiteX8" fmla="*/ 60419 w 104584"/>
                  <a:gd name="connsiteY8" fmla="*/ 22083 h 606110"/>
                  <a:gd name="connsiteX9" fmla="*/ 22014 w 104584"/>
                  <a:gd name="connsiteY9" fmla="*/ 23592 h 60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584" h="606110">
                    <a:moveTo>
                      <a:pt x="23866" y="606110"/>
                    </a:moveTo>
                    <a:lnTo>
                      <a:pt x="0" y="3223"/>
                    </a:lnTo>
                    <a:lnTo>
                      <a:pt x="80719" y="0"/>
                    </a:lnTo>
                    <a:lnTo>
                      <a:pt x="104585" y="602887"/>
                    </a:lnTo>
                    <a:lnTo>
                      <a:pt x="23866" y="606110"/>
                    </a:lnTo>
                    <a:close/>
                    <a:moveTo>
                      <a:pt x="22014" y="23592"/>
                    </a:moveTo>
                    <a:lnTo>
                      <a:pt x="44234" y="584165"/>
                    </a:lnTo>
                    <a:lnTo>
                      <a:pt x="82639" y="582656"/>
                    </a:lnTo>
                    <a:lnTo>
                      <a:pt x="60419" y="22083"/>
                    </a:lnTo>
                    <a:lnTo>
                      <a:pt x="22014" y="23592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3CB40BE-BBA2-6C3C-27DC-18E115EF8D91}"/>
                  </a:ext>
                </a:extLst>
              </p:cNvPr>
              <p:cNvSpPr/>
              <p:nvPr/>
            </p:nvSpPr>
            <p:spPr>
              <a:xfrm>
                <a:off x="1424156" y="2220944"/>
                <a:ext cx="475670" cy="139226"/>
              </a:xfrm>
              <a:custGeom>
                <a:avLst/>
                <a:gdLst>
                  <a:gd name="connsiteX0" fmla="*/ 1715 w 475670"/>
                  <a:gd name="connsiteY0" fmla="*/ 139227 h 139226"/>
                  <a:gd name="connsiteX1" fmla="*/ 0 w 475670"/>
                  <a:gd name="connsiteY1" fmla="*/ 95130 h 139226"/>
                  <a:gd name="connsiteX2" fmla="*/ 4595 w 475670"/>
                  <a:gd name="connsiteY2" fmla="*/ 91769 h 139226"/>
                  <a:gd name="connsiteX3" fmla="*/ 113431 w 475670"/>
                  <a:gd name="connsiteY3" fmla="*/ 40060 h 139226"/>
                  <a:gd name="connsiteX4" fmla="*/ 428076 w 475670"/>
                  <a:gd name="connsiteY4" fmla="*/ 1793 h 139226"/>
                  <a:gd name="connsiteX5" fmla="*/ 430957 w 475670"/>
                  <a:gd name="connsiteY5" fmla="*/ 1998 h 139226"/>
                  <a:gd name="connsiteX6" fmla="*/ 475671 w 475670"/>
                  <a:gd name="connsiteY6" fmla="*/ 32173 h 139226"/>
                  <a:gd name="connsiteX7" fmla="*/ 463807 w 475670"/>
                  <a:gd name="connsiteY7" fmla="*/ 49730 h 139226"/>
                  <a:gd name="connsiteX8" fmla="*/ 423824 w 475670"/>
                  <a:gd name="connsiteY8" fmla="*/ 22778 h 139226"/>
                  <a:gd name="connsiteX9" fmla="*/ 121249 w 475670"/>
                  <a:gd name="connsiteY9" fmla="*/ 59743 h 139226"/>
                  <a:gd name="connsiteX10" fmla="*/ 21603 w 475670"/>
                  <a:gd name="connsiteY10" fmla="*/ 105828 h 139226"/>
                  <a:gd name="connsiteX11" fmla="*/ 22906 w 475670"/>
                  <a:gd name="connsiteY11" fmla="*/ 138335 h 139226"/>
                  <a:gd name="connsiteX12" fmla="*/ 1715 w 475670"/>
                  <a:gd name="connsiteY12" fmla="*/ 139227 h 139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5670" h="139226">
                    <a:moveTo>
                      <a:pt x="1715" y="139227"/>
                    </a:moveTo>
                    <a:lnTo>
                      <a:pt x="0" y="95130"/>
                    </a:lnTo>
                    <a:lnTo>
                      <a:pt x="4595" y="91769"/>
                    </a:lnTo>
                    <a:cubicBezTo>
                      <a:pt x="6104" y="90672"/>
                      <a:pt x="42657" y="64406"/>
                      <a:pt x="113431" y="40060"/>
                    </a:cubicBezTo>
                    <a:cubicBezTo>
                      <a:pt x="178239" y="17772"/>
                      <a:pt x="285499" y="-6917"/>
                      <a:pt x="428076" y="1793"/>
                    </a:cubicBezTo>
                    <a:lnTo>
                      <a:pt x="430957" y="1998"/>
                    </a:lnTo>
                    <a:lnTo>
                      <a:pt x="475671" y="32173"/>
                    </a:lnTo>
                    <a:lnTo>
                      <a:pt x="463807" y="49730"/>
                    </a:lnTo>
                    <a:lnTo>
                      <a:pt x="423824" y="22778"/>
                    </a:lnTo>
                    <a:cubicBezTo>
                      <a:pt x="286664" y="14823"/>
                      <a:pt x="183657" y="38414"/>
                      <a:pt x="121249" y="59743"/>
                    </a:cubicBezTo>
                    <a:cubicBezTo>
                      <a:pt x="67003" y="78259"/>
                      <a:pt x="33261" y="98285"/>
                      <a:pt x="21603" y="105828"/>
                    </a:cubicBezTo>
                    <a:lnTo>
                      <a:pt x="22906" y="138335"/>
                    </a:lnTo>
                    <a:lnTo>
                      <a:pt x="1715" y="139227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0C941BAF-2A9A-B00F-E3A4-CD4047524180}"/>
                  </a:ext>
                </a:extLst>
              </p:cNvPr>
              <p:cNvSpPr/>
              <p:nvPr/>
            </p:nvSpPr>
            <p:spPr>
              <a:xfrm>
                <a:off x="966110" y="2246833"/>
                <a:ext cx="480882" cy="113338"/>
              </a:xfrm>
              <a:custGeom>
                <a:avLst/>
                <a:gdLst>
                  <a:gd name="connsiteX0" fmla="*/ 459760 w 480882"/>
                  <a:gd name="connsiteY0" fmla="*/ 113339 h 113338"/>
                  <a:gd name="connsiteX1" fmla="*/ 458457 w 480882"/>
                  <a:gd name="connsiteY1" fmla="*/ 80832 h 113338"/>
                  <a:gd name="connsiteX2" fmla="*/ 355450 w 480882"/>
                  <a:gd name="connsiteY2" fmla="*/ 42770 h 113338"/>
                  <a:gd name="connsiteX3" fmla="*/ 50886 w 480882"/>
                  <a:gd name="connsiteY3" fmla="*/ 29808 h 113338"/>
                  <a:gd name="connsiteX4" fmla="*/ 13167 w 480882"/>
                  <a:gd name="connsiteY4" fmla="*/ 59846 h 113338"/>
                  <a:gd name="connsiteX5" fmla="*/ 0 w 480882"/>
                  <a:gd name="connsiteY5" fmla="*/ 43250 h 113338"/>
                  <a:gd name="connsiteX6" fmla="*/ 42245 w 480882"/>
                  <a:gd name="connsiteY6" fmla="*/ 9645 h 113338"/>
                  <a:gd name="connsiteX7" fmla="*/ 45126 w 480882"/>
                  <a:gd name="connsiteY7" fmla="*/ 9234 h 113338"/>
                  <a:gd name="connsiteX8" fmla="*/ 361828 w 480882"/>
                  <a:gd name="connsiteY8" fmla="*/ 22470 h 113338"/>
                  <a:gd name="connsiteX9" fmla="*/ 474368 w 480882"/>
                  <a:gd name="connsiteY9" fmla="*/ 65401 h 113338"/>
                  <a:gd name="connsiteX10" fmla="*/ 479168 w 480882"/>
                  <a:gd name="connsiteY10" fmla="*/ 68350 h 113338"/>
                  <a:gd name="connsiteX11" fmla="*/ 480883 w 480882"/>
                  <a:gd name="connsiteY11" fmla="*/ 112447 h 113338"/>
                  <a:gd name="connsiteX12" fmla="*/ 459760 w 480882"/>
                  <a:gd name="connsiteY12" fmla="*/ 113339 h 11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882" h="113338">
                    <a:moveTo>
                      <a:pt x="459760" y="113339"/>
                    </a:moveTo>
                    <a:lnTo>
                      <a:pt x="458457" y="80832"/>
                    </a:lnTo>
                    <a:cubicBezTo>
                      <a:pt x="446250" y="74248"/>
                      <a:pt x="411000" y="56966"/>
                      <a:pt x="355450" y="42770"/>
                    </a:cubicBezTo>
                    <a:cubicBezTo>
                      <a:pt x="291534" y="26448"/>
                      <a:pt x="187018" y="11017"/>
                      <a:pt x="50886" y="29808"/>
                    </a:cubicBezTo>
                    <a:lnTo>
                      <a:pt x="13167" y="59846"/>
                    </a:lnTo>
                    <a:lnTo>
                      <a:pt x="0" y="43250"/>
                    </a:lnTo>
                    <a:lnTo>
                      <a:pt x="42245" y="9645"/>
                    </a:lnTo>
                    <a:lnTo>
                      <a:pt x="45126" y="9234"/>
                    </a:lnTo>
                    <a:cubicBezTo>
                      <a:pt x="186606" y="-10723"/>
                      <a:pt x="295443" y="5394"/>
                      <a:pt x="361828" y="22470"/>
                    </a:cubicBezTo>
                    <a:cubicBezTo>
                      <a:pt x="434249" y="41124"/>
                      <a:pt x="472791" y="64372"/>
                      <a:pt x="474368" y="65401"/>
                    </a:cubicBezTo>
                    <a:lnTo>
                      <a:pt x="479168" y="68350"/>
                    </a:lnTo>
                    <a:lnTo>
                      <a:pt x="480883" y="112447"/>
                    </a:lnTo>
                    <a:lnTo>
                      <a:pt x="459760" y="11333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98A1A36-A2AC-D180-F4A7-9723034C0FA2}"/>
                  </a:ext>
                </a:extLst>
              </p:cNvPr>
              <p:cNvSpPr/>
              <p:nvPr/>
            </p:nvSpPr>
            <p:spPr>
              <a:xfrm>
                <a:off x="1424705" y="2120210"/>
                <a:ext cx="489524" cy="203957"/>
              </a:xfrm>
              <a:custGeom>
                <a:avLst/>
                <a:gdLst>
                  <a:gd name="connsiteX0" fmla="*/ 20437 w 489524"/>
                  <a:gd name="connsiteY0" fmla="*/ 203957 h 203957"/>
                  <a:gd name="connsiteX1" fmla="*/ 0 w 489524"/>
                  <a:gd name="connsiteY1" fmla="*/ 198333 h 203957"/>
                  <a:gd name="connsiteX2" fmla="*/ 223914 w 489524"/>
                  <a:gd name="connsiteY2" fmla="*/ 74958 h 203957"/>
                  <a:gd name="connsiteX3" fmla="*/ 458800 w 489524"/>
                  <a:gd name="connsiteY3" fmla="*/ 20506 h 203957"/>
                  <a:gd name="connsiteX4" fmla="*/ 489524 w 489524"/>
                  <a:gd name="connsiteY4" fmla="*/ 0 h 203957"/>
                  <a:gd name="connsiteX5" fmla="*/ 474368 w 489524"/>
                  <a:gd name="connsiteY5" fmla="*/ 33604 h 203957"/>
                  <a:gd name="connsiteX6" fmla="*/ 436443 w 489524"/>
                  <a:gd name="connsiteY6" fmla="*/ 117546 h 203957"/>
                  <a:gd name="connsiteX7" fmla="*/ 417172 w 489524"/>
                  <a:gd name="connsiteY7" fmla="*/ 108836 h 203957"/>
                  <a:gd name="connsiteX8" fmla="*/ 443301 w 489524"/>
                  <a:gd name="connsiteY8" fmla="*/ 51024 h 203957"/>
                  <a:gd name="connsiteX9" fmla="*/ 226314 w 489524"/>
                  <a:gd name="connsiteY9" fmla="*/ 96012 h 203957"/>
                  <a:gd name="connsiteX10" fmla="*/ 20437 w 489524"/>
                  <a:gd name="connsiteY10" fmla="*/ 203957 h 2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9524" h="203957">
                    <a:moveTo>
                      <a:pt x="20437" y="203957"/>
                    </a:moveTo>
                    <a:lnTo>
                      <a:pt x="0" y="198333"/>
                    </a:lnTo>
                    <a:cubicBezTo>
                      <a:pt x="1166" y="194219"/>
                      <a:pt x="30175" y="96698"/>
                      <a:pt x="223914" y="74958"/>
                    </a:cubicBezTo>
                    <a:cubicBezTo>
                      <a:pt x="406062" y="54453"/>
                      <a:pt x="458252" y="20848"/>
                      <a:pt x="458800" y="20506"/>
                    </a:cubicBezTo>
                    <a:lnTo>
                      <a:pt x="489524" y="0"/>
                    </a:lnTo>
                    <a:lnTo>
                      <a:pt x="474368" y="33604"/>
                    </a:lnTo>
                    <a:lnTo>
                      <a:pt x="436443" y="117546"/>
                    </a:lnTo>
                    <a:lnTo>
                      <a:pt x="417172" y="108836"/>
                    </a:lnTo>
                    <a:lnTo>
                      <a:pt x="443301" y="51024"/>
                    </a:lnTo>
                    <a:cubicBezTo>
                      <a:pt x="410931" y="63574"/>
                      <a:pt x="345712" y="82570"/>
                      <a:pt x="226314" y="96012"/>
                    </a:cubicBezTo>
                    <a:cubicBezTo>
                      <a:pt x="46703" y="116175"/>
                      <a:pt x="20711" y="203065"/>
                      <a:pt x="20437" y="203957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4DDACF7-2F31-537C-F03B-46F6CCB53BA4}"/>
                  </a:ext>
                </a:extLst>
              </p:cNvPr>
              <p:cNvSpPr/>
              <p:nvPr/>
            </p:nvSpPr>
            <p:spPr>
              <a:xfrm rot="-137520">
                <a:off x="1408269" y="2412290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06BCFB2B-EAF2-973D-CE1D-C49365D9F46D}"/>
                  </a:ext>
                </a:extLst>
              </p:cNvPr>
              <p:cNvSpPr/>
              <p:nvPr/>
            </p:nvSpPr>
            <p:spPr>
              <a:xfrm rot="-137520">
                <a:off x="1410326" y="2461666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E334A004-97D1-AC35-5426-CCA6AA37ACBD}"/>
                  </a:ext>
                </a:extLst>
              </p:cNvPr>
              <p:cNvSpPr/>
              <p:nvPr/>
            </p:nvSpPr>
            <p:spPr>
              <a:xfrm rot="-112080">
                <a:off x="1425386" y="2858507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BC0FEED-C79E-CA72-C93A-1AAB59CB9141}"/>
                  </a:ext>
                </a:extLst>
              </p:cNvPr>
              <p:cNvSpPr/>
              <p:nvPr/>
            </p:nvSpPr>
            <p:spPr>
              <a:xfrm rot="-112080">
                <a:off x="1423808" y="2809129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052A0C7-F71A-8950-EDD5-588AF0E22AC3}"/>
                  </a:ext>
                </a:extLst>
              </p:cNvPr>
              <p:cNvSpPr/>
              <p:nvPr/>
            </p:nvSpPr>
            <p:spPr>
              <a:xfrm>
                <a:off x="1458172" y="2275886"/>
                <a:ext cx="174330" cy="60899"/>
              </a:xfrm>
              <a:custGeom>
                <a:avLst/>
                <a:gdLst>
                  <a:gd name="connsiteX0" fmla="*/ 0 w 174330"/>
                  <a:gd name="connsiteY0" fmla="*/ 60899 h 60899"/>
                  <a:gd name="connsiteX1" fmla="*/ 19614 w 174330"/>
                  <a:gd name="connsiteY1" fmla="*/ 48349 h 60899"/>
                  <a:gd name="connsiteX2" fmla="*/ 40325 w 174330"/>
                  <a:gd name="connsiteY2" fmla="*/ 37719 h 60899"/>
                  <a:gd name="connsiteX3" fmla="*/ 83599 w 174330"/>
                  <a:gd name="connsiteY3" fmla="*/ 20368 h 60899"/>
                  <a:gd name="connsiteX4" fmla="*/ 94709 w 174330"/>
                  <a:gd name="connsiteY4" fmla="*/ 16802 h 60899"/>
                  <a:gd name="connsiteX5" fmla="*/ 105888 w 174330"/>
                  <a:gd name="connsiteY5" fmla="*/ 13510 h 60899"/>
                  <a:gd name="connsiteX6" fmla="*/ 128450 w 174330"/>
                  <a:gd name="connsiteY6" fmla="*/ 7750 h 60899"/>
                  <a:gd name="connsiteX7" fmla="*/ 151287 w 174330"/>
                  <a:gd name="connsiteY7" fmla="*/ 3155 h 60899"/>
                  <a:gd name="connsiteX8" fmla="*/ 174330 w 174330"/>
                  <a:gd name="connsiteY8" fmla="*/ 0 h 60899"/>
                  <a:gd name="connsiteX9" fmla="*/ 152179 w 174330"/>
                  <a:gd name="connsiteY9" fmla="*/ 6927 h 60899"/>
                  <a:gd name="connsiteX10" fmla="*/ 141138 w 174330"/>
                  <a:gd name="connsiteY10" fmla="*/ 10356 h 60899"/>
                  <a:gd name="connsiteX11" fmla="*/ 130096 w 174330"/>
                  <a:gd name="connsiteY11" fmla="*/ 13716 h 60899"/>
                  <a:gd name="connsiteX12" fmla="*/ 119055 w 174330"/>
                  <a:gd name="connsiteY12" fmla="*/ 17145 h 60899"/>
                  <a:gd name="connsiteX13" fmla="*/ 108082 w 174330"/>
                  <a:gd name="connsiteY13" fmla="*/ 20711 h 60899"/>
                  <a:gd name="connsiteX14" fmla="*/ 86205 w 174330"/>
                  <a:gd name="connsiteY14" fmla="*/ 27912 h 60899"/>
                  <a:gd name="connsiteX15" fmla="*/ 42794 w 174330"/>
                  <a:gd name="connsiteY15" fmla="*/ 43411 h 60899"/>
                  <a:gd name="connsiteX16" fmla="*/ 0 w 174330"/>
                  <a:gd name="connsiteY16" fmla="*/ 60899 h 6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330" h="60899">
                    <a:moveTo>
                      <a:pt x="0" y="60899"/>
                    </a:moveTo>
                    <a:cubicBezTo>
                      <a:pt x="6172" y="56167"/>
                      <a:pt x="12893" y="52189"/>
                      <a:pt x="19614" y="48349"/>
                    </a:cubicBezTo>
                    <a:cubicBezTo>
                      <a:pt x="26403" y="44508"/>
                      <a:pt x="33330" y="41011"/>
                      <a:pt x="40325" y="37719"/>
                    </a:cubicBezTo>
                    <a:cubicBezTo>
                      <a:pt x="54384" y="31135"/>
                      <a:pt x="68854" y="25374"/>
                      <a:pt x="83599" y="20368"/>
                    </a:cubicBezTo>
                    <a:lnTo>
                      <a:pt x="94709" y="16802"/>
                    </a:lnTo>
                    <a:cubicBezTo>
                      <a:pt x="98412" y="15636"/>
                      <a:pt x="102184" y="14608"/>
                      <a:pt x="105888" y="13510"/>
                    </a:cubicBezTo>
                    <a:cubicBezTo>
                      <a:pt x="113363" y="11384"/>
                      <a:pt x="120907" y="9464"/>
                      <a:pt x="128450" y="7750"/>
                    </a:cubicBezTo>
                    <a:cubicBezTo>
                      <a:pt x="135994" y="5898"/>
                      <a:pt x="143675" y="4595"/>
                      <a:pt x="151287" y="3155"/>
                    </a:cubicBezTo>
                    <a:cubicBezTo>
                      <a:pt x="158969" y="1920"/>
                      <a:pt x="166649" y="823"/>
                      <a:pt x="174330" y="0"/>
                    </a:cubicBezTo>
                    <a:cubicBezTo>
                      <a:pt x="166992" y="2537"/>
                      <a:pt x="159517" y="4663"/>
                      <a:pt x="152179" y="6927"/>
                    </a:cubicBezTo>
                    <a:lnTo>
                      <a:pt x="141138" y="10356"/>
                    </a:lnTo>
                    <a:cubicBezTo>
                      <a:pt x="137434" y="11453"/>
                      <a:pt x="133731" y="12482"/>
                      <a:pt x="130096" y="13716"/>
                    </a:cubicBezTo>
                    <a:cubicBezTo>
                      <a:pt x="126462" y="14882"/>
                      <a:pt x="122758" y="16048"/>
                      <a:pt x="119055" y="17145"/>
                    </a:cubicBezTo>
                    <a:cubicBezTo>
                      <a:pt x="115352" y="18242"/>
                      <a:pt x="111717" y="19477"/>
                      <a:pt x="108082" y="20711"/>
                    </a:cubicBezTo>
                    <a:cubicBezTo>
                      <a:pt x="100744" y="22974"/>
                      <a:pt x="93475" y="25512"/>
                      <a:pt x="86205" y="27912"/>
                    </a:cubicBezTo>
                    <a:cubicBezTo>
                      <a:pt x="71666" y="32850"/>
                      <a:pt x="57196" y="37925"/>
                      <a:pt x="42794" y="43411"/>
                    </a:cubicBezTo>
                    <a:cubicBezTo>
                      <a:pt x="28392" y="48898"/>
                      <a:pt x="14127" y="54521"/>
                      <a:pt x="0" y="6089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E74B44F0-48E6-BD62-AD5A-64BE61CB767D}"/>
                  </a:ext>
                </a:extLst>
              </p:cNvPr>
              <p:cNvSpPr/>
              <p:nvPr/>
            </p:nvSpPr>
            <p:spPr>
              <a:xfrm>
                <a:off x="1587925" y="2257918"/>
                <a:ext cx="246545" cy="50886"/>
              </a:xfrm>
              <a:custGeom>
                <a:avLst/>
                <a:gdLst>
                  <a:gd name="connsiteX0" fmla="*/ 0 w 246545"/>
                  <a:gd name="connsiteY0" fmla="*/ 50886 h 50886"/>
                  <a:gd name="connsiteX1" fmla="*/ 59184 w 246545"/>
                  <a:gd name="connsiteY1" fmla="*/ 28324 h 50886"/>
                  <a:gd name="connsiteX2" fmla="*/ 120701 w 246545"/>
                  <a:gd name="connsiteY2" fmla="*/ 12824 h 50886"/>
                  <a:gd name="connsiteX3" fmla="*/ 136269 w 246545"/>
                  <a:gd name="connsiteY3" fmla="*/ 9944 h 50886"/>
                  <a:gd name="connsiteX4" fmla="*/ 144087 w 246545"/>
                  <a:gd name="connsiteY4" fmla="*/ 8573 h 50886"/>
                  <a:gd name="connsiteX5" fmla="*/ 151905 w 246545"/>
                  <a:gd name="connsiteY5" fmla="*/ 7407 h 50886"/>
                  <a:gd name="connsiteX6" fmla="*/ 167610 w 246545"/>
                  <a:gd name="connsiteY6" fmla="*/ 5144 h 50886"/>
                  <a:gd name="connsiteX7" fmla="*/ 183383 w 246545"/>
                  <a:gd name="connsiteY7" fmla="*/ 3360 h 50886"/>
                  <a:gd name="connsiteX8" fmla="*/ 214930 w 246545"/>
                  <a:gd name="connsiteY8" fmla="*/ 754 h 50886"/>
                  <a:gd name="connsiteX9" fmla="*/ 222816 w 246545"/>
                  <a:gd name="connsiteY9" fmla="*/ 411 h 50886"/>
                  <a:gd name="connsiteX10" fmla="*/ 230703 w 246545"/>
                  <a:gd name="connsiteY10" fmla="*/ 206 h 50886"/>
                  <a:gd name="connsiteX11" fmla="*/ 246545 w 246545"/>
                  <a:gd name="connsiteY11" fmla="*/ 0 h 50886"/>
                  <a:gd name="connsiteX12" fmla="*/ 215273 w 246545"/>
                  <a:gd name="connsiteY12" fmla="*/ 4663 h 50886"/>
                  <a:gd name="connsiteX13" fmla="*/ 199705 w 246545"/>
                  <a:gd name="connsiteY13" fmla="*/ 7064 h 50886"/>
                  <a:gd name="connsiteX14" fmla="*/ 191887 w 246545"/>
                  <a:gd name="connsiteY14" fmla="*/ 8229 h 50886"/>
                  <a:gd name="connsiteX15" fmla="*/ 184137 w 246545"/>
                  <a:gd name="connsiteY15" fmla="*/ 9533 h 50886"/>
                  <a:gd name="connsiteX16" fmla="*/ 168570 w 246545"/>
                  <a:gd name="connsiteY16" fmla="*/ 12070 h 50886"/>
                  <a:gd name="connsiteX17" fmla="*/ 153071 w 246545"/>
                  <a:gd name="connsiteY17" fmla="*/ 14882 h 50886"/>
                  <a:gd name="connsiteX18" fmla="*/ 145321 w 246545"/>
                  <a:gd name="connsiteY18" fmla="*/ 16253 h 50886"/>
                  <a:gd name="connsiteX19" fmla="*/ 137572 w 246545"/>
                  <a:gd name="connsiteY19" fmla="*/ 17762 h 50886"/>
                  <a:gd name="connsiteX20" fmla="*/ 122141 w 246545"/>
                  <a:gd name="connsiteY20" fmla="*/ 20711 h 50886"/>
                  <a:gd name="connsiteX21" fmla="*/ 60762 w 246545"/>
                  <a:gd name="connsiteY21" fmla="*/ 34358 h 50886"/>
                  <a:gd name="connsiteX22" fmla="*/ 0 w 246545"/>
                  <a:gd name="connsiteY22" fmla="*/ 50886 h 5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6545" h="50886">
                    <a:moveTo>
                      <a:pt x="0" y="50886"/>
                    </a:moveTo>
                    <a:cubicBezTo>
                      <a:pt x="18997" y="41628"/>
                      <a:pt x="39022" y="34564"/>
                      <a:pt x="59184" y="28324"/>
                    </a:cubicBezTo>
                    <a:cubicBezTo>
                      <a:pt x="79416" y="22151"/>
                      <a:pt x="99921" y="17008"/>
                      <a:pt x="120701" y="12824"/>
                    </a:cubicBezTo>
                    <a:cubicBezTo>
                      <a:pt x="125913" y="11796"/>
                      <a:pt x="131125" y="10904"/>
                      <a:pt x="136269" y="9944"/>
                    </a:cubicBezTo>
                    <a:lnTo>
                      <a:pt x="144087" y="8573"/>
                    </a:lnTo>
                    <a:lnTo>
                      <a:pt x="151905" y="7407"/>
                    </a:lnTo>
                    <a:lnTo>
                      <a:pt x="167610" y="5144"/>
                    </a:lnTo>
                    <a:cubicBezTo>
                      <a:pt x="172822" y="4526"/>
                      <a:pt x="178102" y="3909"/>
                      <a:pt x="183383" y="3360"/>
                    </a:cubicBezTo>
                    <a:cubicBezTo>
                      <a:pt x="193876" y="2057"/>
                      <a:pt x="204437" y="1509"/>
                      <a:pt x="214930" y="754"/>
                    </a:cubicBezTo>
                    <a:cubicBezTo>
                      <a:pt x="217536" y="549"/>
                      <a:pt x="220210" y="480"/>
                      <a:pt x="222816" y="411"/>
                    </a:cubicBezTo>
                    <a:lnTo>
                      <a:pt x="230703" y="206"/>
                    </a:lnTo>
                    <a:cubicBezTo>
                      <a:pt x="235984" y="68"/>
                      <a:pt x="241265" y="0"/>
                      <a:pt x="246545" y="0"/>
                    </a:cubicBezTo>
                    <a:cubicBezTo>
                      <a:pt x="236121" y="1783"/>
                      <a:pt x="225697" y="3018"/>
                      <a:pt x="215273" y="4663"/>
                    </a:cubicBezTo>
                    <a:lnTo>
                      <a:pt x="199705" y="7064"/>
                    </a:lnTo>
                    <a:cubicBezTo>
                      <a:pt x="197099" y="7475"/>
                      <a:pt x="194493" y="7818"/>
                      <a:pt x="191887" y="8229"/>
                    </a:cubicBezTo>
                    <a:lnTo>
                      <a:pt x="184137" y="9533"/>
                    </a:lnTo>
                    <a:cubicBezTo>
                      <a:pt x="178994" y="10424"/>
                      <a:pt x="173782" y="11247"/>
                      <a:pt x="168570" y="12070"/>
                    </a:cubicBezTo>
                    <a:lnTo>
                      <a:pt x="153071" y="14882"/>
                    </a:lnTo>
                    <a:lnTo>
                      <a:pt x="145321" y="16253"/>
                    </a:lnTo>
                    <a:lnTo>
                      <a:pt x="137572" y="17762"/>
                    </a:lnTo>
                    <a:cubicBezTo>
                      <a:pt x="132428" y="18791"/>
                      <a:pt x="127285" y="19682"/>
                      <a:pt x="122141" y="20711"/>
                    </a:cubicBezTo>
                    <a:cubicBezTo>
                      <a:pt x="101567" y="24895"/>
                      <a:pt x="81130" y="29352"/>
                      <a:pt x="60762" y="34358"/>
                    </a:cubicBezTo>
                    <a:cubicBezTo>
                      <a:pt x="40462" y="39296"/>
                      <a:pt x="20163" y="44645"/>
                      <a:pt x="0" y="5088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AA3EB26-0126-832E-8121-9454D44F0885}"/>
                  </a:ext>
                </a:extLst>
              </p:cNvPr>
              <p:cNvSpPr/>
              <p:nvPr/>
            </p:nvSpPr>
            <p:spPr>
              <a:xfrm>
                <a:off x="1236658" y="2283156"/>
                <a:ext cx="191955" cy="49789"/>
              </a:xfrm>
              <a:custGeom>
                <a:avLst/>
                <a:gdLst>
                  <a:gd name="connsiteX0" fmla="*/ 191955 w 191955"/>
                  <a:gd name="connsiteY0" fmla="*/ 49789 h 49789"/>
                  <a:gd name="connsiteX1" fmla="*/ 143812 w 191955"/>
                  <a:gd name="connsiteY1" fmla="*/ 37513 h 49789"/>
                  <a:gd name="connsiteX2" fmla="*/ 95943 w 191955"/>
                  <a:gd name="connsiteY2" fmla="*/ 24757 h 49789"/>
                  <a:gd name="connsiteX3" fmla="*/ 48075 w 191955"/>
                  <a:gd name="connsiteY3" fmla="*/ 12139 h 49789"/>
                  <a:gd name="connsiteX4" fmla="*/ 0 w 191955"/>
                  <a:gd name="connsiteY4" fmla="*/ 0 h 49789"/>
                  <a:gd name="connsiteX5" fmla="*/ 49446 w 191955"/>
                  <a:gd name="connsiteY5" fmla="*/ 6104 h 49789"/>
                  <a:gd name="connsiteX6" fmla="*/ 98001 w 191955"/>
                  <a:gd name="connsiteY6" fmla="*/ 17076 h 49789"/>
                  <a:gd name="connsiteX7" fmla="*/ 145595 w 191955"/>
                  <a:gd name="connsiteY7" fmla="*/ 31615 h 49789"/>
                  <a:gd name="connsiteX8" fmla="*/ 191955 w 191955"/>
                  <a:gd name="connsiteY8" fmla="*/ 49789 h 4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955" h="49789">
                    <a:moveTo>
                      <a:pt x="191955" y="49789"/>
                    </a:moveTo>
                    <a:cubicBezTo>
                      <a:pt x="175771" y="45949"/>
                      <a:pt x="159791" y="41765"/>
                      <a:pt x="143812" y="37513"/>
                    </a:cubicBezTo>
                    <a:lnTo>
                      <a:pt x="95943" y="24757"/>
                    </a:lnTo>
                    <a:lnTo>
                      <a:pt x="48075" y="12139"/>
                    </a:lnTo>
                    <a:lnTo>
                      <a:pt x="0" y="0"/>
                    </a:lnTo>
                    <a:cubicBezTo>
                      <a:pt x="16596" y="892"/>
                      <a:pt x="33124" y="3155"/>
                      <a:pt x="49446" y="6104"/>
                    </a:cubicBezTo>
                    <a:cubicBezTo>
                      <a:pt x="65768" y="9190"/>
                      <a:pt x="81953" y="12756"/>
                      <a:pt x="98001" y="17076"/>
                    </a:cubicBezTo>
                    <a:cubicBezTo>
                      <a:pt x="114049" y="21397"/>
                      <a:pt x="129891" y="26198"/>
                      <a:pt x="145595" y="31615"/>
                    </a:cubicBezTo>
                    <a:cubicBezTo>
                      <a:pt x="161300" y="37033"/>
                      <a:pt x="176868" y="42863"/>
                      <a:pt x="191955" y="4978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F08FD0B0-576D-66F3-6188-D19C7704FB5A}"/>
                  </a:ext>
                </a:extLst>
              </p:cNvPr>
              <p:cNvSpPr/>
              <p:nvPr/>
            </p:nvSpPr>
            <p:spPr>
              <a:xfrm>
                <a:off x="1067609" y="2285960"/>
                <a:ext cx="274388" cy="44996"/>
              </a:xfrm>
              <a:custGeom>
                <a:avLst/>
                <a:gdLst>
                  <a:gd name="connsiteX0" fmla="*/ 274389 w 274388"/>
                  <a:gd name="connsiteY0" fmla="*/ 44996 h 44996"/>
                  <a:gd name="connsiteX1" fmla="*/ 205740 w 274388"/>
                  <a:gd name="connsiteY1" fmla="*/ 33406 h 44996"/>
                  <a:gd name="connsiteX2" fmla="*/ 171519 w 274388"/>
                  <a:gd name="connsiteY2" fmla="*/ 27440 h 44996"/>
                  <a:gd name="connsiteX3" fmla="*/ 154442 w 274388"/>
                  <a:gd name="connsiteY3" fmla="*/ 24422 h 44996"/>
                  <a:gd name="connsiteX4" fmla="*/ 137297 w 274388"/>
                  <a:gd name="connsiteY4" fmla="*/ 21474 h 44996"/>
                  <a:gd name="connsiteX5" fmla="*/ 103076 w 274388"/>
                  <a:gd name="connsiteY5" fmla="*/ 15713 h 44996"/>
                  <a:gd name="connsiteX6" fmla="*/ 85931 w 274388"/>
                  <a:gd name="connsiteY6" fmla="*/ 12832 h 44996"/>
                  <a:gd name="connsiteX7" fmla="*/ 68786 w 274388"/>
                  <a:gd name="connsiteY7" fmla="*/ 10089 h 44996"/>
                  <a:gd name="connsiteX8" fmla="*/ 0 w 274388"/>
                  <a:gd name="connsiteY8" fmla="*/ 8 h 44996"/>
                  <a:gd name="connsiteX9" fmla="*/ 69609 w 274388"/>
                  <a:gd name="connsiteY9" fmla="*/ 3917 h 44996"/>
                  <a:gd name="connsiteX10" fmla="*/ 104173 w 274388"/>
                  <a:gd name="connsiteY10" fmla="*/ 8237 h 44996"/>
                  <a:gd name="connsiteX11" fmla="*/ 121387 w 274388"/>
                  <a:gd name="connsiteY11" fmla="*/ 10844 h 44996"/>
                  <a:gd name="connsiteX12" fmla="*/ 138600 w 274388"/>
                  <a:gd name="connsiteY12" fmla="*/ 13655 h 44996"/>
                  <a:gd name="connsiteX13" fmla="*/ 172822 w 274388"/>
                  <a:gd name="connsiteY13" fmla="*/ 20033 h 44996"/>
                  <a:gd name="connsiteX14" fmla="*/ 189898 w 274388"/>
                  <a:gd name="connsiteY14" fmla="*/ 23600 h 44996"/>
                  <a:gd name="connsiteX15" fmla="*/ 206906 w 274388"/>
                  <a:gd name="connsiteY15" fmla="*/ 27371 h 44996"/>
                  <a:gd name="connsiteX16" fmla="*/ 274389 w 274388"/>
                  <a:gd name="connsiteY16" fmla="*/ 44996 h 4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388" h="44996">
                    <a:moveTo>
                      <a:pt x="274389" y="44996"/>
                    </a:moveTo>
                    <a:cubicBezTo>
                      <a:pt x="251414" y="41362"/>
                      <a:pt x="228577" y="37453"/>
                      <a:pt x="205740" y="33406"/>
                    </a:cubicBezTo>
                    <a:lnTo>
                      <a:pt x="171519" y="27440"/>
                    </a:lnTo>
                    <a:lnTo>
                      <a:pt x="154442" y="24422"/>
                    </a:lnTo>
                    <a:lnTo>
                      <a:pt x="137297" y="21474"/>
                    </a:lnTo>
                    <a:cubicBezTo>
                      <a:pt x="125913" y="19485"/>
                      <a:pt x="114460" y="17496"/>
                      <a:pt x="103076" y="15713"/>
                    </a:cubicBezTo>
                    <a:cubicBezTo>
                      <a:pt x="97384" y="14753"/>
                      <a:pt x="91691" y="13724"/>
                      <a:pt x="85931" y="12832"/>
                    </a:cubicBezTo>
                    <a:cubicBezTo>
                      <a:pt x="80239" y="11941"/>
                      <a:pt x="74478" y="11049"/>
                      <a:pt x="68786" y="10089"/>
                    </a:cubicBezTo>
                    <a:cubicBezTo>
                      <a:pt x="45880" y="6523"/>
                      <a:pt x="23043" y="3163"/>
                      <a:pt x="0" y="8"/>
                    </a:cubicBezTo>
                    <a:cubicBezTo>
                      <a:pt x="23249" y="-129"/>
                      <a:pt x="46497" y="1517"/>
                      <a:pt x="69609" y="3917"/>
                    </a:cubicBezTo>
                    <a:cubicBezTo>
                      <a:pt x="81199" y="5151"/>
                      <a:pt x="92720" y="6660"/>
                      <a:pt x="104173" y="8237"/>
                    </a:cubicBezTo>
                    <a:cubicBezTo>
                      <a:pt x="109934" y="8992"/>
                      <a:pt x="115694" y="9952"/>
                      <a:pt x="121387" y="10844"/>
                    </a:cubicBezTo>
                    <a:lnTo>
                      <a:pt x="138600" y="13655"/>
                    </a:lnTo>
                    <a:cubicBezTo>
                      <a:pt x="150053" y="15713"/>
                      <a:pt x="161437" y="17770"/>
                      <a:pt x="172822" y="20033"/>
                    </a:cubicBezTo>
                    <a:cubicBezTo>
                      <a:pt x="178514" y="21199"/>
                      <a:pt x="184206" y="22365"/>
                      <a:pt x="189898" y="23600"/>
                    </a:cubicBezTo>
                    <a:cubicBezTo>
                      <a:pt x="195590" y="24765"/>
                      <a:pt x="201282" y="26000"/>
                      <a:pt x="206906" y="27371"/>
                    </a:cubicBezTo>
                    <a:cubicBezTo>
                      <a:pt x="229606" y="32515"/>
                      <a:pt x="252100" y="38207"/>
                      <a:pt x="274389" y="4499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3" name="图形 1">
            <a:extLst>
              <a:ext uri="{FF2B5EF4-FFF2-40B4-BE49-F238E27FC236}">
                <a16:creationId xmlns:a16="http://schemas.microsoft.com/office/drawing/2014/main" id="{CE505F44-33B7-FA51-B26B-D15F401F590B}"/>
              </a:ext>
            </a:extLst>
          </p:cNvPr>
          <p:cNvGrpSpPr/>
          <p:nvPr/>
        </p:nvGrpSpPr>
        <p:grpSpPr>
          <a:xfrm>
            <a:off x="8806083" y="3681415"/>
            <a:ext cx="1249307" cy="1119362"/>
            <a:chOff x="8098313" y="4559286"/>
            <a:chExt cx="1249307" cy="1119362"/>
          </a:xfrm>
          <a:solidFill>
            <a:srgbClr val="466EB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56B5B007-1E90-0FFC-8A03-0DB7623AF148}"/>
                </a:ext>
              </a:extLst>
            </p:cNvPr>
            <p:cNvSpPr/>
            <p:nvPr/>
          </p:nvSpPr>
          <p:spPr>
            <a:xfrm>
              <a:off x="8814923" y="4824896"/>
              <a:ext cx="532697" cy="851763"/>
            </a:xfrm>
            <a:custGeom>
              <a:avLst/>
              <a:gdLst>
                <a:gd name="connsiteX0" fmla="*/ 234801 w 532697"/>
                <a:gd name="connsiteY0" fmla="*/ 851764 h 851763"/>
                <a:gd name="connsiteX1" fmla="*/ 219713 w 532697"/>
                <a:gd name="connsiteY1" fmla="*/ 834893 h 851763"/>
                <a:gd name="connsiteX2" fmla="*/ 398775 w 532697"/>
                <a:gd name="connsiteY2" fmla="*/ 601995 h 851763"/>
                <a:gd name="connsiteX3" fmla="*/ 489987 w 532697"/>
                <a:gd name="connsiteY3" fmla="*/ 28324 h 851763"/>
                <a:gd name="connsiteX4" fmla="*/ 243099 w 532697"/>
                <a:gd name="connsiteY4" fmla="*/ 181874 h 851763"/>
                <a:gd name="connsiteX5" fmla="*/ 26523 w 532697"/>
                <a:gd name="connsiteY5" fmla="*/ 842437 h 851763"/>
                <a:gd name="connsiteX6" fmla="*/ 3960 w 532697"/>
                <a:gd name="connsiteY6" fmla="*/ 844288 h 851763"/>
                <a:gd name="connsiteX7" fmla="*/ 56972 w 532697"/>
                <a:gd name="connsiteY7" fmla="*/ 422042 h 851763"/>
                <a:gd name="connsiteX8" fmla="*/ 228217 w 532697"/>
                <a:gd name="connsiteY8" fmla="*/ 164798 h 851763"/>
                <a:gd name="connsiteX9" fmla="*/ 495062 w 532697"/>
                <a:gd name="connsiteY9" fmla="*/ 3018 h 851763"/>
                <a:gd name="connsiteX10" fmla="*/ 506171 w 532697"/>
                <a:gd name="connsiteY10" fmla="*/ 0 h 851763"/>
                <a:gd name="connsiteX11" fmla="*/ 508983 w 532697"/>
                <a:gd name="connsiteY11" fmla="*/ 11179 h 851763"/>
                <a:gd name="connsiteX12" fmla="*/ 518104 w 532697"/>
                <a:gd name="connsiteY12" fmla="*/ 347769 h 851763"/>
                <a:gd name="connsiteX13" fmla="*/ 418046 w 532697"/>
                <a:gd name="connsiteY13" fmla="*/ 613791 h 851763"/>
                <a:gd name="connsiteX14" fmla="*/ 234801 w 532697"/>
                <a:gd name="connsiteY14" fmla="*/ 851764 h 85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2697" h="851763">
                  <a:moveTo>
                    <a:pt x="234801" y="851764"/>
                  </a:moveTo>
                  <a:lnTo>
                    <a:pt x="219713" y="834893"/>
                  </a:lnTo>
                  <a:cubicBezTo>
                    <a:pt x="220673" y="834001"/>
                    <a:pt x="317782" y="746356"/>
                    <a:pt x="398775" y="601995"/>
                  </a:cubicBezTo>
                  <a:cubicBezTo>
                    <a:pt x="472019" y="471488"/>
                    <a:pt x="546565" y="266776"/>
                    <a:pt x="489987" y="28324"/>
                  </a:cubicBezTo>
                  <a:cubicBezTo>
                    <a:pt x="455491" y="40051"/>
                    <a:pt x="346380" y="82707"/>
                    <a:pt x="243099" y="181874"/>
                  </a:cubicBezTo>
                  <a:cubicBezTo>
                    <a:pt x="128844" y="291602"/>
                    <a:pt x="-1458" y="495285"/>
                    <a:pt x="26523" y="842437"/>
                  </a:cubicBezTo>
                  <a:lnTo>
                    <a:pt x="3960" y="844288"/>
                  </a:lnTo>
                  <a:cubicBezTo>
                    <a:pt x="-8727" y="687034"/>
                    <a:pt x="9104" y="545006"/>
                    <a:pt x="56972" y="422042"/>
                  </a:cubicBezTo>
                  <a:cubicBezTo>
                    <a:pt x="95309" y="323424"/>
                    <a:pt x="152984" y="236876"/>
                    <a:pt x="228217" y="164798"/>
                  </a:cubicBezTo>
                  <a:cubicBezTo>
                    <a:pt x="356393" y="42108"/>
                    <a:pt x="489438" y="4527"/>
                    <a:pt x="495062" y="3018"/>
                  </a:cubicBezTo>
                  <a:lnTo>
                    <a:pt x="506171" y="0"/>
                  </a:lnTo>
                  <a:lnTo>
                    <a:pt x="508983" y="11179"/>
                  </a:lnTo>
                  <a:cubicBezTo>
                    <a:pt x="537170" y="122072"/>
                    <a:pt x="540256" y="235298"/>
                    <a:pt x="518104" y="347769"/>
                  </a:cubicBezTo>
                  <a:cubicBezTo>
                    <a:pt x="500479" y="437609"/>
                    <a:pt x="466807" y="527106"/>
                    <a:pt x="418046" y="613791"/>
                  </a:cubicBezTo>
                  <a:cubicBezTo>
                    <a:pt x="335270" y="761169"/>
                    <a:pt x="238847" y="848129"/>
                    <a:pt x="234801" y="851764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D243048E-E005-5B16-8745-2C1ACA6995CE}"/>
                </a:ext>
              </a:extLst>
            </p:cNvPr>
            <p:cNvSpPr/>
            <p:nvPr/>
          </p:nvSpPr>
          <p:spPr>
            <a:xfrm>
              <a:off x="8933138" y="4950055"/>
              <a:ext cx="322531" cy="720981"/>
            </a:xfrm>
            <a:custGeom>
              <a:avLst/>
              <a:gdLst>
                <a:gd name="connsiteX0" fmla="*/ 21877 w 322531"/>
                <a:gd name="connsiteY0" fmla="*/ 720982 h 720981"/>
                <a:gd name="connsiteX1" fmla="*/ 0 w 322531"/>
                <a:gd name="connsiteY1" fmla="*/ 715358 h 720981"/>
                <a:gd name="connsiteX2" fmla="*/ 80787 w 322531"/>
                <a:gd name="connsiteY2" fmla="*/ 460035 h 720981"/>
                <a:gd name="connsiteX3" fmla="*/ 303946 w 322531"/>
                <a:gd name="connsiteY3" fmla="*/ 0 h 720981"/>
                <a:gd name="connsiteX4" fmla="*/ 322532 w 322531"/>
                <a:gd name="connsiteY4" fmla="*/ 12893 h 720981"/>
                <a:gd name="connsiteX5" fmla="*/ 102184 w 322531"/>
                <a:gd name="connsiteY5" fmla="*/ 467442 h 720981"/>
                <a:gd name="connsiteX6" fmla="*/ 21877 w 322531"/>
                <a:gd name="connsiteY6" fmla="*/ 720982 h 72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531" h="720981">
                  <a:moveTo>
                    <a:pt x="21877" y="720982"/>
                  </a:moveTo>
                  <a:lnTo>
                    <a:pt x="0" y="715358"/>
                  </a:lnTo>
                  <a:cubicBezTo>
                    <a:pt x="274" y="714261"/>
                    <a:pt x="29215" y="602955"/>
                    <a:pt x="80787" y="460035"/>
                  </a:cubicBezTo>
                  <a:cubicBezTo>
                    <a:pt x="128450" y="327950"/>
                    <a:pt x="205877" y="140932"/>
                    <a:pt x="303946" y="0"/>
                  </a:cubicBezTo>
                  <a:lnTo>
                    <a:pt x="322532" y="12893"/>
                  </a:lnTo>
                  <a:cubicBezTo>
                    <a:pt x="225971" y="151699"/>
                    <a:pt x="149436" y="336728"/>
                    <a:pt x="102184" y="467442"/>
                  </a:cubicBezTo>
                  <a:cubicBezTo>
                    <a:pt x="50818" y="609470"/>
                    <a:pt x="22151" y="719885"/>
                    <a:pt x="21877" y="720982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DD4D4A1-3A5F-91C0-04C5-423EEB0792AF}"/>
                </a:ext>
              </a:extLst>
            </p:cNvPr>
            <p:cNvSpPr/>
            <p:nvPr/>
          </p:nvSpPr>
          <p:spPr>
            <a:xfrm rot="-1454880">
              <a:off x="8928051" y="5431433"/>
              <a:ext cx="22631" cy="151767"/>
            </a:xfrm>
            <a:custGeom>
              <a:avLst/>
              <a:gdLst>
                <a:gd name="connsiteX0" fmla="*/ 0 w 22631"/>
                <a:gd name="connsiteY0" fmla="*/ 0 h 151767"/>
                <a:gd name="connsiteX1" fmla="*/ 22631 w 22631"/>
                <a:gd name="connsiteY1" fmla="*/ 0 h 151767"/>
                <a:gd name="connsiteX2" fmla="*/ 22631 w 22631"/>
                <a:gd name="connsiteY2" fmla="*/ 151768 h 151767"/>
                <a:gd name="connsiteX3" fmla="*/ 0 w 22631"/>
                <a:gd name="connsiteY3" fmla="*/ 151768 h 15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1767">
                  <a:moveTo>
                    <a:pt x="0" y="0"/>
                  </a:moveTo>
                  <a:lnTo>
                    <a:pt x="22631" y="0"/>
                  </a:lnTo>
                  <a:lnTo>
                    <a:pt x="22631" y="151768"/>
                  </a:lnTo>
                  <a:lnTo>
                    <a:pt x="0" y="15176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994806D5-DAE1-23D3-EB6E-CDA315220223}"/>
                </a:ext>
              </a:extLst>
            </p:cNvPr>
            <p:cNvSpPr/>
            <p:nvPr/>
          </p:nvSpPr>
          <p:spPr>
            <a:xfrm rot="-1587182">
              <a:off x="9000426" y="5410474"/>
              <a:ext cx="163563" cy="22631"/>
            </a:xfrm>
            <a:custGeom>
              <a:avLst/>
              <a:gdLst>
                <a:gd name="connsiteX0" fmla="*/ 0 w 163563"/>
                <a:gd name="connsiteY0" fmla="*/ 0 h 22631"/>
                <a:gd name="connsiteX1" fmla="*/ 163563 w 163563"/>
                <a:gd name="connsiteY1" fmla="*/ 0 h 22631"/>
                <a:gd name="connsiteX2" fmla="*/ 163563 w 163563"/>
                <a:gd name="connsiteY2" fmla="*/ 22631 h 22631"/>
                <a:gd name="connsiteX3" fmla="*/ 0 w 163563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63" h="22631">
                  <a:moveTo>
                    <a:pt x="0" y="0"/>
                  </a:moveTo>
                  <a:lnTo>
                    <a:pt x="163563" y="0"/>
                  </a:lnTo>
                  <a:lnTo>
                    <a:pt x="1635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86FF6AA9-36A9-8979-2A3B-C317A0C2021B}"/>
                </a:ext>
              </a:extLst>
            </p:cNvPr>
            <p:cNvSpPr/>
            <p:nvPr/>
          </p:nvSpPr>
          <p:spPr>
            <a:xfrm rot="-1118879">
              <a:off x="9021884" y="5181063"/>
              <a:ext cx="22631" cy="150533"/>
            </a:xfrm>
            <a:custGeom>
              <a:avLst/>
              <a:gdLst>
                <a:gd name="connsiteX0" fmla="*/ 0 w 22631"/>
                <a:gd name="connsiteY0" fmla="*/ 0 h 150533"/>
                <a:gd name="connsiteX1" fmla="*/ 22631 w 22631"/>
                <a:gd name="connsiteY1" fmla="*/ 0 h 150533"/>
                <a:gd name="connsiteX2" fmla="*/ 22631 w 22631"/>
                <a:gd name="connsiteY2" fmla="*/ 150533 h 150533"/>
                <a:gd name="connsiteX3" fmla="*/ 0 w 22631"/>
                <a:gd name="connsiteY3" fmla="*/ 150533 h 15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0533">
                  <a:moveTo>
                    <a:pt x="0" y="0"/>
                  </a:moveTo>
                  <a:lnTo>
                    <a:pt x="22631" y="0"/>
                  </a:lnTo>
                  <a:lnTo>
                    <a:pt x="22631" y="150533"/>
                  </a:lnTo>
                  <a:lnTo>
                    <a:pt x="0" y="15053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C0C8FCBE-783B-8D77-F019-2DB116AF471A}"/>
                </a:ext>
              </a:extLst>
            </p:cNvPr>
            <p:cNvSpPr/>
            <p:nvPr/>
          </p:nvSpPr>
          <p:spPr>
            <a:xfrm rot="-1792621">
              <a:off x="9108400" y="5136699"/>
              <a:ext cx="147789" cy="22631"/>
            </a:xfrm>
            <a:custGeom>
              <a:avLst/>
              <a:gdLst>
                <a:gd name="connsiteX0" fmla="*/ 0 w 147789"/>
                <a:gd name="connsiteY0" fmla="*/ 0 h 22631"/>
                <a:gd name="connsiteX1" fmla="*/ 147790 w 147789"/>
                <a:gd name="connsiteY1" fmla="*/ 0 h 22631"/>
                <a:gd name="connsiteX2" fmla="*/ 147790 w 147789"/>
                <a:gd name="connsiteY2" fmla="*/ 22631 h 22631"/>
                <a:gd name="connsiteX3" fmla="*/ 0 w 147789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89" h="22631">
                  <a:moveTo>
                    <a:pt x="0" y="0"/>
                  </a:moveTo>
                  <a:lnTo>
                    <a:pt x="147790" y="0"/>
                  </a:lnTo>
                  <a:lnTo>
                    <a:pt x="147790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5D7C964D-786D-AC50-25EC-8EE2F73F3BA4}"/>
                </a:ext>
              </a:extLst>
            </p:cNvPr>
            <p:cNvSpPr/>
            <p:nvPr/>
          </p:nvSpPr>
          <p:spPr>
            <a:xfrm rot="-1123801">
              <a:off x="9125256" y="4996719"/>
              <a:ext cx="22631" cy="115831"/>
            </a:xfrm>
            <a:custGeom>
              <a:avLst/>
              <a:gdLst>
                <a:gd name="connsiteX0" fmla="*/ 0 w 22631"/>
                <a:gd name="connsiteY0" fmla="*/ 0 h 115831"/>
                <a:gd name="connsiteX1" fmla="*/ 22631 w 22631"/>
                <a:gd name="connsiteY1" fmla="*/ 0 h 115831"/>
                <a:gd name="connsiteX2" fmla="*/ 22631 w 22631"/>
                <a:gd name="connsiteY2" fmla="*/ 115832 h 115831"/>
                <a:gd name="connsiteX3" fmla="*/ 0 w 22631"/>
                <a:gd name="connsiteY3" fmla="*/ 115832 h 11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5831">
                  <a:moveTo>
                    <a:pt x="0" y="0"/>
                  </a:moveTo>
                  <a:lnTo>
                    <a:pt x="22631" y="0"/>
                  </a:lnTo>
                  <a:lnTo>
                    <a:pt x="22631" y="115832"/>
                  </a:lnTo>
                  <a:lnTo>
                    <a:pt x="0" y="1158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E1299C50-62E7-1EBF-ED6F-DD31C2B4FBC2}"/>
                </a:ext>
              </a:extLst>
            </p:cNvPr>
            <p:cNvSpPr/>
            <p:nvPr/>
          </p:nvSpPr>
          <p:spPr>
            <a:xfrm rot="-3355021">
              <a:off x="8428084" y="5325222"/>
              <a:ext cx="22631" cy="439872"/>
            </a:xfrm>
            <a:custGeom>
              <a:avLst/>
              <a:gdLst>
                <a:gd name="connsiteX0" fmla="*/ 0 w 22631"/>
                <a:gd name="connsiteY0" fmla="*/ 0 h 439872"/>
                <a:gd name="connsiteX1" fmla="*/ 22631 w 22631"/>
                <a:gd name="connsiteY1" fmla="*/ 0 h 439872"/>
                <a:gd name="connsiteX2" fmla="*/ 22631 w 22631"/>
                <a:gd name="connsiteY2" fmla="*/ 439872 h 439872"/>
                <a:gd name="connsiteX3" fmla="*/ 0 w 22631"/>
                <a:gd name="connsiteY3" fmla="*/ 439872 h 43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439872">
                  <a:moveTo>
                    <a:pt x="0" y="0"/>
                  </a:moveTo>
                  <a:lnTo>
                    <a:pt x="22631" y="0"/>
                  </a:lnTo>
                  <a:lnTo>
                    <a:pt x="22631" y="439872"/>
                  </a:lnTo>
                  <a:lnTo>
                    <a:pt x="0" y="43987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FE31A74B-C41E-6F73-BEC8-A401332500A0}"/>
                </a:ext>
              </a:extLst>
            </p:cNvPr>
            <p:cNvSpPr/>
            <p:nvPr/>
          </p:nvSpPr>
          <p:spPr>
            <a:xfrm>
              <a:off x="8443444" y="4559286"/>
              <a:ext cx="492025" cy="1114287"/>
            </a:xfrm>
            <a:custGeom>
              <a:avLst/>
              <a:gdLst>
                <a:gd name="connsiteX0" fmla="*/ 168259 w 492025"/>
                <a:gd name="connsiteY0" fmla="*/ 1114288 h 1114287"/>
                <a:gd name="connsiteX1" fmla="*/ 48793 w 492025"/>
                <a:gd name="connsiteY1" fmla="*/ 781881 h 1114287"/>
                <a:gd name="connsiteX2" fmla="*/ 581 w 492025"/>
                <a:gd name="connsiteY2" fmla="*/ 431094 h 1114287"/>
                <a:gd name="connsiteX3" fmla="*/ 49616 w 492025"/>
                <a:gd name="connsiteY3" fmla="*/ 13785 h 1114287"/>
                <a:gd name="connsiteX4" fmla="*/ 53388 w 492025"/>
                <a:gd name="connsiteY4" fmla="*/ 0 h 1114287"/>
                <a:gd name="connsiteX5" fmla="*/ 65938 w 492025"/>
                <a:gd name="connsiteY5" fmla="*/ 6858 h 1114287"/>
                <a:gd name="connsiteX6" fmla="*/ 242051 w 492025"/>
                <a:gd name="connsiteY6" fmla="*/ 148201 h 1114287"/>
                <a:gd name="connsiteX7" fmla="*/ 383600 w 492025"/>
                <a:gd name="connsiteY7" fmla="*/ 332407 h 1114287"/>
                <a:gd name="connsiteX8" fmla="*/ 492025 w 492025"/>
                <a:gd name="connsiteY8" fmla="*/ 599595 h 1114287"/>
                <a:gd name="connsiteX9" fmla="*/ 470011 w 492025"/>
                <a:gd name="connsiteY9" fmla="*/ 604876 h 1114287"/>
                <a:gd name="connsiteX10" fmla="*/ 226415 w 492025"/>
                <a:gd name="connsiteY10" fmla="*/ 164592 h 1114287"/>
                <a:gd name="connsiteX11" fmla="*/ 67515 w 492025"/>
                <a:gd name="connsiteY11" fmla="*/ 34153 h 1114287"/>
                <a:gd name="connsiteX12" fmla="*/ 70533 w 492025"/>
                <a:gd name="connsiteY12" fmla="*/ 775846 h 1114287"/>
                <a:gd name="connsiteX13" fmla="*/ 188147 w 492025"/>
                <a:gd name="connsiteY13" fmla="*/ 1103589 h 1114287"/>
                <a:gd name="connsiteX14" fmla="*/ 168259 w 492025"/>
                <a:gd name="connsiteY14" fmla="*/ 1114288 h 11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2025" h="1114287">
                  <a:moveTo>
                    <a:pt x="168259" y="1114288"/>
                  </a:moveTo>
                  <a:cubicBezTo>
                    <a:pt x="167573" y="1112985"/>
                    <a:pt x="97827" y="981928"/>
                    <a:pt x="48793" y="781881"/>
                  </a:cubicBezTo>
                  <a:cubicBezTo>
                    <a:pt x="19989" y="664472"/>
                    <a:pt x="3736" y="546445"/>
                    <a:pt x="581" y="431094"/>
                  </a:cubicBezTo>
                  <a:cubicBezTo>
                    <a:pt x="-3397" y="286802"/>
                    <a:pt x="13062" y="146418"/>
                    <a:pt x="49616" y="13785"/>
                  </a:cubicBezTo>
                  <a:lnTo>
                    <a:pt x="53388" y="0"/>
                  </a:lnTo>
                  <a:lnTo>
                    <a:pt x="65938" y="6858"/>
                  </a:lnTo>
                  <a:cubicBezTo>
                    <a:pt x="69298" y="8710"/>
                    <a:pt x="149057" y="52875"/>
                    <a:pt x="242051" y="148201"/>
                  </a:cubicBezTo>
                  <a:cubicBezTo>
                    <a:pt x="296572" y="204163"/>
                    <a:pt x="344235" y="266090"/>
                    <a:pt x="383600" y="332407"/>
                  </a:cubicBezTo>
                  <a:cubicBezTo>
                    <a:pt x="432841" y="415320"/>
                    <a:pt x="469325" y="505229"/>
                    <a:pt x="492025" y="599595"/>
                  </a:cubicBezTo>
                  <a:lnTo>
                    <a:pt x="470011" y="604876"/>
                  </a:lnTo>
                  <a:cubicBezTo>
                    <a:pt x="419948" y="396392"/>
                    <a:pt x="309945" y="250386"/>
                    <a:pt x="226415" y="164592"/>
                  </a:cubicBezTo>
                  <a:cubicBezTo>
                    <a:pt x="156738" y="93063"/>
                    <a:pt x="93438" y="50269"/>
                    <a:pt x="67515" y="34153"/>
                  </a:cubicBezTo>
                  <a:cubicBezTo>
                    <a:pt x="-8815" y="324178"/>
                    <a:pt x="26710" y="596920"/>
                    <a:pt x="70533" y="775846"/>
                  </a:cubicBezTo>
                  <a:cubicBezTo>
                    <a:pt x="118881" y="973287"/>
                    <a:pt x="187461" y="1102355"/>
                    <a:pt x="188147" y="1103589"/>
                  </a:cubicBezTo>
                  <a:lnTo>
                    <a:pt x="168259" y="111428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F410D1FD-0842-A7D2-E0A3-A8475FD9D920}"/>
                </a:ext>
              </a:extLst>
            </p:cNvPr>
            <p:cNvSpPr/>
            <p:nvPr/>
          </p:nvSpPr>
          <p:spPr>
            <a:xfrm>
              <a:off x="8556908" y="4700218"/>
              <a:ext cx="265198" cy="968692"/>
            </a:xfrm>
            <a:custGeom>
              <a:avLst/>
              <a:gdLst>
                <a:gd name="connsiteX0" fmla="*/ 242705 w 265198"/>
                <a:gd name="connsiteY0" fmla="*/ 968693 h 968692"/>
                <a:gd name="connsiteX1" fmla="*/ 201694 w 265198"/>
                <a:gd name="connsiteY1" fmla="*/ 666598 h 968692"/>
                <a:gd name="connsiteX2" fmla="*/ 0 w 265198"/>
                <a:gd name="connsiteY2" fmla="*/ 9327 h 968692"/>
                <a:gd name="connsiteX3" fmla="*/ 20574 w 265198"/>
                <a:gd name="connsiteY3" fmla="*/ 0 h 968692"/>
                <a:gd name="connsiteX4" fmla="*/ 223914 w 265198"/>
                <a:gd name="connsiteY4" fmla="*/ 662826 h 968692"/>
                <a:gd name="connsiteX5" fmla="*/ 265199 w 265198"/>
                <a:gd name="connsiteY5" fmla="*/ 967321 h 968692"/>
                <a:gd name="connsiteX6" fmla="*/ 242705 w 265198"/>
                <a:gd name="connsiteY6" fmla="*/ 968693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198" h="968692">
                  <a:moveTo>
                    <a:pt x="242705" y="968693"/>
                  </a:moveTo>
                  <a:cubicBezTo>
                    <a:pt x="242636" y="967458"/>
                    <a:pt x="235229" y="845249"/>
                    <a:pt x="201694" y="666598"/>
                  </a:cubicBezTo>
                  <a:cubicBezTo>
                    <a:pt x="170764" y="501868"/>
                    <a:pt x="110688" y="254157"/>
                    <a:pt x="0" y="9327"/>
                  </a:cubicBezTo>
                  <a:lnTo>
                    <a:pt x="20574" y="0"/>
                  </a:lnTo>
                  <a:cubicBezTo>
                    <a:pt x="132222" y="247025"/>
                    <a:pt x="192778" y="496794"/>
                    <a:pt x="223914" y="662826"/>
                  </a:cubicBezTo>
                  <a:cubicBezTo>
                    <a:pt x="257655" y="842780"/>
                    <a:pt x="265130" y="966155"/>
                    <a:pt x="265199" y="967321"/>
                  </a:cubicBezTo>
                  <a:lnTo>
                    <a:pt x="242705" y="96869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A1B589C6-837E-5BFC-6C99-0FDC1FA4119C}"/>
                </a:ext>
              </a:extLst>
            </p:cNvPr>
            <p:cNvSpPr/>
            <p:nvPr/>
          </p:nvSpPr>
          <p:spPr>
            <a:xfrm rot="-2965260">
              <a:off x="8580367" y="4778528"/>
              <a:ext cx="22631" cy="120769"/>
            </a:xfrm>
            <a:custGeom>
              <a:avLst/>
              <a:gdLst>
                <a:gd name="connsiteX0" fmla="*/ 0 w 22631"/>
                <a:gd name="connsiteY0" fmla="*/ 0 h 120769"/>
                <a:gd name="connsiteX1" fmla="*/ 22631 w 22631"/>
                <a:gd name="connsiteY1" fmla="*/ 0 h 120769"/>
                <a:gd name="connsiteX2" fmla="*/ 22631 w 22631"/>
                <a:gd name="connsiteY2" fmla="*/ 120769 h 120769"/>
                <a:gd name="connsiteX3" fmla="*/ 0 w 22631"/>
                <a:gd name="connsiteY3" fmla="*/ 120769 h 12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0769">
                  <a:moveTo>
                    <a:pt x="0" y="0"/>
                  </a:moveTo>
                  <a:lnTo>
                    <a:pt x="22631" y="0"/>
                  </a:lnTo>
                  <a:lnTo>
                    <a:pt x="22631" y="120769"/>
                  </a:lnTo>
                  <a:lnTo>
                    <a:pt x="0" y="12076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BFF8F520-CA53-2A8E-1DEA-6E583C62817E}"/>
                </a:ext>
              </a:extLst>
            </p:cNvPr>
            <p:cNvSpPr/>
            <p:nvPr/>
          </p:nvSpPr>
          <p:spPr>
            <a:xfrm rot="-4799459">
              <a:off x="8607833" y="4876825"/>
              <a:ext cx="138462" cy="22631"/>
            </a:xfrm>
            <a:custGeom>
              <a:avLst/>
              <a:gdLst>
                <a:gd name="connsiteX0" fmla="*/ 0 w 138462"/>
                <a:gd name="connsiteY0" fmla="*/ 0 h 22631"/>
                <a:gd name="connsiteX1" fmla="*/ 138463 w 138462"/>
                <a:gd name="connsiteY1" fmla="*/ 0 h 22631"/>
                <a:gd name="connsiteX2" fmla="*/ 138463 w 138462"/>
                <a:gd name="connsiteY2" fmla="*/ 22631 h 22631"/>
                <a:gd name="connsiteX3" fmla="*/ 0 w 13846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62" h="22631">
                  <a:moveTo>
                    <a:pt x="0" y="0"/>
                  </a:moveTo>
                  <a:lnTo>
                    <a:pt x="138463" y="0"/>
                  </a:lnTo>
                  <a:lnTo>
                    <a:pt x="1384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30C5B96A-9CAF-E76E-361D-1478F49294DA}"/>
                </a:ext>
              </a:extLst>
            </p:cNvPr>
            <p:cNvSpPr/>
            <p:nvPr/>
          </p:nvSpPr>
          <p:spPr>
            <a:xfrm rot="-3649439">
              <a:off x="8623848" y="4965864"/>
              <a:ext cx="22631" cy="155950"/>
            </a:xfrm>
            <a:custGeom>
              <a:avLst/>
              <a:gdLst>
                <a:gd name="connsiteX0" fmla="*/ 0 w 22631"/>
                <a:gd name="connsiteY0" fmla="*/ 0 h 155950"/>
                <a:gd name="connsiteX1" fmla="*/ 22631 w 22631"/>
                <a:gd name="connsiteY1" fmla="*/ 0 h 155950"/>
                <a:gd name="connsiteX2" fmla="*/ 22631 w 22631"/>
                <a:gd name="connsiteY2" fmla="*/ 155951 h 155950"/>
                <a:gd name="connsiteX3" fmla="*/ 0 w 22631"/>
                <a:gd name="connsiteY3" fmla="*/ 155951 h 15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5950">
                  <a:moveTo>
                    <a:pt x="0" y="0"/>
                  </a:moveTo>
                  <a:lnTo>
                    <a:pt x="22631" y="0"/>
                  </a:lnTo>
                  <a:lnTo>
                    <a:pt x="22631" y="155951"/>
                  </a:lnTo>
                  <a:lnTo>
                    <a:pt x="0" y="15595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F6226EC1-DF5B-BEAD-F46E-CF11BA896B51}"/>
                </a:ext>
              </a:extLst>
            </p:cNvPr>
            <p:cNvSpPr/>
            <p:nvPr/>
          </p:nvSpPr>
          <p:spPr>
            <a:xfrm rot="-4395662">
              <a:off x="8658557" y="5062709"/>
              <a:ext cx="187292" cy="22631"/>
            </a:xfrm>
            <a:custGeom>
              <a:avLst/>
              <a:gdLst>
                <a:gd name="connsiteX0" fmla="*/ 0 w 187292"/>
                <a:gd name="connsiteY0" fmla="*/ 0 h 22631"/>
                <a:gd name="connsiteX1" fmla="*/ 187292 w 187292"/>
                <a:gd name="connsiteY1" fmla="*/ 0 h 22631"/>
                <a:gd name="connsiteX2" fmla="*/ 187292 w 187292"/>
                <a:gd name="connsiteY2" fmla="*/ 22631 h 22631"/>
                <a:gd name="connsiteX3" fmla="*/ 0 w 18729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92" h="22631">
                  <a:moveTo>
                    <a:pt x="0" y="0"/>
                  </a:moveTo>
                  <a:lnTo>
                    <a:pt x="187292" y="0"/>
                  </a:lnTo>
                  <a:lnTo>
                    <a:pt x="18729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4F9BBDC0-7E68-E1B9-2F66-E83C57962C7D}"/>
                </a:ext>
              </a:extLst>
            </p:cNvPr>
            <p:cNvSpPr/>
            <p:nvPr/>
          </p:nvSpPr>
          <p:spPr>
            <a:xfrm rot="-3786901">
              <a:off x="8662166" y="5159393"/>
              <a:ext cx="22631" cy="183382"/>
            </a:xfrm>
            <a:custGeom>
              <a:avLst/>
              <a:gdLst>
                <a:gd name="connsiteX0" fmla="*/ 0 w 22631"/>
                <a:gd name="connsiteY0" fmla="*/ 0 h 183382"/>
                <a:gd name="connsiteX1" fmla="*/ 22631 w 22631"/>
                <a:gd name="connsiteY1" fmla="*/ 0 h 183382"/>
                <a:gd name="connsiteX2" fmla="*/ 22631 w 22631"/>
                <a:gd name="connsiteY2" fmla="*/ 183383 h 183382"/>
                <a:gd name="connsiteX3" fmla="*/ 0 w 22631"/>
                <a:gd name="connsiteY3" fmla="*/ 183383 h 18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3382">
                  <a:moveTo>
                    <a:pt x="0" y="0"/>
                  </a:moveTo>
                  <a:lnTo>
                    <a:pt x="22631" y="0"/>
                  </a:lnTo>
                  <a:lnTo>
                    <a:pt x="22631" y="183383"/>
                  </a:lnTo>
                  <a:lnTo>
                    <a:pt x="0" y="18338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48E1E458-2BAB-B494-D3B8-5C2B85843C5F}"/>
                </a:ext>
              </a:extLst>
            </p:cNvPr>
            <p:cNvSpPr/>
            <p:nvPr/>
          </p:nvSpPr>
          <p:spPr>
            <a:xfrm rot="-3983760">
              <a:off x="8710731" y="5266400"/>
              <a:ext cx="198539" cy="22631"/>
            </a:xfrm>
            <a:custGeom>
              <a:avLst/>
              <a:gdLst>
                <a:gd name="connsiteX0" fmla="*/ 0 w 198539"/>
                <a:gd name="connsiteY0" fmla="*/ 0 h 22631"/>
                <a:gd name="connsiteX1" fmla="*/ 198539 w 198539"/>
                <a:gd name="connsiteY1" fmla="*/ 0 h 22631"/>
                <a:gd name="connsiteX2" fmla="*/ 198539 w 198539"/>
                <a:gd name="connsiteY2" fmla="*/ 22632 h 22631"/>
                <a:gd name="connsiteX3" fmla="*/ 0 w 198539"/>
                <a:gd name="connsiteY3" fmla="*/ 22632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539" h="22631">
                  <a:moveTo>
                    <a:pt x="0" y="0"/>
                  </a:moveTo>
                  <a:lnTo>
                    <a:pt x="198539" y="0"/>
                  </a:lnTo>
                  <a:lnTo>
                    <a:pt x="198539" y="22632"/>
                  </a:lnTo>
                  <a:lnTo>
                    <a:pt x="0" y="226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DE13568D-18D3-18A5-E7C5-07F16BB6BA62}"/>
                </a:ext>
              </a:extLst>
            </p:cNvPr>
            <p:cNvSpPr/>
            <p:nvPr/>
          </p:nvSpPr>
          <p:spPr>
            <a:xfrm rot="-3751080">
              <a:off x="8704078" y="5389540"/>
              <a:ext cx="22631" cy="180228"/>
            </a:xfrm>
            <a:custGeom>
              <a:avLst/>
              <a:gdLst>
                <a:gd name="connsiteX0" fmla="*/ 0 w 22631"/>
                <a:gd name="connsiteY0" fmla="*/ 0 h 180228"/>
                <a:gd name="connsiteX1" fmla="*/ 22631 w 22631"/>
                <a:gd name="connsiteY1" fmla="*/ 0 h 180228"/>
                <a:gd name="connsiteX2" fmla="*/ 22631 w 22631"/>
                <a:gd name="connsiteY2" fmla="*/ 180228 h 180228"/>
                <a:gd name="connsiteX3" fmla="*/ 0 w 22631"/>
                <a:gd name="connsiteY3" fmla="*/ 180228 h 18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0228">
                  <a:moveTo>
                    <a:pt x="0" y="0"/>
                  </a:moveTo>
                  <a:lnTo>
                    <a:pt x="22631" y="0"/>
                  </a:lnTo>
                  <a:lnTo>
                    <a:pt x="22631" y="180228"/>
                  </a:lnTo>
                  <a:lnTo>
                    <a:pt x="0" y="18022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45ECB849-E628-460F-8C93-DF6373707B48}"/>
                </a:ext>
              </a:extLst>
            </p:cNvPr>
            <p:cNvSpPr/>
            <p:nvPr/>
          </p:nvSpPr>
          <p:spPr>
            <a:xfrm rot="-3920820">
              <a:off x="8784291" y="5537994"/>
              <a:ext cx="60761" cy="22631"/>
            </a:xfrm>
            <a:custGeom>
              <a:avLst/>
              <a:gdLst>
                <a:gd name="connsiteX0" fmla="*/ 0 w 60761"/>
                <a:gd name="connsiteY0" fmla="*/ 0 h 22631"/>
                <a:gd name="connsiteX1" fmla="*/ 60762 w 60761"/>
                <a:gd name="connsiteY1" fmla="*/ 0 h 22631"/>
                <a:gd name="connsiteX2" fmla="*/ 60762 w 60761"/>
                <a:gd name="connsiteY2" fmla="*/ 22631 h 22631"/>
                <a:gd name="connsiteX3" fmla="*/ 0 w 60761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61" h="22631">
                  <a:moveTo>
                    <a:pt x="0" y="0"/>
                  </a:moveTo>
                  <a:lnTo>
                    <a:pt x="60762" y="0"/>
                  </a:lnTo>
                  <a:lnTo>
                    <a:pt x="6076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D5816D0D-98F5-6C5C-C731-DA10484085BF}"/>
                </a:ext>
              </a:extLst>
            </p:cNvPr>
            <p:cNvSpPr/>
            <p:nvPr/>
          </p:nvSpPr>
          <p:spPr>
            <a:xfrm>
              <a:off x="8098313" y="5301000"/>
              <a:ext cx="454822" cy="377648"/>
            </a:xfrm>
            <a:custGeom>
              <a:avLst/>
              <a:gdLst>
                <a:gd name="connsiteX0" fmla="*/ 322463 w 454822"/>
                <a:gd name="connsiteY0" fmla="*/ 377649 h 377648"/>
                <a:gd name="connsiteX1" fmla="*/ 142166 w 454822"/>
                <a:gd name="connsiteY1" fmla="*/ 265520 h 377648"/>
                <a:gd name="connsiteX2" fmla="*/ 45811 w 454822"/>
                <a:gd name="connsiteY2" fmla="*/ 146397 h 377648"/>
                <a:gd name="connsiteX3" fmla="*/ 617 w 454822"/>
                <a:gd name="connsiteY3" fmla="*/ 11980 h 377648"/>
                <a:gd name="connsiteX4" fmla="*/ 0 w 454822"/>
                <a:gd name="connsiteY4" fmla="*/ 322 h 377648"/>
                <a:gd name="connsiteX5" fmla="*/ 11727 w 454822"/>
                <a:gd name="connsiteY5" fmla="*/ 116 h 377648"/>
                <a:gd name="connsiteX6" fmla="*/ 345163 w 454822"/>
                <a:gd name="connsiteY6" fmla="*/ 83509 h 377648"/>
                <a:gd name="connsiteX7" fmla="*/ 454823 w 454822"/>
                <a:gd name="connsiteY7" fmla="*/ 171840 h 377648"/>
                <a:gd name="connsiteX8" fmla="*/ 437266 w 454822"/>
                <a:gd name="connsiteY8" fmla="*/ 186036 h 377648"/>
                <a:gd name="connsiteX9" fmla="*/ 332682 w 454822"/>
                <a:gd name="connsiteY9" fmla="*/ 102369 h 377648"/>
                <a:gd name="connsiteX10" fmla="*/ 24757 w 454822"/>
                <a:gd name="connsiteY10" fmla="*/ 22610 h 377648"/>
                <a:gd name="connsiteX11" fmla="*/ 24689 w 454822"/>
                <a:gd name="connsiteY11" fmla="*/ 22610 h 377648"/>
                <a:gd name="connsiteX12" fmla="*/ 66248 w 454822"/>
                <a:gd name="connsiteY12" fmla="*/ 136521 h 377648"/>
                <a:gd name="connsiteX13" fmla="*/ 331379 w 454822"/>
                <a:gd name="connsiteY13" fmla="*/ 356869 h 377648"/>
                <a:gd name="connsiteX14" fmla="*/ 322463 w 454822"/>
                <a:gd name="connsiteY14" fmla="*/ 377649 h 3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822" h="377648">
                  <a:moveTo>
                    <a:pt x="322463" y="377649"/>
                  </a:moveTo>
                  <a:cubicBezTo>
                    <a:pt x="252169" y="347679"/>
                    <a:pt x="191475" y="309960"/>
                    <a:pt x="142166" y="265520"/>
                  </a:cubicBezTo>
                  <a:cubicBezTo>
                    <a:pt x="102527" y="229790"/>
                    <a:pt x="70089" y="189740"/>
                    <a:pt x="45811" y="146397"/>
                  </a:cubicBezTo>
                  <a:cubicBezTo>
                    <a:pt x="4115" y="72125"/>
                    <a:pt x="686" y="14449"/>
                    <a:pt x="617" y="11980"/>
                  </a:cubicBezTo>
                  <a:lnTo>
                    <a:pt x="0" y="322"/>
                  </a:lnTo>
                  <a:lnTo>
                    <a:pt x="11727" y="116"/>
                  </a:lnTo>
                  <a:cubicBezTo>
                    <a:pt x="166444" y="-2627"/>
                    <a:pt x="278435" y="43938"/>
                    <a:pt x="345163" y="83509"/>
                  </a:cubicBezTo>
                  <a:cubicBezTo>
                    <a:pt x="417789" y="126577"/>
                    <a:pt x="453314" y="169988"/>
                    <a:pt x="454823" y="171840"/>
                  </a:cubicBezTo>
                  <a:lnTo>
                    <a:pt x="437266" y="186036"/>
                  </a:lnTo>
                  <a:cubicBezTo>
                    <a:pt x="436923" y="185625"/>
                    <a:pt x="402222" y="143379"/>
                    <a:pt x="332682" y="102369"/>
                  </a:cubicBezTo>
                  <a:cubicBezTo>
                    <a:pt x="270480" y="65678"/>
                    <a:pt x="167129" y="22610"/>
                    <a:pt x="24757" y="22610"/>
                  </a:cubicBezTo>
                  <a:cubicBezTo>
                    <a:pt x="24757" y="22610"/>
                    <a:pt x="24689" y="22610"/>
                    <a:pt x="24689" y="22610"/>
                  </a:cubicBezTo>
                  <a:cubicBezTo>
                    <a:pt x="27843" y="42498"/>
                    <a:pt x="37513" y="85635"/>
                    <a:pt x="66248" y="136521"/>
                  </a:cubicBezTo>
                  <a:cubicBezTo>
                    <a:pt x="102733" y="201055"/>
                    <a:pt x="178377" y="291649"/>
                    <a:pt x="331379" y="356869"/>
                  </a:cubicBezTo>
                  <a:lnTo>
                    <a:pt x="322463" y="37764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457D4E50-3793-8041-DC31-7E63F6DE57B5}"/>
                </a:ext>
              </a:extLst>
            </p:cNvPr>
            <p:cNvSpPr/>
            <p:nvPr/>
          </p:nvSpPr>
          <p:spPr>
            <a:xfrm rot="-1637700">
              <a:off x="8320352" y="5378675"/>
              <a:ext cx="22631" cy="118094"/>
            </a:xfrm>
            <a:custGeom>
              <a:avLst/>
              <a:gdLst>
                <a:gd name="connsiteX0" fmla="*/ 0 w 22631"/>
                <a:gd name="connsiteY0" fmla="*/ 0 h 118094"/>
                <a:gd name="connsiteX1" fmla="*/ 22631 w 22631"/>
                <a:gd name="connsiteY1" fmla="*/ 0 h 118094"/>
                <a:gd name="connsiteX2" fmla="*/ 22631 w 22631"/>
                <a:gd name="connsiteY2" fmla="*/ 118095 h 118094"/>
                <a:gd name="connsiteX3" fmla="*/ 0 w 22631"/>
                <a:gd name="connsiteY3" fmla="*/ 118095 h 11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8094">
                  <a:moveTo>
                    <a:pt x="0" y="0"/>
                  </a:moveTo>
                  <a:lnTo>
                    <a:pt x="22631" y="0"/>
                  </a:lnTo>
                  <a:lnTo>
                    <a:pt x="22631" y="118095"/>
                  </a:lnTo>
                  <a:lnTo>
                    <a:pt x="0" y="11809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751C128-A95C-2BD5-89B0-C6EAF72FA2CB}"/>
                </a:ext>
              </a:extLst>
            </p:cNvPr>
            <p:cNvSpPr/>
            <p:nvPr/>
          </p:nvSpPr>
          <p:spPr>
            <a:xfrm rot="-5196720">
              <a:off x="8354888" y="5471333"/>
              <a:ext cx="22631" cy="123306"/>
            </a:xfrm>
            <a:custGeom>
              <a:avLst/>
              <a:gdLst>
                <a:gd name="connsiteX0" fmla="*/ 0 w 22631"/>
                <a:gd name="connsiteY0" fmla="*/ 0 h 123306"/>
                <a:gd name="connsiteX1" fmla="*/ 22631 w 22631"/>
                <a:gd name="connsiteY1" fmla="*/ 0 h 123306"/>
                <a:gd name="connsiteX2" fmla="*/ 22631 w 22631"/>
                <a:gd name="connsiteY2" fmla="*/ 123306 h 123306"/>
                <a:gd name="connsiteX3" fmla="*/ 0 w 22631"/>
                <a:gd name="connsiteY3" fmla="*/ 123306 h 12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3306">
                  <a:moveTo>
                    <a:pt x="0" y="0"/>
                  </a:moveTo>
                  <a:lnTo>
                    <a:pt x="22631" y="0"/>
                  </a:lnTo>
                  <a:lnTo>
                    <a:pt x="22631" y="123306"/>
                  </a:lnTo>
                  <a:lnTo>
                    <a:pt x="0" y="123306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B838A92-5A01-E4EA-2A69-6B2CB22DAF15}"/>
                </a:ext>
              </a:extLst>
            </p:cNvPr>
            <p:cNvSpPr/>
            <p:nvPr/>
          </p:nvSpPr>
          <p:spPr>
            <a:xfrm rot="-1263661">
              <a:off x="8466131" y="5476206"/>
              <a:ext cx="22631" cy="111785"/>
            </a:xfrm>
            <a:custGeom>
              <a:avLst/>
              <a:gdLst>
                <a:gd name="connsiteX0" fmla="*/ 0 w 22631"/>
                <a:gd name="connsiteY0" fmla="*/ 0 h 111785"/>
                <a:gd name="connsiteX1" fmla="*/ 22631 w 22631"/>
                <a:gd name="connsiteY1" fmla="*/ 0 h 111785"/>
                <a:gd name="connsiteX2" fmla="*/ 22631 w 22631"/>
                <a:gd name="connsiteY2" fmla="*/ 111785 h 111785"/>
                <a:gd name="connsiteX3" fmla="*/ 0 w 22631"/>
                <a:gd name="connsiteY3" fmla="*/ 111785 h 1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1785">
                  <a:moveTo>
                    <a:pt x="0" y="0"/>
                  </a:moveTo>
                  <a:lnTo>
                    <a:pt x="22631" y="0"/>
                  </a:lnTo>
                  <a:lnTo>
                    <a:pt x="22631" y="111785"/>
                  </a:lnTo>
                  <a:lnTo>
                    <a:pt x="0" y="11178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5471625F-D07D-51B7-D75A-98A906EF3BE3}"/>
                </a:ext>
              </a:extLst>
            </p:cNvPr>
            <p:cNvSpPr/>
            <p:nvPr/>
          </p:nvSpPr>
          <p:spPr>
            <a:xfrm rot="-858000">
              <a:off x="8456030" y="5616745"/>
              <a:ext cx="91417" cy="22631"/>
            </a:xfrm>
            <a:custGeom>
              <a:avLst/>
              <a:gdLst>
                <a:gd name="connsiteX0" fmla="*/ 0 w 91417"/>
                <a:gd name="connsiteY0" fmla="*/ 0 h 22631"/>
                <a:gd name="connsiteX1" fmla="*/ 91417 w 91417"/>
                <a:gd name="connsiteY1" fmla="*/ 0 h 22631"/>
                <a:gd name="connsiteX2" fmla="*/ 91417 w 91417"/>
                <a:gd name="connsiteY2" fmla="*/ 22631 h 22631"/>
                <a:gd name="connsiteX3" fmla="*/ 0 w 91417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17" h="22631">
                  <a:moveTo>
                    <a:pt x="0" y="0"/>
                  </a:moveTo>
                  <a:lnTo>
                    <a:pt x="91417" y="0"/>
                  </a:lnTo>
                  <a:lnTo>
                    <a:pt x="91417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7" name="组合 526">
            <a:extLst>
              <a:ext uri="{FF2B5EF4-FFF2-40B4-BE49-F238E27FC236}">
                <a16:creationId xmlns:a16="http://schemas.microsoft.com/office/drawing/2014/main" id="{0EAD6679-CD3F-A3C2-43A6-EE186C073770}"/>
              </a:ext>
            </a:extLst>
          </p:cNvPr>
          <p:cNvGrpSpPr/>
          <p:nvPr/>
        </p:nvGrpSpPr>
        <p:grpSpPr>
          <a:xfrm>
            <a:off x="2245267" y="396316"/>
            <a:ext cx="1026334" cy="1206860"/>
            <a:chOff x="4784131" y="2129890"/>
            <a:chExt cx="1026334" cy="1206860"/>
          </a:xfrm>
        </p:grpSpPr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EAC88A46-6497-6620-103E-1607C77E6DD6}"/>
                </a:ext>
              </a:extLst>
            </p:cNvPr>
            <p:cNvSpPr/>
            <p:nvPr/>
          </p:nvSpPr>
          <p:spPr>
            <a:xfrm>
              <a:off x="5095861" y="3269062"/>
              <a:ext cx="158145" cy="67688"/>
            </a:xfrm>
            <a:custGeom>
              <a:avLst/>
              <a:gdLst>
                <a:gd name="connsiteX0" fmla="*/ 118369 w 158145"/>
                <a:gd name="connsiteY0" fmla="*/ 67688 h 67688"/>
                <a:gd name="connsiteX1" fmla="*/ 113637 w 158145"/>
                <a:gd name="connsiteY1" fmla="*/ 67209 h 67688"/>
                <a:gd name="connsiteX2" fmla="*/ 27775 w 158145"/>
                <a:gd name="connsiteY2" fmla="*/ 50886 h 67688"/>
                <a:gd name="connsiteX3" fmla="*/ 7750 w 158145"/>
                <a:gd name="connsiteY3" fmla="*/ 31821 h 67688"/>
                <a:gd name="connsiteX4" fmla="*/ 0 w 158145"/>
                <a:gd name="connsiteY4" fmla="*/ 0 h 67688"/>
                <a:gd name="connsiteX5" fmla="*/ 158145 w 158145"/>
                <a:gd name="connsiteY5" fmla="*/ 30107 h 67688"/>
                <a:gd name="connsiteX6" fmla="*/ 139286 w 158145"/>
                <a:gd name="connsiteY6" fmla="*/ 56853 h 67688"/>
                <a:gd name="connsiteX7" fmla="*/ 118369 w 158145"/>
                <a:gd name="connsiteY7" fmla="*/ 67688 h 67688"/>
                <a:gd name="connsiteX8" fmla="*/ 31753 w 158145"/>
                <a:gd name="connsiteY8" fmla="*/ 30107 h 67688"/>
                <a:gd name="connsiteX9" fmla="*/ 117614 w 158145"/>
                <a:gd name="connsiteY9" fmla="*/ 46429 h 67688"/>
                <a:gd name="connsiteX10" fmla="*/ 121866 w 158145"/>
                <a:gd name="connsiteY10" fmla="*/ 44783 h 67688"/>
                <a:gd name="connsiteX11" fmla="*/ 28324 w 158145"/>
                <a:gd name="connsiteY11" fmla="*/ 26952 h 67688"/>
                <a:gd name="connsiteX12" fmla="*/ 31753 w 158145"/>
                <a:gd name="connsiteY12" fmla="*/ 30107 h 67688"/>
                <a:gd name="connsiteX13" fmla="*/ 31753 w 158145"/>
                <a:gd name="connsiteY13" fmla="*/ 30107 h 6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145" h="67688">
                  <a:moveTo>
                    <a:pt x="118369" y="67688"/>
                  </a:moveTo>
                  <a:cubicBezTo>
                    <a:pt x="116792" y="67688"/>
                    <a:pt x="115214" y="67551"/>
                    <a:pt x="113637" y="67209"/>
                  </a:cubicBezTo>
                  <a:lnTo>
                    <a:pt x="27775" y="50886"/>
                  </a:lnTo>
                  <a:cubicBezTo>
                    <a:pt x="17968" y="49035"/>
                    <a:pt x="10081" y="41559"/>
                    <a:pt x="7750" y="31821"/>
                  </a:cubicBezTo>
                  <a:lnTo>
                    <a:pt x="0" y="0"/>
                  </a:lnTo>
                  <a:lnTo>
                    <a:pt x="158145" y="30107"/>
                  </a:lnTo>
                  <a:lnTo>
                    <a:pt x="139286" y="56853"/>
                  </a:lnTo>
                  <a:cubicBezTo>
                    <a:pt x="134417" y="63711"/>
                    <a:pt x="126598" y="67688"/>
                    <a:pt x="118369" y="67688"/>
                  </a:cubicBezTo>
                  <a:close/>
                  <a:moveTo>
                    <a:pt x="31753" y="30107"/>
                  </a:moveTo>
                  <a:lnTo>
                    <a:pt x="117614" y="46429"/>
                  </a:lnTo>
                  <a:cubicBezTo>
                    <a:pt x="119260" y="46771"/>
                    <a:pt x="120907" y="46086"/>
                    <a:pt x="121866" y="44783"/>
                  </a:cubicBezTo>
                  <a:lnTo>
                    <a:pt x="28324" y="26952"/>
                  </a:lnTo>
                  <a:cubicBezTo>
                    <a:pt x="28803" y="28598"/>
                    <a:pt x="30106" y="29832"/>
                    <a:pt x="31753" y="30107"/>
                  </a:cubicBezTo>
                  <a:lnTo>
                    <a:pt x="31753" y="30107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C4E00789-C6C4-CBBB-C9A0-EB8C66B56F76}"/>
                </a:ext>
              </a:extLst>
            </p:cNvPr>
            <p:cNvSpPr/>
            <p:nvPr/>
          </p:nvSpPr>
          <p:spPr>
            <a:xfrm>
              <a:off x="5035377" y="3045354"/>
              <a:ext cx="333089" cy="272057"/>
            </a:xfrm>
            <a:custGeom>
              <a:avLst/>
              <a:gdLst>
                <a:gd name="connsiteX0" fmla="*/ 206491 w 333089"/>
                <a:gd name="connsiteY0" fmla="*/ 272057 h 272057"/>
                <a:gd name="connsiteX1" fmla="*/ 195449 w 333089"/>
                <a:gd name="connsiteY1" fmla="*/ 271028 h 272057"/>
                <a:gd name="connsiteX2" fmla="*/ 75708 w 333089"/>
                <a:gd name="connsiteY2" fmla="*/ 248260 h 272057"/>
                <a:gd name="connsiteX3" fmla="*/ 35795 w 333089"/>
                <a:gd name="connsiteY3" fmla="*/ 219868 h 272057"/>
                <a:gd name="connsiteX4" fmla="*/ 7815 w 333089"/>
                <a:gd name="connsiteY4" fmla="*/ 171244 h 272057"/>
                <a:gd name="connsiteX5" fmla="*/ 1025 w 333089"/>
                <a:gd name="connsiteY5" fmla="*/ 130919 h 272057"/>
                <a:gd name="connsiteX6" fmla="*/ 25988 w 333089"/>
                <a:gd name="connsiteY6" fmla="*/ 0 h 272057"/>
                <a:gd name="connsiteX7" fmla="*/ 333089 w 333089"/>
                <a:gd name="connsiteY7" fmla="*/ 58499 h 272057"/>
                <a:gd name="connsiteX8" fmla="*/ 308126 w 333089"/>
                <a:gd name="connsiteY8" fmla="*/ 189418 h 272057"/>
                <a:gd name="connsiteX9" fmla="*/ 287003 w 333089"/>
                <a:gd name="connsiteY9" fmla="*/ 224394 h 272057"/>
                <a:gd name="connsiteX10" fmla="*/ 243113 w 333089"/>
                <a:gd name="connsiteY10" fmla="*/ 259301 h 272057"/>
                <a:gd name="connsiteX11" fmla="*/ 206491 w 333089"/>
                <a:gd name="connsiteY11" fmla="*/ 272057 h 272057"/>
                <a:gd name="connsiteX12" fmla="*/ 42790 w 333089"/>
                <a:gd name="connsiteY12" fmla="*/ 24689 h 272057"/>
                <a:gd name="connsiteX13" fmla="*/ 21805 w 333089"/>
                <a:gd name="connsiteY13" fmla="*/ 134828 h 272057"/>
                <a:gd name="connsiteX14" fmla="*/ 26125 w 333089"/>
                <a:gd name="connsiteY14" fmla="*/ 160614 h 272057"/>
                <a:gd name="connsiteX15" fmla="*/ 54106 w 333089"/>
                <a:gd name="connsiteY15" fmla="*/ 209238 h 272057"/>
                <a:gd name="connsiteX16" fmla="*/ 79686 w 333089"/>
                <a:gd name="connsiteY16" fmla="*/ 227411 h 272057"/>
                <a:gd name="connsiteX17" fmla="*/ 199427 w 333089"/>
                <a:gd name="connsiteY17" fmla="*/ 250180 h 272057"/>
                <a:gd name="connsiteX18" fmla="*/ 229876 w 333089"/>
                <a:gd name="connsiteY18" fmla="*/ 242636 h 272057"/>
                <a:gd name="connsiteX19" fmla="*/ 273768 w 333089"/>
                <a:gd name="connsiteY19" fmla="*/ 207729 h 272057"/>
                <a:gd name="connsiteX20" fmla="*/ 287278 w 333089"/>
                <a:gd name="connsiteY20" fmla="*/ 185372 h 272057"/>
                <a:gd name="connsiteX21" fmla="*/ 308264 w 333089"/>
                <a:gd name="connsiteY21" fmla="*/ 75232 h 272057"/>
                <a:gd name="connsiteX22" fmla="*/ 42790 w 333089"/>
                <a:gd name="connsiteY22" fmla="*/ 24689 h 2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3089" h="272057">
                  <a:moveTo>
                    <a:pt x="206491" y="272057"/>
                  </a:moveTo>
                  <a:cubicBezTo>
                    <a:pt x="202856" y="272057"/>
                    <a:pt x="199153" y="271714"/>
                    <a:pt x="195449" y="271028"/>
                  </a:cubicBezTo>
                  <a:lnTo>
                    <a:pt x="75708" y="248260"/>
                  </a:lnTo>
                  <a:cubicBezTo>
                    <a:pt x="58906" y="245037"/>
                    <a:pt x="44299" y="234681"/>
                    <a:pt x="35795" y="219868"/>
                  </a:cubicBezTo>
                  <a:lnTo>
                    <a:pt x="7815" y="171244"/>
                  </a:lnTo>
                  <a:cubicBezTo>
                    <a:pt x="819" y="159037"/>
                    <a:pt x="-1581" y="144772"/>
                    <a:pt x="1025" y="130919"/>
                  </a:cubicBezTo>
                  <a:lnTo>
                    <a:pt x="25988" y="0"/>
                  </a:lnTo>
                  <a:lnTo>
                    <a:pt x="333089" y="58499"/>
                  </a:lnTo>
                  <a:lnTo>
                    <a:pt x="308126" y="189418"/>
                  </a:lnTo>
                  <a:cubicBezTo>
                    <a:pt x="305520" y="203203"/>
                    <a:pt x="297977" y="215684"/>
                    <a:pt x="287003" y="224394"/>
                  </a:cubicBezTo>
                  <a:lnTo>
                    <a:pt x="243113" y="259301"/>
                  </a:lnTo>
                  <a:cubicBezTo>
                    <a:pt x="232551" y="267599"/>
                    <a:pt x="219658" y="272057"/>
                    <a:pt x="206491" y="272057"/>
                  </a:cubicBezTo>
                  <a:close/>
                  <a:moveTo>
                    <a:pt x="42790" y="24689"/>
                  </a:moveTo>
                  <a:lnTo>
                    <a:pt x="21805" y="134828"/>
                  </a:lnTo>
                  <a:cubicBezTo>
                    <a:pt x="20090" y="143675"/>
                    <a:pt x="21667" y="152796"/>
                    <a:pt x="26125" y="160614"/>
                  </a:cubicBezTo>
                  <a:lnTo>
                    <a:pt x="54106" y="209238"/>
                  </a:lnTo>
                  <a:cubicBezTo>
                    <a:pt x="59592" y="218770"/>
                    <a:pt x="68919" y="225354"/>
                    <a:pt x="79686" y="227411"/>
                  </a:cubicBezTo>
                  <a:lnTo>
                    <a:pt x="199427" y="250180"/>
                  </a:lnTo>
                  <a:cubicBezTo>
                    <a:pt x="210194" y="252237"/>
                    <a:pt x="221304" y="249494"/>
                    <a:pt x="229876" y="242636"/>
                  </a:cubicBezTo>
                  <a:lnTo>
                    <a:pt x="273768" y="207729"/>
                  </a:lnTo>
                  <a:cubicBezTo>
                    <a:pt x="280832" y="202105"/>
                    <a:pt x="285632" y="194150"/>
                    <a:pt x="287278" y="185372"/>
                  </a:cubicBezTo>
                  <a:lnTo>
                    <a:pt x="308264" y="75232"/>
                  </a:lnTo>
                  <a:lnTo>
                    <a:pt x="42790" y="2468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9E81015E-ADE7-E3B2-26A2-AEB2771AD03E}"/>
                </a:ext>
              </a:extLst>
            </p:cNvPr>
            <p:cNvSpPr/>
            <p:nvPr/>
          </p:nvSpPr>
          <p:spPr>
            <a:xfrm>
              <a:off x="4938028" y="2284253"/>
              <a:ext cx="717860" cy="837773"/>
            </a:xfrm>
            <a:custGeom>
              <a:avLst/>
              <a:gdLst>
                <a:gd name="connsiteX0" fmla="*/ 416654 w 717860"/>
                <a:gd name="connsiteY0" fmla="*/ 837773 h 837773"/>
                <a:gd name="connsiteX1" fmla="*/ 410550 w 717860"/>
                <a:gd name="connsiteY1" fmla="*/ 837293 h 837773"/>
                <a:gd name="connsiteX2" fmla="*/ 134173 w 717860"/>
                <a:gd name="connsiteY2" fmla="*/ 784692 h 837773"/>
                <a:gd name="connsiteX3" fmla="*/ 104821 w 717860"/>
                <a:gd name="connsiteY3" fmla="*/ 744916 h 837773"/>
                <a:gd name="connsiteX4" fmla="*/ 104889 w 717860"/>
                <a:gd name="connsiteY4" fmla="*/ 744299 h 837773"/>
                <a:gd name="connsiteX5" fmla="*/ 69227 w 717860"/>
                <a:gd name="connsiteY5" fmla="*/ 581490 h 837773"/>
                <a:gd name="connsiteX6" fmla="*/ 25885 w 717860"/>
                <a:gd name="connsiteY6" fmla="*/ 493022 h 837773"/>
                <a:gd name="connsiteX7" fmla="*/ 25062 w 717860"/>
                <a:gd name="connsiteY7" fmla="*/ 490964 h 837773"/>
                <a:gd name="connsiteX8" fmla="*/ 22730 w 717860"/>
                <a:gd name="connsiteY8" fmla="*/ 484929 h 837773"/>
                <a:gd name="connsiteX9" fmla="*/ 22113 w 717860"/>
                <a:gd name="connsiteY9" fmla="*/ 483215 h 837773"/>
                <a:gd name="connsiteX10" fmla="*/ 20124 w 717860"/>
                <a:gd name="connsiteY10" fmla="*/ 477591 h 837773"/>
                <a:gd name="connsiteX11" fmla="*/ 19301 w 717860"/>
                <a:gd name="connsiteY11" fmla="*/ 475191 h 837773"/>
                <a:gd name="connsiteX12" fmla="*/ 17312 w 717860"/>
                <a:gd name="connsiteY12" fmla="*/ 469156 h 837773"/>
                <a:gd name="connsiteX13" fmla="*/ 16901 w 717860"/>
                <a:gd name="connsiteY13" fmla="*/ 467784 h 837773"/>
                <a:gd name="connsiteX14" fmla="*/ 14707 w 717860"/>
                <a:gd name="connsiteY14" fmla="*/ 460583 h 837773"/>
                <a:gd name="connsiteX15" fmla="*/ 14021 w 717860"/>
                <a:gd name="connsiteY15" fmla="*/ 458320 h 837773"/>
                <a:gd name="connsiteX16" fmla="*/ 12443 w 717860"/>
                <a:gd name="connsiteY16" fmla="*/ 452765 h 837773"/>
                <a:gd name="connsiteX17" fmla="*/ 11895 w 717860"/>
                <a:gd name="connsiteY17" fmla="*/ 450639 h 837773"/>
                <a:gd name="connsiteX18" fmla="*/ 10043 w 717860"/>
                <a:gd name="connsiteY18" fmla="*/ 443301 h 837773"/>
                <a:gd name="connsiteX19" fmla="*/ 9631 w 717860"/>
                <a:gd name="connsiteY19" fmla="*/ 441587 h 837773"/>
                <a:gd name="connsiteX20" fmla="*/ 8260 w 717860"/>
                <a:gd name="connsiteY20" fmla="*/ 435620 h 837773"/>
                <a:gd name="connsiteX21" fmla="*/ 7780 w 717860"/>
                <a:gd name="connsiteY21" fmla="*/ 433288 h 837773"/>
                <a:gd name="connsiteX22" fmla="*/ 6408 w 717860"/>
                <a:gd name="connsiteY22" fmla="*/ 426636 h 837773"/>
                <a:gd name="connsiteX23" fmla="*/ 6202 w 717860"/>
                <a:gd name="connsiteY23" fmla="*/ 425676 h 837773"/>
                <a:gd name="connsiteX24" fmla="*/ 4831 w 717860"/>
                <a:gd name="connsiteY24" fmla="*/ 418064 h 837773"/>
                <a:gd name="connsiteX25" fmla="*/ 4488 w 717860"/>
                <a:gd name="connsiteY25" fmla="*/ 415801 h 837773"/>
                <a:gd name="connsiteX26" fmla="*/ 3596 w 717860"/>
                <a:gd name="connsiteY26" fmla="*/ 409834 h 837773"/>
                <a:gd name="connsiteX27" fmla="*/ 3322 w 717860"/>
                <a:gd name="connsiteY27" fmla="*/ 407845 h 837773"/>
                <a:gd name="connsiteX28" fmla="*/ 2362 w 717860"/>
                <a:gd name="connsiteY28" fmla="*/ 400164 h 837773"/>
                <a:gd name="connsiteX29" fmla="*/ 2156 w 717860"/>
                <a:gd name="connsiteY29" fmla="*/ 398518 h 837773"/>
                <a:gd name="connsiteX30" fmla="*/ 1539 w 717860"/>
                <a:gd name="connsiteY30" fmla="*/ 392140 h 837773"/>
                <a:gd name="connsiteX31" fmla="*/ 1334 w 717860"/>
                <a:gd name="connsiteY31" fmla="*/ 389877 h 837773"/>
                <a:gd name="connsiteX32" fmla="*/ 785 w 717860"/>
                <a:gd name="connsiteY32" fmla="*/ 382608 h 837773"/>
                <a:gd name="connsiteX33" fmla="*/ 716 w 717860"/>
                <a:gd name="connsiteY33" fmla="*/ 381922 h 837773"/>
                <a:gd name="connsiteX34" fmla="*/ 305 w 717860"/>
                <a:gd name="connsiteY34" fmla="*/ 374104 h 837773"/>
                <a:gd name="connsiteX35" fmla="*/ 236 w 717860"/>
                <a:gd name="connsiteY35" fmla="*/ 371909 h 837773"/>
                <a:gd name="connsiteX36" fmla="*/ 99 w 717860"/>
                <a:gd name="connsiteY36" fmla="*/ 365600 h 837773"/>
                <a:gd name="connsiteX37" fmla="*/ 31 w 717860"/>
                <a:gd name="connsiteY37" fmla="*/ 363748 h 837773"/>
                <a:gd name="connsiteX38" fmla="*/ 31 w 717860"/>
                <a:gd name="connsiteY38" fmla="*/ 355793 h 837773"/>
                <a:gd name="connsiteX39" fmla="*/ 31 w 717860"/>
                <a:gd name="connsiteY39" fmla="*/ 354147 h 837773"/>
                <a:gd name="connsiteX40" fmla="*/ 167 w 717860"/>
                <a:gd name="connsiteY40" fmla="*/ 347632 h 837773"/>
                <a:gd name="connsiteX41" fmla="*/ 236 w 717860"/>
                <a:gd name="connsiteY41" fmla="*/ 345369 h 837773"/>
                <a:gd name="connsiteX42" fmla="*/ 647 w 717860"/>
                <a:gd name="connsiteY42" fmla="*/ 337551 h 837773"/>
                <a:gd name="connsiteX43" fmla="*/ 647 w 717860"/>
                <a:gd name="connsiteY43" fmla="*/ 337276 h 837773"/>
                <a:gd name="connsiteX44" fmla="*/ 1265 w 717860"/>
                <a:gd name="connsiteY44" fmla="*/ 329184 h 837773"/>
                <a:gd name="connsiteX45" fmla="*/ 1470 w 717860"/>
                <a:gd name="connsiteY45" fmla="*/ 326989 h 837773"/>
                <a:gd name="connsiteX46" fmla="*/ 2156 w 717860"/>
                <a:gd name="connsiteY46" fmla="*/ 320474 h 837773"/>
                <a:gd name="connsiteX47" fmla="*/ 2362 w 717860"/>
                <a:gd name="connsiteY47" fmla="*/ 318691 h 837773"/>
                <a:gd name="connsiteX48" fmla="*/ 3391 w 717860"/>
                <a:gd name="connsiteY48" fmla="*/ 310599 h 837773"/>
                <a:gd name="connsiteX49" fmla="*/ 3665 w 717860"/>
                <a:gd name="connsiteY49" fmla="*/ 308884 h 837773"/>
                <a:gd name="connsiteX50" fmla="*/ 4694 w 717860"/>
                <a:gd name="connsiteY50" fmla="*/ 302301 h 837773"/>
                <a:gd name="connsiteX51" fmla="*/ 5037 w 717860"/>
                <a:gd name="connsiteY51" fmla="*/ 300106 h 837773"/>
                <a:gd name="connsiteX52" fmla="*/ 6477 w 717860"/>
                <a:gd name="connsiteY52" fmla="*/ 291945 h 837773"/>
                <a:gd name="connsiteX53" fmla="*/ 8260 w 717860"/>
                <a:gd name="connsiteY53" fmla="*/ 283030 h 837773"/>
                <a:gd name="connsiteX54" fmla="*/ 8672 w 717860"/>
                <a:gd name="connsiteY54" fmla="*/ 281315 h 837773"/>
                <a:gd name="connsiteX55" fmla="*/ 9014 w 717860"/>
                <a:gd name="connsiteY55" fmla="*/ 279738 h 837773"/>
                <a:gd name="connsiteX56" fmla="*/ 10249 w 717860"/>
                <a:gd name="connsiteY56" fmla="*/ 274251 h 837773"/>
                <a:gd name="connsiteX57" fmla="*/ 10798 w 717860"/>
                <a:gd name="connsiteY57" fmla="*/ 271988 h 837773"/>
                <a:gd name="connsiteX58" fmla="*/ 11278 w 717860"/>
                <a:gd name="connsiteY58" fmla="*/ 270137 h 837773"/>
                <a:gd name="connsiteX59" fmla="*/ 12443 w 717860"/>
                <a:gd name="connsiteY59" fmla="*/ 265542 h 837773"/>
                <a:gd name="connsiteX60" fmla="*/ 13129 w 717860"/>
                <a:gd name="connsiteY60" fmla="*/ 263141 h 837773"/>
                <a:gd name="connsiteX61" fmla="*/ 13678 w 717860"/>
                <a:gd name="connsiteY61" fmla="*/ 261084 h 837773"/>
                <a:gd name="connsiteX62" fmla="*/ 14844 w 717860"/>
                <a:gd name="connsiteY62" fmla="*/ 256901 h 837773"/>
                <a:gd name="connsiteX63" fmla="*/ 15667 w 717860"/>
                <a:gd name="connsiteY63" fmla="*/ 254295 h 837773"/>
                <a:gd name="connsiteX64" fmla="*/ 16215 w 717860"/>
                <a:gd name="connsiteY64" fmla="*/ 252443 h 837773"/>
                <a:gd name="connsiteX65" fmla="*/ 17450 w 717860"/>
                <a:gd name="connsiteY65" fmla="*/ 248397 h 837773"/>
                <a:gd name="connsiteX66" fmla="*/ 18410 w 717860"/>
                <a:gd name="connsiteY66" fmla="*/ 245516 h 837773"/>
                <a:gd name="connsiteX67" fmla="*/ 18959 w 717860"/>
                <a:gd name="connsiteY67" fmla="*/ 243870 h 837773"/>
                <a:gd name="connsiteX68" fmla="*/ 20262 w 717860"/>
                <a:gd name="connsiteY68" fmla="*/ 239961 h 837773"/>
                <a:gd name="connsiteX69" fmla="*/ 21359 w 717860"/>
                <a:gd name="connsiteY69" fmla="*/ 236944 h 837773"/>
                <a:gd name="connsiteX70" fmla="*/ 21770 w 717860"/>
                <a:gd name="connsiteY70" fmla="*/ 235847 h 837773"/>
                <a:gd name="connsiteX71" fmla="*/ 23279 w 717860"/>
                <a:gd name="connsiteY71" fmla="*/ 231663 h 837773"/>
                <a:gd name="connsiteX72" fmla="*/ 24514 w 717860"/>
                <a:gd name="connsiteY72" fmla="*/ 228509 h 837773"/>
                <a:gd name="connsiteX73" fmla="*/ 24788 w 717860"/>
                <a:gd name="connsiteY73" fmla="*/ 227891 h 837773"/>
                <a:gd name="connsiteX74" fmla="*/ 26571 w 717860"/>
                <a:gd name="connsiteY74" fmla="*/ 223502 h 837773"/>
                <a:gd name="connsiteX75" fmla="*/ 28011 w 717860"/>
                <a:gd name="connsiteY75" fmla="*/ 220073 h 837773"/>
                <a:gd name="connsiteX76" fmla="*/ 28148 w 717860"/>
                <a:gd name="connsiteY76" fmla="*/ 219799 h 837773"/>
                <a:gd name="connsiteX77" fmla="*/ 30000 w 717860"/>
                <a:gd name="connsiteY77" fmla="*/ 215478 h 837773"/>
                <a:gd name="connsiteX78" fmla="*/ 31508 w 717860"/>
                <a:gd name="connsiteY78" fmla="*/ 212049 h 837773"/>
                <a:gd name="connsiteX79" fmla="*/ 31646 w 717860"/>
                <a:gd name="connsiteY79" fmla="*/ 211775 h 837773"/>
                <a:gd name="connsiteX80" fmla="*/ 33566 w 717860"/>
                <a:gd name="connsiteY80" fmla="*/ 207523 h 837773"/>
                <a:gd name="connsiteX81" fmla="*/ 35349 w 717860"/>
                <a:gd name="connsiteY81" fmla="*/ 203820 h 837773"/>
                <a:gd name="connsiteX82" fmla="*/ 37407 w 717860"/>
                <a:gd name="connsiteY82" fmla="*/ 199636 h 837773"/>
                <a:gd name="connsiteX83" fmla="*/ 39258 w 717860"/>
                <a:gd name="connsiteY83" fmla="*/ 196002 h 837773"/>
                <a:gd name="connsiteX84" fmla="*/ 41384 w 717860"/>
                <a:gd name="connsiteY84" fmla="*/ 191887 h 837773"/>
                <a:gd name="connsiteX85" fmla="*/ 43304 w 717860"/>
                <a:gd name="connsiteY85" fmla="*/ 188321 h 837773"/>
                <a:gd name="connsiteX86" fmla="*/ 45499 w 717860"/>
                <a:gd name="connsiteY86" fmla="*/ 184274 h 837773"/>
                <a:gd name="connsiteX87" fmla="*/ 47488 w 717860"/>
                <a:gd name="connsiteY87" fmla="*/ 180708 h 837773"/>
                <a:gd name="connsiteX88" fmla="*/ 49820 w 717860"/>
                <a:gd name="connsiteY88" fmla="*/ 176731 h 837773"/>
                <a:gd name="connsiteX89" fmla="*/ 51877 w 717860"/>
                <a:gd name="connsiteY89" fmla="*/ 173233 h 837773"/>
                <a:gd name="connsiteX90" fmla="*/ 54277 w 717860"/>
                <a:gd name="connsiteY90" fmla="*/ 169324 h 837773"/>
                <a:gd name="connsiteX91" fmla="*/ 56403 w 717860"/>
                <a:gd name="connsiteY91" fmla="*/ 165895 h 837773"/>
                <a:gd name="connsiteX92" fmla="*/ 58872 w 717860"/>
                <a:gd name="connsiteY92" fmla="*/ 162055 h 837773"/>
                <a:gd name="connsiteX93" fmla="*/ 59078 w 717860"/>
                <a:gd name="connsiteY93" fmla="*/ 161780 h 837773"/>
                <a:gd name="connsiteX94" fmla="*/ 61135 w 717860"/>
                <a:gd name="connsiteY94" fmla="*/ 158694 h 837773"/>
                <a:gd name="connsiteX95" fmla="*/ 63741 w 717860"/>
                <a:gd name="connsiteY95" fmla="*/ 154922 h 837773"/>
                <a:gd name="connsiteX96" fmla="*/ 64016 w 717860"/>
                <a:gd name="connsiteY96" fmla="*/ 154511 h 837773"/>
                <a:gd name="connsiteX97" fmla="*/ 66004 w 717860"/>
                <a:gd name="connsiteY97" fmla="*/ 151630 h 837773"/>
                <a:gd name="connsiteX98" fmla="*/ 68679 w 717860"/>
                <a:gd name="connsiteY98" fmla="*/ 147927 h 837773"/>
                <a:gd name="connsiteX99" fmla="*/ 68953 w 717860"/>
                <a:gd name="connsiteY99" fmla="*/ 147516 h 837773"/>
                <a:gd name="connsiteX100" fmla="*/ 71011 w 717860"/>
                <a:gd name="connsiteY100" fmla="*/ 144704 h 837773"/>
                <a:gd name="connsiteX101" fmla="*/ 73548 w 717860"/>
                <a:gd name="connsiteY101" fmla="*/ 141343 h 837773"/>
                <a:gd name="connsiteX102" fmla="*/ 74303 w 717860"/>
                <a:gd name="connsiteY102" fmla="*/ 140383 h 837773"/>
                <a:gd name="connsiteX103" fmla="*/ 76223 w 717860"/>
                <a:gd name="connsiteY103" fmla="*/ 137914 h 837773"/>
                <a:gd name="connsiteX104" fmla="*/ 78760 w 717860"/>
                <a:gd name="connsiteY104" fmla="*/ 134760 h 837773"/>
                <a:gd name="connsiteX105" fmla="*/ 79789 w 717860"/>
                <a:gd name="connsiteY105" fmla="*/ 133457 h 837773"/>
                <a:gd name="connsiteX106" fmla="*/ 81572 w 717860"/>
                <a:gd name="connsiteY106" fmla="*/ 131262 h 837773"/>
                <a:gd name="connsiteX107" fmla="*/ 84110 w 717860"/>
                <a:gd name="connsiteY107" fmla="*/ 128244 h 837773"/>
                <a:gd name="connsiteX108" fmla="*/ 85344 w 717860"/>
                <a:gd name="connsiteY108" fmla="*/ 126736 h 837773"/>
                <a:gd name="connsiteX109" fmla="*/ 87059 w 717860"/>
                <a:gd name="connsiteY109" fmla="*/ 124747 h 837773"/>
                <a:gd name="connsiteX110" fmla="*/ 89733 w 717860"/>
                <a:gd name="connsiteY110" fmla="*/ 121661 h 837773"/>
                <a:gd name="connsiteX111" fmla="*/ 90968 w 717860"/>
                <a:gd name="connsiteY111" fmla="*/ 120221 h 837773"/>
                <a:gd name="connsiteX112" fmla="*/ 92614 w 717860"/>
                <a:gd name="connsiteY112" fmla="*/ 118369 h 837773"/>
                <a:gd name="connsiteX113" fmla="*/ 95356 w 717860"/>
                <a:gd name="connsiteY113" fmla="*/ 115352 h 837773"/>
                <a:gd name="connsiteX114" fmla="*/ 96797 w 717860"/>
                <a:gd name="connsiteY114" fmla="*/ 113774 h 837773"/>
                <a:gd name="connsiteX115" fmla="*/ 98306 w 717860"/>
                <a:gd name="connsiteY115" fmla="*/ 112128 h 837773"/>
                <a:gd name="connsiteX116" fmla="*/ 101940 w 717860"/>
                <a:gd name="connsiteY116" fmla="*/ 108356 h 837773"/>
                <a:gd name="connsiteX117" fmla="*/ 102969 w 717860"/>
                <a:gd name="connsiteY117" fmla="*/ 107259 h 837773"/>
                <a:gd name="connsiteX118" fmla="*/ 104204 w 717860"/>
                <a:gd name="connsiteY118" fmla="*/ 106025 h 837773"/>
                <a:gd name="connsiteX119" fmla="*/ 110239 w 717860"/>
                <a:gd name="connsiteY119" fmla="*/ 100127 h 837773"/>
                <a:gd name="connsiteX120" fmla="*/ 111198 w 717860"/>
                <a:gd name="connsiteY120" fmla="*/ 99235 h 837773"/>
                <a:gd name="connsiteX121" fmla="*/ 111747 w 717860"/>
                <a:gd name="connsiteY121" fmla="*/ 98755 h 837773"/>
                <a:gd name="connsiteX122" fmla="*/ 116411 w 717860"/>
                <a:gd name="connsiteY122" fmla="*/ 94366 h 837773"/>
                <a:gd name="connsiteX123" fmla="*/ 117988 w 717860"/>
                <a:gd name="connsiteY123" fmla="*/ 92926 h 837773"/>
                <a:gd name="connsiteX124" fmla="*/ 119565 w 717860"/>
                <a:gd name="connsiteY124" fmla="*/ 91486 h 837773"/>
                <a:gd name="connsiteX125" fmla="*/ 122720 w 717860"/>
                <a:gd name="connsiteY125" fmla="*/ 88674 h 837773"/>
                <a:gd name="connsiteX126" fmla="*/ 124572 w 717860"/>
                <a:gd name="connsiteY126" fmla="*/ 87096 h 837773"/>
                <a:gd name="connsiteX127" fmla="*/ 126149 w 717860"/>
                <a:gd name="connsiteY127" fmla="*/ 85725 h 837773"/>
                <a:gd name="connsiteX128" fmla="*/ 129098 w 717860"/>
                <a:gd name="connsiteY128" fmla="*/ 83188 h 837773"/>
                <a:gd name="connsiteX129" fmla="*/ 131155 w 717860"/>
                <a:gd name="connsiteY129" fmla="*/ 81473 h 837773"/>
                <a:gd name="connsiteX130" fmla="*/ 132801 w 717860"/>
                <a:gd name="connsiteY130" fmla="*/ 80101 h 837773"/>
                <a:gd name="connsiteX131" fmla="*/ 135613 w 717860"/>
                <a:gd name="connsiteY131" fmla="*/ 77838 h 837773"/>
                <a:gd name="connsiteX132" fmla="*/ 137739 w 717860"/>
                <a:gd name="connsiteY132" fmla="*/ 76192 h 837773"/>
                <a:gd name="connsiteX133" fmla="*/ 139248 w 717860"/>
                <a:gd name="connsiteY133" fmla="*/ 75027 h 837773"/>
                <a:gd name="connsiteX134" fmla="*/ 142265 w 717860"/>
                <a:gd name="connsiteY134" fmla="*/ 72695 h 837773"/>
                <a:gd name="connsiteX135" fmla="*/ 144803 w 717860"/>
                <a:gd name="connsiteY135" fmla="*/ 70775 h 837773"/>
                <a:gd name="connsiteX136" fmla="*/ 145900 w 717860"/>
                <a:gd name="connsiteY136" fmla="*/ 69951 h 837773"/>
                <a:gd name="connsiteX137" fmla="*/ 149055 w 717860"/>
                <a:gd name="connsiteY137" fmla="*/ 67620 h 837773"/>
                <a:gd name="connsiteX138" fmla="*/ 151729 w 717860"/>
                <a:gd name="connsiteY138" fmla="*/ 65768 h 837773"/>
                <a:gd name="connsiteX139" fmla="*/ 152758 w 717860"/>
                <a:gd name="connsiteY139" fmla="*/ 65082 h 837773"/>
                <a:gd name="connsiteX140" fmla="*/ 155981 w 717860"/>
                <a:gd name="connsiteY140" fmla="*/ 62819 h 837773"/>
                <a:gd name="connsiteX141" fmla="*/ 159204 w 717860"/>
                <a:gd name="connsiteY141" fmla="*/ 60693 h 837773"/>
                <a:gd name="connsiteX142" fmla="*/ 165308 w 717860"/>
                <a:gd name="connsiteY142" fmla="*/ 69403 h 837773"/>
                <a:gd name="connsiteX143" fmla="*/ 159410 w 717860"/>
                <a:gd name="connsiteY143" fmla="*/ 60625 h 837773"/>
                <a:gd name="connsiteX144" fmla="*/ 163045 w 717860"/>
                <a:gd name="connsiteY144" fmla="*/ 58224 h 837773"/>
                <a:gd name="connsiteX145" fmla="*/ 166474 w 717860"/>
                <a:gd name="connsiteY145" fmla="*/ 56030 h 837773"/>
                <a:gd name="connsiteX146" fmla="*/ 170177 w 717860"/>
                <a:gd name="connsiteY146" fmla="*/ 53698 h 837773"/>
                <a:gd name="connsiteX147" fmla="*/ 173675 w 717860"/>
                <a:gd name="connsiteY147" fmla="*/ 51572 h 837773"/>
                <a:gd name="connsiteX148" fmla="*/ 177447 w 717860"/>
                <a:gd name="connsiteY148" fmla="*/ 49309 h 837773"/>
                <a:gd name="connsiteX149" fmla="*/ 181013 w 717860"/>
                <a:gd name="connsiteY149" fmla="*/ 47252 h 837773"/>
                <a:gd name="connsiteX150" fmla="*/ 184785 w 717860"/>
                <a:gd name="connsiteY150" fmla="*/ 45126 h 837773"/>
                <a:gd name="connsiteX151" fmla="*/ 188351 w 717860"/>
                <a:gd name="connsiteY151" fmla="*/ 43137 h 837773"/>
                <a:gd name="connsiteX152" fmla="*/ 192191 w 717860"/>
                <a:gd name="connsiteY152" fmla="*/ 41079 h 837773"/>
                <a:gd name="connsiteX153" fmla="*/ 195826 w 717860"/>
                <a:gd name="connsiteY153" fmla="*/ 39159 h 837773"/>
                <a:gd name="connsiteX154" fmla="*/ 199735 w 717860"/>
                <a:gd name="connsiteY154" fmla="*/ 37170 h 837773"/>
                <a:gd name="connsiteX155" fmla="*/ 203439 w 717860"/>
                <a:gd name="connsiteY155" fmla="*/ 35387 h 837773"/>
                <a:gd name="connsiteX156" fmla="*/ 207348 w 717860"/>
                <a:gd name="connsiteY156" fmla="*/ 33536 h 837773"/>
                <a:gd name="connsiteX157" fmla="*/ 211120 w 717860"/>
                <a:gd name="connsiteY157" fmla="*/ 31821 h 837773"/>
                <a:gd name="connsiteX158" fmla="*/ 215097 w 717860"/>
                <a:gd name="connsiteY158" fmla="*/ 30038 h 837773"/>
                <a:gd name="connsiteX159" fmla="*/ 218869 w 717860"/>
                <a:gd name="connsiteY159" fmla="*/ 28392 h 837773"/>
                <a:gd name="connsiteX160" fmla="*/ 222916 w 717860"/>
                <a:gd name="connsiteY160" fmla="*/ 26746 h 837773"/>
                <a:gd name="connsiteX161" fmla="*/ 226756 w 717860"/>
                <a:gd name="connsiteY161" fmla="*/ 25169 h 837773"/>
                <a:gd name="connsiteX162" fmla="*/ 230871 w 717860"/>
                <a:gd name="connsiteY162" fmla="*/ 23592 h 837773"/>
                <a:gd name="connsiteX163" fmla="*/ 231077 w 717860"/>
                <a:gd name="connsiteY163" fmla="*/ 23523 h 837773"/>
                <a:gd name="connsiteX164" fmla="*/ 234711 w 717860"/>
                <a:gd name="connsiteY164" fmla="*/ 22151 h 837773"/>
                <a:gd name="connsiteX165" fmla="*/ 238826 w 717860"/>
                <a:gd name="connsiteY165" fmla="*/ 20643 h 837773"/>
                <a:gd name="connsiteX166" fmla="*/ 239306 w 717860"/>
                <a:gd name="connsiteY166" fmla="*/ 20437 h 837773"/>
                <a:gd name="connsiteX167" fmla="*/ 242735 w 717860"/>
                <a:gd name="connsiteY167" fmla="*/ 19271 h 837773"/>
                <a:gd name="connsiteX168" fmla="*/ 246232 w 717860"/>
                <a:gd name="connsiteY168" fmla="*/ 18105 h 837773"/>
                <a:gd name="connsiteX169" fmla="*/ 247810 w 717860"/>
                <a:gd name="connsiteY169" fmla="*/ 17556 h 837773"/>
                <a:gd name="connsiteX170" fmla="*/ 250759 w 717860"/>
                <a:gd name="connsiteY170" fmla="*/ 16596 h 837773"/>
                <a:gd name="connsiteX171" fmla="*/ 254257 w 717860"/>
                <a:gd name="connsiteY171" fmla="*/ 15499 h 837773"/>
                <a:gd name="connsiteX172" fmla="*/ 256040 w 717860"/>
                <a:gd name="connsiteY172" fmla="*/ 14950 h 837773"/>
                <a:gd name="connsiteX173" fmla="*/ 258920 w 717860"/>
                <a:gd name="connsiteY173" fmla="*/ 14059 h 837773"/>
                <a:gd name="connsiteX174" fmla="*/ 262349 w 717860"/>
                <a:gd name="connsiteY174" fmla="*/ 13099 h 837773"/>
                <a:gd name="connsiteX175" fmla="*/ 264406 w 717860"/>
                <a:gd name="connsiteY175" fmla="*/ 12550 h 837773"/>
                <a:gd name="connsiteX176" fmla="*/ 267150 w 717860"/>
                <a:gd name="connsiteY176" fmla="*/ 11796 h 837773"/>
                <a:gd name="connsiteX177" fmla="*/ 270579 w 717860"/>
                <a:gd name="connsiteY177" fmla="*/ 10904 h 837773"/>
                <a:gd name="connsiteX178" fmla="*/ 272705 w 717860"/>
                <a:gd name="connsiteY178" fmla="*/ 10356 h 837773"/>
                <a:gd name="connsiteX179" fmla="*/ 275448 w 717860"/>
                <a:gd name="connsiteY179" fmla="*/ 9670 h 837773"/>
                <a:gd name="connsiteX180" fmla="*/ 279083 w 717860"/>
                <a:gd name="connsiteY180" fmla="*/ 8847 h 837773"/>
                <a:gd name="connsiteX181" fmla="*/ 281277 w 717860"/>
                <a:gd name="connsiteY181" fmla="*/ 8367 h 837773"/>
                <a:gd name="connsiteX182" fmla="*/ 283815 w 717860"/>
                <a:gd name="connsiteY182" fmla="*/ 7818 h 837773"/>
                <a:gd name="connsiteX183" fmla="*/ 287998 w 717860"/>
                <a:gd name="connsiteY183" fmla="*/ 6995 h 837773"/>
                <a:gd name="connsiteX184" fmla="*/ 290124 w 717860"/>
                <a:gd name="connsiteY184" fmla="*/ 6584 h 837773"/>
                <a:gd name="connsiteX185" fmla="*/ 292181 w 717860"/>
                <a:gd name="connsiteY185" fmla="*/ 6172 h 837773"/>
                <a:gd name="connsiteX186" fmla="*/ 300548 w 717860"/>
                <a:gd name="connsiteY186" fmla="*/ 4663 h 837773"/>
                <a:gd name="connsiteX187" fmla="*/ 302811 w 717860"/>
                <a:gd name="connsiteY187" fmla="*/ 4321 h 837773"/>
                <a:gd name="connsiteX188" fmla="*/ 305006 w 717860"/>
                <a:gd name="connsiteY188" fmla="*/ 3978 h 837773"/>
                <a:gd name="connsiteX189" fmla="*/ 309052 w 717860"/>
                <a:gd name="connsiteY189" fmla="*/ 3360 h 837773"/>
                <a:gd name="connsiteX190" fmla="*/ 311727 w 717860"/>
                <a:gd name="connsiteY190" fmla="*/ 3018 h 837773"/>
                <a:gd name="connsiteX191" fmla="*/ 314127 w 717860"/>
                <a:gd name="connsiteY191" fmla="*/ 2675 h 837773"/>
                <a:gd name="connsiteX192" fmla="*/ 317624 w 717860"/>
                <a:gd name="connsiteY192" fmla="*/ 2263 h 837773"/>
                <a:gd name="connsiteX193" fmla="*/ 320505 w 717860"/>
                <a:gd name="connsiteY193" fmla="*/ 1989 h 837773"/>
                <a:gd name="connsiteX194" fmla="*/ 322837 w 717860"/>
                <a:gd name="connsiteY194" fmla="*/ 1783 h 837773"/>
                <a:gd name="connsiteX195" fmla="*/ 326266 w 717860"/>
                <a:gd name="connsiteY195" fmla="*/ 1440 h 837773"/>
                <a:gd name="connsiteX196" fmla="*/ 329283 w 717860"/>
                <a:gd name="connsiteY196" fmla="*/ 1166 h 837773"/>
                <a:gd name="connsiteX197" fmla="*/ 331340 w 717860"/>
                <a:gd name="connsiteY197" fmla="*/ 1029 h 837773"/>
                <a:gd name="connsiteX198" fmla="*/ 334907 w 717860"/>
                <a:gd name="connsiteY198" fmla="*/ 754 h 837773"/>
                <a:gd name="connsiteX199" fmla="*/ 337993 w 717860"/>
                <a:gd name="connsiteY199" fmla="*/ 549 h 837773"/>
                <a:gd name="connsiteX200" fmla="*/ 339913 w 717860"/>
                <a:gd name="connsiteY200" fmla="*/ 480 h 837773"/>
                <a:gd name="connsiteX201" fmla="*/ 343616 w 717860"/>
                <a:gd name="connsiteY201" fmla="*/ 274 h 837773"/>
                <a:gd name="connsiteX202" fmla="*/ 346977 w 717860"/>
                <a:gd name="connsiteY202" fmla="*/ 137 h 837773"/>
                <a:gd name="connsiteX203" fmla="*/ 348623 w 717860"/>
                <a:gd name="connsiteY203" fmla="*/ 69 h 837773"/>
                <a:gd name="connsiteX204" fmla="*/ 352395 w 717860"/>
                <a:gd name="connsiteY204" fmla="*/ 0 h 837773"/>
                <a:gd name="connsiteX205" fmla="*/ 356098 w 717860"/>
                <a:gd name="connsiteY205" fmla="*/ 0 h 837773"/>
                <a:gd name="connsiteX206" fmla="*/ 357058 w 717860"/>
                <a:gd name="connsiteY206" fmla="*/ 0 h 837773"/>
                <a:gd name="connsiteX207" fmla="*/ 361173 w 717860"/>
                <a:gd name="connsiteY207" fmla="*/ 0 h 837773"/>
                <a:gd name="connsiteX208" fmla="*/ 365356 w 717860"/>
                <a:gd name="connsiteY208" fmla="*/ 69 h 837773"/>
                <a:gd name="connsiteX209" fmla="*/ 365562 w 717860"/>
                <a:gd name="connsiteY209" fmla="*/ 69 h 837773"/>
                <a:gd name="connsiteX210" fmla="*/ 370020 w 717860"/>
                <a:gd name="connsiteY210" fmla="*/ 206 h 837773"/>
                <a:gd name="connsiteX211" fmla="*/ 374409 w 717860"/>
                <a:gd name="connsiteY211" fmla="*/ 411 h 837773"/>
                <a:gd name="connsiteX212" fmla="*/ 378866 w 717860"/>
                <a:gd name="connsiteY212" fmla="*/ 617 h 837773"/>
                <a:gd name="connsiteX213" fmla="*/ 383256 w 717860"/>
                <a:gd name="connsiteY213" fmla="*/ 892 h 837773"/>
                <a:gd name="connsiteX214" fmla="*/ 387713 w 717860"/>
                <a:gd name="connsiteY214" fmla="*/ 1234 h 837773"/>
                <a:gd name="connsiteX215" fmla="*/ 392102 w 717860"/>
                <a:gd name="connsiteY215" fmla="*/ 1646 h 837773"/>
                <a:gd name="connsiteX216" fmla="*/ 396560 w 717860"/>
                <a:gd name="connsiteY216" fmla="*/ 2126 h 837773"/>
                <a:gd name="connsiteX217" fmla="*/ 401018 w 717860"/>
                <a:gd name="connsiteY217" fmla="*/ 2606 h 837773"/>
                <a:gd name="connsiteX218" fmla="*/ 401909 w 717860"/>
                <a:gd name="connsiteY218" fmla="*/ 2675 h 837773"/>
                <a:gd name="connsiteX219" fmla="*/ 403281 w 717860"/>
                <a:gd name="connsiteY219" fmla="*/ 2812 h 837773"/>
                <a:gd name="connsiteX220" fmla="*/ 404515 w 717860"/>
                <a:gd name="connsiteY220" fmla="*/ 2949 h 837773"/>
                <a:gd name="connsiteX221" fmla="*/ 405270 w 717860"/>
                <a:gd name="connsiteY221" fmla="*/ 3018 h 837773"/>
                <a:gd name="connsiteX222" fmla="*/ 410962 w 717860"/>
                <a:gd name="connsiteY222" fmla="*/ 3840 h 837773"/>
                <a:gd name="connsiteX223" fmla="*/ 414940 w 717860"/>
                <a:gd name="connsiteY223" fmla="*/ 4458 h 837773"/>
                <a:gd name="connsiteX224" fmla="*/ 420426 w 717860"/>
                <a:gd name="connsiteY224" fmla="*/ 5418 h 837773"/>
                <a:gd name="connsiteX225" fmla="*/ 421249 w 717860"/>
                <a:gd name="connsiteY225" fmla="*/ 5555 h 837773"/>
                <a:gd name="connsiteX226" fmla="*/ 424472 w 717860"/>
                <a:gd name="connsiteY226" fmla="*/ 6104 h 837773"/>
                <a:gd name="connsiteX227" fmla="*/ 425912 w 717860"/>
                <a:gd name="connsiteY227" fmla="*/ 6378 h 837773"/>
                <a:gd name="connsiteX228" fmla="*/ 428861 w 717860"/>
                <a:gd name="connsiteY228" fmla="*/ 6995 h 837773"/>
                <a:gd name="connsiteX229" fmla="*/ 431330 w 717860"/>
                <a:gd name="connsiteY229" fmla="*/ 7475 h 837773"/>
                <a:gd name="connsiteX230" fmla="*/ 433868 w 717860"/>
                <a:gd name="connsiteY230" fmla="*/ 8024 h 837773"/>
                <a:gd name="connsiteX231" fmla="*/ 441343 w 717860"/>
                <a:gd name="connsiteY231" fmla="*/ 9738 h 837773"/>
                <a:gd name="connsiteX232" fmla="*/ 442989 w 717860"/>
                <a:gd name="connsiteY232" fmla="*/ 10150 h 837773"/>
                <a:gd name="connsiteX233" fmla="*/ 715251 w 717860"/>
                <a:gd name="connsiteY233" fmla="*/ 401810 h 837773"/>
                <a:gd name="connsiteX234" fmla="*/ 715046 w 717860"/>
                <a:gd name="connsiteY234" fmla="*/ 403525 h 837773"/>
                <a:gd name="connsiteX235" fmla="*/ 714085 w 717860"/>
                <a:gd name="connsiteY235" fmla="*/ 410794 h 837773"/>
                <a:gd name="connsiteX236" fmla="*/ 713605 w 717860"/>
                <a:gd name="connsiteY236" fmla="*/ 414086 h 837773"/>
                <a:gd name="connsiteX237" fmla="*/ 712645 w 717860"/>
                <a:gd name="connsiteY237" fmla="*/ 419984 h 837773"/>
                <a:gd name="connsiteX238" fmla="*/ 711960 w 717860"/>
                <a:gd name="connsiteY238" fmla="*/ 424030 h 837773"/>
                <a:gd name="connsiteX239" fmla="*/ 711822 w 717860"/>
                <a:gd name="connsiteY239" fmla="*/ 424922 h 837773"/>
                <a:gd name="connsiteX240" fmla="*/ 711548 w 717860"/>
                <a:gd name="connsiteY240" fmla="*/ 426362 h 837773"/>
                <a:gd name="connsiteX241" fmla="*/ 711205 w 717860"/>
                <a:gd name="connsiteY241" fmla="*/ 428214 h 837773"/>
                <a:gd name="connsiteX242" fmla="*/ 710999 w 717860"/>
                <a:gd name="connsiteY242" fmla="*/ 429379 h 837773"/>
                <a:gd name="connsiteX243" fmla="*/ 710108 w 717860"/>
                <a:gd name="connsiteY243" fmla="*/ 433563 h 837773"/>
                <a:gd name="connsiteX244" fmla="*/ 708873 w 717860"/>
                <a:gd name="connsiteY244" fmla="*/ 439049 h 837773"/>
                <a:gd name="connsiteX245" fmla="*/ 708736 w 717860"/>
                <a:gd name="connsiteY245" fmla="*/ 439598 h 837773"/>
                <a:gd name="connsiteX246" fmla="*/ 707982 w 717860"/>
                <a:gd name="connsiteY246" fmla="*/ 442890 h 837773"/>
                <a:gd name="connsiteX247" fmla="*/ 706473 w 717860"/>
                <a:gd name="connsiteY247" fmla="*/ 448993 h 837773"/>
                <a:gd name="connsiteX248" fmla="*/ 706199 w 717860"/>
                <a:gd name="connsiteY248" fmla="*/ 449953 h 837773"/>
                <a:gd name="connsiteX249" fmla="*/ 705787 w 717860"/>
                <a:gd name="connsiteY249" fmla="*/ 451462 h 837773"/>
                <a:gd name="connsiteX250" fmla="*/ 704964 w 717860"/>
                <a:gd name="connsiteY250" fmla="*/ 454411 h 837773"/>
                <a:gd name="connsiteX251" fmla="*/ 703044 w 717860"/>
                <a:gd name="connsiteY251" fmla="*/ 461269 h 837773"/>
                <a:gd name="connsiteX252" fmla="*/ 702770 w 717860"/>
                <a:gd name="connsiteY252" fmla="*/ 462298 h 837773"/>
                <a:gd name="connsiteX253" fmla="*/ 700438 w 717860"/>
                <a:gd name="connsiteY253" fmla="*/ 469704 h 837773"/>
                <a:gd name="connsiteX254" fmla="*/ 699821 w 717860"/>
                <a:gd name="connsiteY254" fmla="*/ 471693 h 837773"/>
                <a:gd name="connsiteX255" fmla="*/ 697352 w 717860"/>
                <a:gd name="connsiteY255" fmla="*/ 478894 h 837773"/>
                <a:gd name="connsiteX256" fmla="*/ 696803 w 717860"/>
                <a:gd name="connsiteY256" fmla="*/ 480403 h 837773"/>
                <a:gd name="connsiteX257" fmla="*/ 694472 w 717860"/>
                <a:gd name="connsiteY257" fmla="*/ 486644 h 837773"/>
                <a:gd name="connsiteX258" fmla="*/ 693854 w 717860"/>
                <a:gd name="connsiteY258" fmla="*/ 488289 h 837773"/>
                <a:gd name="connsiteX259" fmla="*/ 691111 w 717860"/>
                <a:gd name="connsiteY259" fmla="*/ 495216 h 837773"/>
                <a:gd name="connsiteX260" fmla="*/ 690357 w 717860"/>
                <a:gd name="connsiteY260" fmla="*/ 497136 h 837773"/>
                <a:gd name="connsiteX261" fmla="*/ 687408 w 717860"/>
                <a:gd name="connsiteY261" fmla="*/ 504063 h 837773"/>
                <a:gd name="connsiteX262" fmla="*/ 686996 w 717860"/>
                <a:gd name="connsiteY262" fmla="*/ 504955 h 837773"/>
                <a:gd name="connsiteX263" fmla="*/ 684116 w 717860"/>
                <a:gd name="connsiteY263" fmla="*/ 511332 h 837773"/>
                <a:gd name="connsiteX264" fmla="*/ 683293 w 717860"/>
                <a:gd name="connsiteY264" fmla="*/ 513184 h 837773"/>
                <a:gd name="connsiteX265" fmla="*/ 680070 w 717860"/>
                <a:gd name="connsiteY265" fmla="*/ 519836 h 837773"/>
                <a:gd name="connsiteX266" fmla="*/ 679178 w 717860"/>
                <a:gd name="connsiteY266" fmla="*/ 521551 h 837773"/>
                <a:gd name="connsiteX267" fmla="*/ 676161 w 717860"/>
                <a:gd name="connsiteY267" fmla="*/ 527312 h 837773"/>
                <a:gd name="connsiteX268" fmla="*/ 675475 w 717860"/>
                <a:gd name="connsiteY268" fmla="*/ 528615 h 837773"/>
                <a:gd name="connsiteX269" fmla="*/ 671909 w 717860"/>
                <a:gd name="connsiteY269" fmla="*/ 535061 h 837773"/>
                <a:gd name="connsiteX270" fmla="*/ 670880 w 717860"/>
                <a:gd name="connsiteY270" fmla="*/ 536913 h 837773"/>
                <a:gd name="connsiteX271" fmla="*/ 667177 w 717860"/>
                <a:gd name="connsiteY271" fmla="*/ 543222 h 837773"/>
                <a:gd name="connsiteX272" fmla="*/ 666354 w 717860"/>
                <a:gd name="connsiteY272" fmla="*/ 544525 h 837773"/>
                <a:gd name="connsiteX273" fmla="*/ 663062 w 717860"/>
                <a:gd name="connsiteY273" fmla="*/ 549943 h 837773"/>
                <a:gd name="connsiteX274" fmla="*/ 662033 w 717860"/>
                <a:gd name="connsiteY274" fmla="*/ 551589 h 837773"/>
                <a:gd name="connsiteX275" fmla="*/ 658124 w 717860"/>
                <a:gd name="connsiteY275" fmla="*/ 557624 h 837773"/>
                <a:gd name="connsiteX276" fmla="*/ 656890 w 717860"/>
                <a:gd name="connsiteY276" fmla="*/ 559407 h 837773"/>
                <a:gd name="connsiteX277" fmla="*/ 653186 w 717860"/>
                <a:gd name="connsiteY277" fmla="*/ 564825 h 837773"/>
                <a:gd name="connsiteX278" fmla="*/ 652363 w 717860"/>
                <a:gd name="connsiteY278" fmla="*/ 566059 h 837773"/>
                <a:gd name="connsiteX279" fmla="*/ 648317 w 717860"/>
                <a:gd name="connsiteY279" fmla="*/ 571683 h 837773"/>
                <a:gd name="connsiteX280" fmla="*/ 647014 w 717860"/>
                <a:gd name="connsiteY280" fmla="*/ 573466 h 837773"/>
                <a:gd name="connsiteX281" fmla="*/ 642762 w 717860"/>
                <a:gd name="connsiteY281" fmla="*/ 579090 h 837773"/>
                <a:gd name="connsiteX282" fmla="*/ 641528 w 717860"/>
                <a:gd name="connsiteY282" fmla="*/ 580667 h 837773"/>
                <a:gd name="connsiteX283" fmla="*/ 637825 w 717860"/>
                <a:gd name="connsiteY283" fmla="*/ 585330 h 837773"/>
                <a:gd name="connsiteX284" fmla="*/ 636590 w 717860"/>
                <a:gd name="connsiteY284" fmla="*/ 586839 h 837773"/>
                <a:gd name="connsiteX285" fmla="*/ 632064 w 717860"/>
                <a:gd name="connsiteY285" fmla="*/ 592188 h 837773"/>
                <a:gd name="connsiteX286" fmla="*/ 630555 w 717860"/>
                <a:gd name="connsiteY286" fmla="*/ 593971 h 837773"/>
                <a:gd name="connsiteX287" fmla="*/ 625960 w 717860"/>
                <a:gd name="connsiteY287" fmla="*/ 599183 h 837773"/>
                <a:gd name="connsiteX288" fmla="*/ 624863 w 717860"/>
                <a:gd name="connsiteY288" fmla="*/ 600418 h 837773"/>
                <a:gd name="connsiteX289" fmla="*/ 622257 w 717860"/>
                <a:gd name="connsiteY289" fmla="*/ 603230 h 837773"/>
                <a:gd name="connsiteX290" fmla="*/ 619582 w 717860"/>
                <a:gd name="connsiteY290" fmla="*/ 606041 h 837773"/>
                <a:gd name="connsiteX291" fmla="*/ 545927 w 717860"/>
                <a:gd name="connsiteY291" fmla="*/ 672907 h 837773"/>
                <a:gd name="connsiteX292" fmla="*/ 452521 w 717860"/>
                <a:gd name="connsiteY292" fmla="*/ 810616 h 837773"/>
                <a:gd name="connsiteX293" fmla="*/ 416654 w 717860"/>
                <a:gd name="connsiteY293" fmla="*/ 837773 h 837773"/>
                <a:gd name="connsiteX294" fmla="*/ 126012 w 717860"/>
                <a:gd name="connsiteY294" fmla="*/ 745945 h 837773"/>
                <a:gd name="connsiteX295" fmla="*/ 125943 w 717860"/>
                <a:gd name="connsiteY295" fmla="*/ 746493 h 837773"/>
                <a:gd name="connsiteX296" fmla="*/ 138905 w 717860"/>
                <a:gd name="connsiteY296" fmla="*/ 763981 h 837773"/>
                <a:gd name="connsiteX297" fmla="*/ 139591 w 717860"/>
                <a:gd name="connsiteY297" fmla="*/ 764118 h 837773"/>
                <a:gd name="connsiteX298" fmla="*/ 140277 w 717860"/>
                <a:gd name="connsiteY298" fmla="*/ 764324 h 837773"/>
                <a:gd name="connsiteX299" fmla="*/ 412265 w 717860"/>
                <a:gd name="connsiteY299" fmla="*/ 816102 h 837773"/>
                <a:gd name="connsiteX300" fmla="*/ 413019 w 717860"/>
                <a:gd name="connsiteY300" fmla="*/ 816171 h 837773"/>
                <a:gd name="connsiteX301" fmla="*/ 413705 w 717860"/>
                <a:gd name="connsiteY301" fmla="*/ 816308 h 837773"/>
                <a:gd name="connsiteX302" fmla="*/ 432153 w 717860"/>
                <a:gd name="connsiteY302" fmla="*/ 804786 h 837773"/>
                <a:gd name="connsiteX303" fmla="*/ 532623 w 717860"/>
                <a:gd name="connsiteY303" fmla="*/ 656242 h 837773"/>
                <a:gd name="connsiteX304" fmla="*/ 604220 w 717860"/>
                <a:gd name="connsiteY304" fmla="*/ 591297 h 837773"/>
                <a:gd name="connsiteX305" fmla="*/ 606758 w 717860"/>
                <a:gd name="connsiteY305" fmla="*/ 588622 h 837773"/>
                <a:gd name="connsiteX306" fmla="*/ 609090 w 717860"/>
                <a:gd name="connsiteY306" fmla="*/ 586085 h 837773"/>
                <a:gd name="connsiteX307" fmla="*/ 610255 w 717860"/>
                <a:gd name="connsiteY307" fmla="*/ 584782 h 837773"/>
                <a:gd name="connsiteX308" fmla="*/ 614576 w 717860"/>
                <a:gd name="connsiteY308" fmla="*/ 579912 h 837773"/>
                <a:gd name="connsiteX309" fmla="*/ 616016 w 717860"/>
                <a:gd name="connsiteY309" fmla="*/ 578267 h 837773"/>
                <a:gd name="connsiteX310" fmla="*/ 620268 w 717860"/>
                <a:gd name="connsiteY310" fmla="*/ 573192 h 837773"/>
                <a:gd name="connsiteX311" fmla="*/ 621434 w 717860"/>
                <a:gd name="connsiteY311" fmla="*/ 571751 h 837773"/>
                <a:gd name="connsiteX312" fmla="*/ 624931 w 717860"/>
                <a:gd name="connsiteY312" fmla="*/ 567362 h 837773"/>
                <a:gd name="connsiteX313" fmla="*/ 626097 w 717860"/>
                <a:gd name="connsiteY313" fmla="*/ 565922 h 837773"/>
                <a:gd name="connsiteX314" fmla="*/ 630144 w 717860"/>
                <a:gd name="connsiteY314" fmla="*/ 560642 h 837773"/>
                <a:gd name="connsiteX315" fmla="*/ 631378 w 717860"/>
                <a:gd name="connsiteY315" fmla="*/ 558927 h 837773"/>
                <a:gd name="connsiteX316" fmla="*/ 635150 w 717860"/>
                <a:gd name="connsiteY316" fmla="*/ 553646 h 837773"/>
                <a:gd name="connsiteX317" fmla="*/ 635904 w 717860"/>
                <a:gd name="connsiteY317" fmla="*/ 552549 h 837773"/>
                <a:gd name="connsiteX318" fmla="*/ 639402 w 717860"/>
                <a:gd name="connsiteY318" fmla="*/ 547474 h 837773"/>
                <a:gd name="connsiteX319" fmla="*/ 640499 w 717860"/>
                <a:gd name="connsiteY319" fmla="*/ 545760 h 837773"/>
                <a:gd name="connsiteX320" fmla="*/ 644202 w 717860"/>
                <a:gd name="connsiteY320" fmla="*/ 540136 h 837773"/>
                <a:gd name="connsiteX321" fmla="*/ 645231 w 717860"/>
                <a:gd name="connsiteY321" fmla="*/ 538559 h 837773"/>
                <a:gd name="connsiteX322" fmla="*/ 648386 w 717860"/>
                <a:gd name="connsiteY322" fmla="*/ 533484 h 837773"/>
                <a:gd name="connsiteX323" fmla="*/ 649140 w 717860"/>
                <a:gd name="connsiteY323" fmla="*/ 532249 h 837773"/>
                <a:gd name="connsiteX324" fmla="*/ 652638 w 717860"/>
                <a:gd name="connsiteY324" fmla="*/ 526283 h 837773"/>
                <a:gd name="connsiteX325" fmla="*/ 653667 w 717860"/>
                <a:gd name="connsiteY325" fmla="*/ 524500 h 837773"/>
                <a:gd name="connsiteX326" fmla="*/ 656958 w 717860"/>
                <a:gd name="connsiteY326" fmla="*/ 518465 h 837773"/>
                <a:gd name="connsiteX327" fmla="*/ 657644 w 717860"/>
                <a:gd name="connsiteY327" fmla="*/ 517230 h 837773"/>
                <a:gd name="connsiteX328" fmla="*/ 660456 w 717860"/>
                <a:gd name="connsiteY328" fmla="*/ 511813 h 837773"/>
                <a:gd name="connsiteX329" fmla="*/ 661279 w 717860"/>
                <a:gd name="connsiteY329" fmla="*/ 510235 h 837773"/>
                <a:gd name="connsiteX330" fmla="*/ 664296 w 717860"/>
                <a:gd name="connsiteY330" fmla="*/ 503994 h 837773"/>
                <a:gd name="connsiteX331" fmla="*/ 665119 w 717860"/>
                <a:gd name="connsiteY331" fmla="*/ 502280 h 837773"/>
                <a:gd name="connsiteX332" fmla="*/ 667863 w 717860"/>
                <a:gd name="connsiteY332" fmla="*/ 496245 h 837773"/>
                <a:gd name="connsiteX333" fmla="*/ 668274 w 717860"/>
                <a:gd name="connsiteY333" fmla="*/ 495422 h 837773"/>
                <a:gd name="connsiteX334" fmla="*/ 671017 w 717860"/>
                <a:gd name="connsiteY334" fmla="*/ 488975 h 837773"/>
                <a:gd name="connsiteX335" fmla="*/ 671772 w 717860"/>
                <a:gd name="connsiteY335" fmla="*/ 487192 h 837773"/>
                <a:gd name="connsiteX336" fmla="*/ 674378 w 717860"/>
                <a:gd name="connsiteY336" fmla="*/ 480609 h 837773"/>
                <a:gd name="connsiteX337" fmla="*/ 674926 w 717860"/>
                <a:gd name="connsiteY337" fmla="*/ 479100 h 837773"/>
                <a:gd name="connsiteX338" fmla="*/ 677121 w 717860"/>
                <a:gd name="connsiteY338" fmla="*/ 473202 h 837773"/>
                <a:gd name="connsiteX339" fmla="*/ 677670 w 717860"/>
                <a:gd name="connsiteY339" fmla="*/ 471762 h 837773"/>
                <a:gd name="connsiteX340" fmla="*/ 679933 w 717860"/>
                <a:gd name="connsiteY340" fmla="*/ 464972 h 837773"/>
                <a:gd name="connsiteX341" fmla="*/ 680550 w 717860"/>
                <a:gd name="connsiteY341" fmla="*/ 463121 h 837773"/>
                <a:gd name="connsiteX342" fmla="*/ 682676 w 717860"/>
                <a:gd name="connsiteY342" fmla="*/ 456194 h 837773"/>
                <a:gd name="connsiteX343" fmla="*/ 682950 w 717860"/>
                <a:gd name="connsiteY343" fmla="*/ 455234 h 837773"/>
                <a:gd name="connsiteX344" fmla="*/ 684802 w 717860"/>
                <a:gd name="connsiteY344" fmla="*/ 448788 h 837773"/>
                <a:gd name="connsiteX345" fmla="*/ 685556 w 717860"/>
                <a:gd name="connsiteY345" fmla="*/ 446044 h 837773"/>
                <a:gd name="connsiteX346" fmla="*/ 685831 w 717860"/>
                <a:gd name="connsiteY346" fmla="*/ 444947 h 837773"/>
                <a:gd name="connsiteX347" fmla="*/ 686105 w 717860"/>
                <a:gd name="connsiteY347" fmla="*/ 443712 h 837773"/>
                <a:gd name="connsiteX348" fmla="*/ 687545 w 717860"/>
                <a:gd name="connsiteY348" fmla="*/ 437952 h 837773"/>
                <a:gd name="connsiteX349" fmla="*/ 688231 w 717860"/>
                <a:gd name="connsiteY349" fmla="*/ 434934 h 837773"/>
                <a:gd name="connsiteX350" fmla="*/ 688368 w 717860"/>
                <a:gd name="connsiteY350" fmla="*/ 434386 h 837773"/>
                <a:gd name="connsiteX351" fmla="*/ 689534 w 717860"/>
                <a:gd name="connsiteY351" fmla="*/ 429174 h 837773"/>
                <a:gd name="connsiteX352" fmla="*/ 690357 w 717860"/>
                <a:gd name="connsiteY352" fmla="*/ 425196 h 837773"/>
                <a:gd name="connsiteX353" fmla="*/ 690631 w 717860"/>
                <a:gd name="connsiteY353" fmla="*/ 423893 h 837773"/>
                <a:gd name="connsiteX354" fmla="*/ 690905 w 717860"/>
                <a:gd name="connsiteY354" fmla="*/ 422384 h 837773"/>
                <a:gd name="connsiteX355" fmla="*/ 691111 w 717860"/>
                <a:gd name="connsiteY355" fmla="*/ 421287 h 837773"/>
                <a:gd name="connsiteX356" fmla="*/ 691317 w 717860"/>
                <a:gd name="connsiteY356" fmla="*/ 420190 h 837773"/>
                <a:gd name="connsiteX357" fmla="*/ 692002 w 717860"/>
                <a:gd name="connsiteY357" fmla="*/ 416418 h 837773"/>
                <a:gd name="connsiteX358" fmla="*/ 692894 w 717860"/>
                <a:gd name="connsiteY358" fmla="*/ 410863 h 837773"/>
                <a:gd name="connsiteX359" fmla="*/ 693374 w 717860"/>
                <a:gd name="connsiteY359" fmla="*/ 407777 h 837773"/>
                <a:gd name="connsiteX360" fmla="*/ 694266 w 717860"/>
                <a:gd name="connsiteY360" fmla="*/ 400919 h 837773"/>
                <a:gd name="connsiteX361" fmla="*/ 694472 w 717860"/>
                <a:gd name="connsiteY361" fmla="*/ 399273 h 837773"/>
                <a:gd name="connsiteX362" fmla="*/ 438256 w 717860"/>
                <a:gd name="connsiteY362" fmla="*/ 30724 h 837773"/>
                <a:gd name="connsiteX363" fmla="*/ 436679 w 717860"/>
                <a:gd name="connsiteY363" fmla="*/ 30381 h 837773"/>
                <a:gd name="connsiteX364" fmla="*/ 429684 w 717860"/>
                <a:gd name="connsiteY364" fmla="*/ 28803 h 837773"/>
                <a:gd name="connsiteX365" fmla="*/ 427421 w 717860"/>
                <a:gd name="connsiteY365" fmla="*/ 28324 h 837773"/>
                <a:gd name="connsiteX366" fmla="*/ 424815 w 717860"/>
                <a:gd name="connsiteY366" fmla="*/ 27775 h 837773"/>
                <a:gd name="connsiteX367" fmla="*/ 422278 w 717860"/>
                <a:gd name="connsiteY367" fmla="*/ 27226 h 837773"/>
                <a:gd name="connsiteX368" fmla="*/ 420906 w 717860"/>
                <a:gd name="connsiteY368" fmla="*/ 26952 h 837773"/>
                <a:gd name="connsiteX369" fmla="*/ 417957 w 717860"/>
                <a:gd name="connsiteY369" fmla="*/ 26403 h 837773"/>
                <a:gd name="connsiteX370" fmla="*/ 417134 w 717860"/>
                <a:gd name="connsiteY370" fmla="*/ 26266 h 837773"/>
                <a:gd name="connsiteX371" fmla="*/ 411922 w 717860"/>
                <a:gd name="connsiteY371" fmla="*/ 25374 h 837773"/>
                <a:gd name="connsiteX372" fmla="*/ 408150 w 717860"/>
                <a:gd name="connsiteY372" fmla="*/ 24826 h 837773"/>
                <a:gd name="connsiteX373" fmla="*/ 402801 w 717860"/>
                <a:gd name="connsiteY373" fmla="*/ 24072 h 837773"/>
                <a:gd name="connsiteX374" fmla="*/ 398823 w 717860"/>
                <a:gd name="connsiteY374" fmla="*/ 23592 h 837773"/>
                <a:gd name="connsiteX375" fmla="*/ 394640 w 717860"/>
                <a:gd name="connsiteY375" fmla="*/ 23111 h 837773"/>
                <a:gd name="connsiteX376" fmla="*/ 390456 w 717860"/>
                <a:gd name="connsiteY376" fmla="*/ 22700 h 837773"/>
                <a:gd name="connsiteX377" fmla="*/ 386273 w 717860"/>
                <a:gd name="connsiteY377" fmla="*/ 22357 h 837773"/>
                <a:gd name="connsiteX378" fmla="*/ 382089 w 717860"/>
                <a:gd name="connsiteY378" fmla="*/ 22014 h 837773"/>
                <a:gd name="connsiteX379" fmla="*/ 377975 w 717860"/>
                <a:gd name="connsiteY379" fmla="*/ 21740 h 837773"/>
                <a:gd name="connsiteX380" fmla="*/ 373792 w 717860"/>
                <a:gd name="connsiteY380" fmla="*/ 21534 h 837773"/>
                <a:gd name="connsiteX381" fmla="*/ 369676 w 717860"/>
                <a:gd name="connsiteY381" fmla="*/ 21397 h 837773"/>
                <a:gd name="connsiteX382" fmla="*/ 365493 w 717860"/>
                <a:gd name="connsiteY382" fmla="*/ 21328 h 837773"/>
                <a:gd name="connsiteX383" fmla="*/ 365288 w 717860"/>
                <a:gd name="connsiteY383" fmla="*/ 21328 h 837773"/>
                <a:gd name="connsiteX384" fmla="*/ 361379 w 717860"/>
                <a:gd name="connsiteY384" fmla="*/ 21260 h 837773"/>
                <a:gd name="connsiteX385" fmla="*/ 357538 w 717860"/>
                <a:gd name="connsiteY385" fmla="*/ 21260 h 837773"/>
                <a:gd name="connsiteX386" fmla="*/ 356578 w 717860"/>
                <a:gd name="connsiteY386" fmla="*/ 21260 h 837773"/>
                <a:gd name="connsiteX387" fmla="*/ 353149 w 717860"/>
                <a:gd name="connsiteY387" fmla="*/ 21260 h 837773"/>
                <a:gd name="connsiteX388" fmla="*/ 349651 w 717860"/>
                <a:gd name="connsiteY388" fmla="*/ 21328 h 837773"/>
                <a:gd name="connsiteX389" fmla="*/ 347937 w 717860"/>
                <a:gd name="connsiteY389" fmla="*/ 21397 h 837773"/>
                <a:gd name="connsiteX390" fmla="*/ 344851 w 717860"/>
                <a:gd name="connsiteY390" fmla="*/ 21466 h 837773"/>
                <a:gd name="connsiteX391" fmla="*/ 341422 w 717860"/>
                <a:gd name="connsiteY391" fmla="*/ 21671 h 837773"/>
                <a:gd name="connsiteX392" fmla="*/ 339502 w 717860"/>
                <a:gd name="connsiteY392" fmla="*/ 21808 h 837773"/>
                <a:gd name="connsiteX393" fmla="*/ 336690 w 717860"/>
                <a:gd name="connsiteY393" fmla="*/ 21945 h 837773"/>
                <a:gd name="connsiteX394" fmla="*/ 333398 w 717860"/>
                <a:gd name="connsiteY394" fmla="*/ 22220 h 837773"/>
                <a:gd name="connsiteX395" fmla="*/ 331272 w 717860"/>
                <a:gd name="connsiteY395" fmla="*/ 22357 h 837773"/>
                <a:gd name="connsiteX396" fmla="*/ 328528 w 717860"/>
                <a:gd name="connsiteY396" fmla="*/ 22563 h 837773"/>
                <a:gd name="connsiteX397" fmla="*/ 325374 w 717860"/>
                <a:gd name="connsiteY397" fmla="*/ 22906 h 837773"/>
                <a:gd name="connsiteX398" fmla="*/ 322974 w 717860"/>
                <a:gd name="connsiteY398" fmla="*/ 23180 h 837773"/>
                <a:gd name="connsiteX399" fmla="*/ 320436 w 717860"/>
                <a:gd name="connsiteY399" fmla="*/ 23454 h 837773"/>
                <a:gd name="connsiteX400" fmla="*/ 317213 w 717860"/>
                <a:gd name="connsiteY400" fmla="*/ 23866 h 837773"/>
                <a:gd name="connsiteX401" fmla="*/ 314676 w 717860"/>
                <a:gd name="connsiteY401" fmla="*/ 24209 h 837773"/>
                <a:gd name="connsiteX402" fmla="*/ 312344 w 717860"/>
                <a:gd name="connsiteY402" fmla="*/ 24483 h 837773"/>
                <a:gd name="connsiteX403" fmla="*/ 308641 w 717860"/>
                <a:gd name="connsiteY403" fmla="*/ 25032 h 837773"/>
                <a:gd name="connsiteX404" fmla="*/ 306240 w 717860"/>
                <a:gd name="connsiteY404" fmla="*/ 25374 h 837773"/>
                <a:gd name="connsiteX405" fmla="*/ 304320 w 717860"/>
                <a:gd name="connsiteY405" fmla="*/ 25649 h 837773"/>
                <a:gd name="connsiteX406" fmla="*/ 296433 w 717860"/>
                <a:gd name="connsiteY406" fmla="*/ 27021 h 837773"/>
                <a:gd name="connsiteX407" fmla="*/ 294719 w 717860"/>
                <a:gd name="connsiteY407" fmla="*/ 27363 h 837773"/>
                <a:gd name="connsiteX408" fmla="*/ 292387 w 717860"/>
                <a:gd name="connsiteY408" fmla="*/ 27843 h 837773"/>
                <a:gd name="connsiteX409" fmla="*/ 288547 w 717860"/>
                <a:gd name="connsiteY409" fmla="*/ 28598 h 837773"/>
                <a:gd name="connsiteX410" fmla="*/ 286283 w 717860"/>
                <a:gd name="connsiteY410" fmla="*/ 29078 h 837773"/>
                <a:gd name="connsiteX411" fmla="*/ 283951 w 717860"/>
                <a:gd name="connsiteY411" fmla="*/ 29627 h 837773"/>
                <a:gd name="connsiteX412" fmla="*/ 280660 w 717860"/>
                <a:gd name="connsiteY412" fmla="*/ 30381 h 837773"/>
                <a:gd name="connsiteX413" fmla="*/ 278191 w 717860"/>
                <a:gd name="connsiteY413" fmla="*/ 30998 h 837773"/>
                <a:gd name="connsiteX414" fmla="*/ 275928 w 717860"/>
                <a:gd name="connsiteY414" fmla="*/ 31547 h 837773"/>
                <a:gd name="connsiteX415" fmla="*/ 272773 w 717860"/>
                <a:gd name="connsiteY415" fmla="*/ 32370 h 837773"/>
                <a:gd name="connsiteX416" fmla="*/ 270304 w 717860"/>
                <a:gd name="connsiteY416" fmla="*/ 33056 h 837773"/>
                <a:gd name="connsiteX417" fmla="*/ 268178 w 717860"/>
                <a:gd name="connsiteY417" fmla="*/ 33673 h 837773"/>
                <a:gd name="connsiteX418" fmla="*/ 265024 w 717860"/>
                <a:gd name="connsiteY418" fmla="*/ 34564 h 837773"/>
                <a:gd name="connsiteX419" fmla="*/ 262418 w 717860"/>
                <a:gd name="connsiteY419" fmla="*/ 35387 h 837773"/>
                <a:gd name="connsiteX420" fmla="*/ 260566 w 717860"/>
                <a:gd name="connsiteY420" fmla="*/ 35936 h 837773"/>
                <a:gd name="connsiteX421" fmla="*/ 257342 w 717860"/>
                <a:gd name="connsiteY421" fmla="*/ 36896 h 837773"/>
                <a:gd name="connsiteX422" fmla="*/ 254599 w 717860"/>
                <a:gd name="connsiteY422" fmla="*/ 37788 h 837773"/>
                <a:gd name="connsiteX423" fmla="*/ 252954 w 717860"/>
                <a:gd name="connsiteY423" fmla="*/ 38336 h 837773"/>
                <a:gd name="connsiteX424" fmla="*/ 249661 w 717860"/>
                <a:gd name="connsiteY424" fmla="*/ 39434 h 837773"/>
                <a:gd name="connsiteX425" fmla="*/ 246507 w 717860"/>
                <a:gd name="connsiteY425" fmla="*/ 40531 h 837773"/>
                <a:gd name="connsiteX426" fmla="*/ 246027 w 717860"/>
                <a:gd name="connsiteY426" fmla="*/ 40668 h 837773"/>
                <a:gd name="connsiteX427" fmla="*/ 242118 w 717860"/>
                <a:gd name="connsiteY427" fmla="*/ 42040 h 837773"/>
                <a:gd name="connsiteX428" fmla="*/ 238689 w 717860"/>
                <a:gd name="connsiteY428" fmla="*/ 43343 h 837773"/>
                <a:gd name="connsiteX429" fmla="*/ 238483 w 717860"/>
                <a:gd name="connsiteY429" fmla="*/ 43411 h 837773"/>
                <a:gd name="connsiteX430" fmla="*/ 234642 w 717860"/>
                <a:gd name="connsiteY430" fmla="*/ 44920 h 837773"/>
                <a:gd name="connsiteX431" fmla="*/ 231213 w 717860"/>
                <a:gd name="connsiteY431" fmla="*/ 46292 h 837773"/>
                <a:gd name="connsiteX432" fmla="*/ 227305 w 717860"/>
                <a:gd name="connsiteY432" fmla="*/ 47937 h 837773"/>
                <a:gd name="connsiteX433" fmla="*/ 223738 w 717860"/>
                <a:gd name="connsiteY433" fmla="*/ 49446 h 837773"/>
                <a:gd name="connsiteX434" fmla="*/ 219967 w 717860"/>
                <a:gd name="connsiteY434" fmla="*/ 51092 h 837773"/>
                <a:gd name="connsiteX435" fmla="*/ 216469 w 717860"/>
                <a:gd name="connsiteY435" fmla="*/ 52738 h 837773"/>
                <a:gd name="connsiteX436" fmla="*/ 212765 w 717860"/>
                <a:gd name="connsiteY436" fmla="*/ 54521 h 837773"/>
                <a:gd name="connsiteX437" fmla="*/ 209268 w 717860"/>
                <a:gd name="connsiteY437" fmla="*/ 56235 h 837773"/>
                <a:gd name="connsiteX438" fmla="*/ 205633 w 717860"/>
                <a:gd name="connsiteY438" fmla="*/ 58087 h 837773"/>
                <a:gd name="connsiteX439" fmla="*/ 202204 w 717860"/>
                <a:gd name="connsiteY439" fmla="*/ 59870 h 837773"/>
                <a:gd name="connsiteX440" fmla="*/ 198570 w 717860"/>
                <a:gd name="connsiteY440" fmla="*/ 61791 h 837773"/>
                <a:gd name="connsiteX441" fmla="*/ 195209 w 717860"/>
                <a:gd name="connsiteY441" fmla="*/ 63642 h 837773"/>
                <a:gd name="connsiteX442" fmla="*/ 191643 w 717860"/>
                <a:gd name="connsiteY442" fmla="*/ 65631 h 837773"/>
                <a:gd name="connsiteX443" fmla="*/ 188283 w 717860"/>
                <a:gd name="connsiteY443" fmla="*/ 67551 h 837773"/>
                <a:gd name="connsiteX444" fmla="*/ 184716 w 717860"/>
                <a:gd name="connsiteY444" fmla="*/ 69677 h 837773"/>
                <a:gd name="connsiteX445" fmla="*/ 181425 w 717860"/>
                <a:gd name="connsiteY445" fmla="*/ 71666 h 837773"/>
                <a:gd name="connsiteX446" fmla="*/ 177927 w 717860"/>
                <a:gd name="connsiteY446" fmla="*/ 73861 h 837773"/>
                <a:gd name="connsiteX447" fmla="*/ 174704 w 717860"/>
                <a:gd name="connsiteY447" fmla="*/ 75918 h 837773"/>
                <a:gd name="connsiteX448" fmla="*/ 171275 w 717860"/>
                <a:gd name="connsiteY448" fmla="*/ 78181 h 837773"/>
                <a:gd name="connsiteX449" fmla="*/ 171069 w 717860"/>
                <a:gd name="connsiteY449" fmla="*/ 78318 h 837773"/>
                <a:gd name="connsiteX450" fmla="*/ 168052 w 717860"/>
                <a:gd name="connsiteY450" fmla="*/ 80307 h 837773"/>
                <a:gd name="connsiteX451" fmla="*/ 165034 w 717860"/>
                <a:gd name="connsiteY451" fmla="*/ 82433 h 837773"/>
                <a:gd name="connsiteX452" fmla="*/ 164005 w 717860"/>
                <a:gd name="connsiteY452" fmla="*/ 83188 h 837773"/>
                <a:gd name="connsiteX453" fmla="*/ 161536 w 717860"/>
                <a:gd name="connsiteY453" fmla="*/ 84902 h 837773"/>
                <a:gd name="connsiteX454" fmla="*/ 158587 w 717860"/>
                <a:gd name="connsiteY454" fmla="*/ 87096 h 837773"/>
                <a:gd name="connsiteX455" fmla="*/ 157490 w 717860"/>
                <a:gd name="connsiteY455" fmla="*/ 87920 h 837773"/>
                <a:gd name="connsiteX456" fmla="*/ 155158 w 717860"/>
                <a:gd name="connsiteY456" fmla="*/ 89634 h 837773"/>
                <a:gd name="connsiteX457" fmla="*/ 152415 w 717860"/>
                <a:gd name="connsiteY457" fmla="*/ 91760 h 837773"/>
                <a:gd name="connsiteX458" fmla="*/ 150838 w 717860"/>
                <a:gd name="connsiteY458" fmla="*/ 92994 h 837773"/>
                <a:gd name="connsiteX459" fmla="*/ 148917 w 717860"/>
                <a:gd name="connsiteY459" fmla="*/ 94503 h 837773"/>
                <a:gd name="connsiteX460" fmla="*/ 146312 w 717860"/>
                <a:gd name="connsiteY460" fmla="*/ 96629 h 837773"/>
                <a:gd name="connsiteX461" fmla="*/ 144597 w 717860"/>
                <a:gd name="connsiteY461" fmla="*/ 98001 h 837773"/>
                <a:gd name="connsiteX462" fmla="*/ 142745 w 717860"/>
                <a:gd name="connsiteY462" fmla="*/ 99510 h 837773"/>
                <a:gd name="connsiteX463" fmla="*/ 140002 w 717860"/>
                <a:gd name="connsiteY463" fmla="*/ 101841 h 837773"/>
                <a:gd name="connsiteX464" fmla="*/ 138356 w 717860"/>
                <a:gd name="connsiteY464" fmla="*/ 103281 h 837773"/>
                <a:gd name="connsiteX465" fmla="*/ 136710 w 717860"/>
                <a:gd name="connsiteY465" fmla="*/ 104722 h 837773"/>
                <a:gd name="connsiteX466" fmla="*/ 133830 w 717860"/>
                <a:gd name="connsiteY466" fmla="*/ 107328 h 837773"/>
                <a:gd name="connsiteX467" fmla="*/ 132116 w 717860"/>
                <a:gd name="connsiteY467" fmla="*/ 108836 h 837773"/>
                <a:gd name="connsiteX468" fmla="*/ 130744 w 717860"/>
                <a:gd name="connsiteY468" fmla="*/ 110071 h 837773"/>
                <a:gd name="connsiteX469" fmla="*/ 126355 w 717860"/>
                <a:gd name="connsiteY469" fmla="*/ 114186 h 837773"/>
                <a:gd name="connsiteX470" fmla="*/ 124983 w 717860"/>
                <a:gd name="connsiteY470" fmla="*/ 115489 h 837773"/>
                <a:gd name="connsiteX471" fmla="*/ 119291 w 717860"/>
                <a:gd name="connsiteY471" fmla="*/ 121044 h 837773"/>
                <a:gd name="connsiteX472" fmla="*/ 118262 w 717860"/>
                <a:gd name="connsiteY472" fmla="*/ 122072 h 837773"/>
                <a:gd name="connsiteX473" fmla="*/ 117097 w 717860"/>
                <a:gd name="connsiteY473" fmla="*/ 123238 h 837773"/>
                <a:gd name="connsiteX474" fmla="*/ 113668 w 717860"/>
                <a:gd name="connsiteY474" fmla="*/ 126736 h 837773"/>
                <a:gd name="connsiteX475" fmla="*/ 112365 w 717860"/>
                <a:gd name="connsiteY475" fmla="*/ 128176 h 837773"/>
                <a:gd name="connsiteX476" fmla="*/ 110787 w 717860"/>
                <a:gd name="connsiteY476" fmla="*/ 129822 h 837773"/>
                <a:gd name="connsiteX477" fmla="*/ 108250 w 717860"/>
                <a:gd name="connsiteY477" fmla="*/ 132565 h 837773"/>
                <a:gd name="connsiteX478" fmla="*/ 106741 w 717860"/>
                <a:gd name="connsiteY478" fmla="*/ 134211 h 837773"/>
                <a:gd name="connsiteX479" fmla="*/ 105438 w 717860"/>
                <a:gd name="connsiteY479" fmla="*/ 135720 h 837773"/>
                <a:gd name="connsiteX480" fmla="*/ 102901 w 717860"/>
                <a:gd name="connsiteY480" fmla="*/ 138600 h 837773"/>
                <a:gd name="connsiteX481" fmla="*/ 101392 w 717860"/>
                <a:gd name="connsiteY481" fmla="*/ 140383 h 837773"/>
                <a:gd name="connsiteX482" fmla="*/ 100088 w 717860"/>
                <a:gd name="connsiteY482" fmla="*/ 141892 h 837773"/>
                <a:gd name="connsiteX483" fmla="*/ 97757 w 717860"/>
                <a:gd name="connsiteY483" fmla="*/ 144704 h 837773"/>
                <a:gd name="connsiteX484" fmla="*/ 96111 w 717860"/>
                <a:gd name="connsiteY484" fmla="*/ 146693 h 837773"/>
                <a:gd name="connsiteX485" fmla="*/ 95082 w 717860"/>
                <a:gd name="connsiteY485" fmla="*/ 147996 h 837773"/>
                <a:gd name="connsiteX486" fmla="*/ 92750 w 717860"/>
                <a:gd name="connsiteY486" fmla="*/ 150945 h 837773"/>
                <a:gd name="connsiteX487" fmla="*/ 90968 w 717860"/>
                <a:gd name="connsiteY487" fmla="*/ 153208 h 837773"/>
                <a:gd name="connsiteX488" fmla="*/ 90213 w 717860"/>
                <a:gd name="connsiteY488" fmla="*/ 154168 h 837773"/>
                <a:gd name="connsiteX489" fmla="*/ 87813 w 717860"/>
                <a:gd name="connsiteY489" fmla="*/ 157323 h 837773"/>
                <a:gd name="connsiteX490" fmla="*/ 85892 w 717860"/>
                <a:gd name="connsiteY490" fmla="*/ 159929 h 837773"/>
                <a:gd name="connsiteX491" fmla="*/ 85618 w 717860"/>
                <a:gd name="connsiteY491" fmla="*/ 160340 h 837773"/>
                <a:gd name="connsiteX492" fmla="*/ 83081 w 717860"/>
                <a:gd name="connsiteY492" fmla="*/ 163838 h 837773"/>
                <a:gd name="connsiteX493" fmla="*/ 81229 w 717860"/>
                <a:gd name="connsiteY493" fmla="*/ 166512 h 837773"/>
                <a:gd name="connsiteX494" fmla="*/ 80955 w 717860"/>
                <a:gd name="connsiteY494" fmla="*/ 166924 h 837773"/>
                <a:gd name="connsiteX495" fmla="*/ 78555 w 717860"/>
                <a:gd name="connsiteY495" fmla="*/ 170490 h 837773"/>
                <a:gd name="connsiteX496" fmla="*/ 76634 w 717860"/>
                <a:gd name="connsiteY496" fmla="*/ 173370 h 837773"/>
                <a:gd name="connsiteX497" fmla="*/ 76429 w 717860"/>
                <a:gd name="connsiteY497" fmla="*/ 173645 h 837773"/>
                <a:gd name="connsiteX498" fmla="*/ 74097 w 717860"/>
                <a:gd name="connsiteY498" fmla="*/ 177211 h 837773"/>
                <a:gd name="connsiteX499" fmla="*/ 72040 w 717860"/>
                <a:gd name="connsiteY499" fmla="*/ 180434 h 837773"/>
                <a:gd name="connsiteX500" fmla="*/ 69776 w 717860"/>
                <a:gd name="connsiteY500" fmla="*/ 184069 h 837773"/>
                <a:gd name="connsiteX501" fmla="*/ 67856 w 717860"/>
                <a:gd name="connsiteY501" fmla="*/ 187361 h 837773"/>
                <a:gd name="connsiteX502" fmla="*/ 65662 w 717860"/>
                <a:gd name="connsiteY502" fmla="*/ 191064 h 837773"/>
                <a:gd name="connsiteX503" fmla="*/ 63810 w 717860"/>
                <a:gd name="connsiteY503" fmla="*/ 194424 h 837773"/>
                <a:gd name="connsiteX504" fmla="*/ 61753 w 717860"/>
                <a:gd name="connsiteY504" fmla="*/ 198196 h 837773"/>
                <a:gd name="connsiteX505" fmla="*/ 59969 w 717860"/>
                <a:gd name="connsiteY505" fmla="*/ 201557 h 837773"/>
                <a:gd name="connsiteX506" fmla="*/ 57981 w 717860"/>
                <a:gd name="connsiteY506" fmla="*/ 205397 h 837773"/>
                <a:gd name="connsiteX507" fmla="*/ 56266 w 717860"/>
                <a:gd name="connsiteY507" fmla="*/ 208826 h 837773"/>
                <a:gd name="connsiteX508" fmla="*/ 54346 w 717860"/>
                <a:gd name="connsiteY508" fmla="*/ 212735 h 837773"/>
                <a:gd name="connsiteX509" fmla="*/ 52700 w 717860"/>
                <a:gd name="connsiteY509" fmla="*/ 216233 h 837773"/>
                <a:gd name="connsiteX510" fmla="*/ 50848 w 717860"/>
                <a:gd name="connsiteY510" fmla="*/ 220210 h 837773"/>
                <a:gd name="connsiteX511" fmla="*/ 50711 w 717860"/>
                <a:gd name="connsiteY511" fmla="*/ 220485 h 837773"/>
                <a:gd name="connsiteX512" fmla="*/ 49271 w 717860"/>
                <a:gd name="connsiteY512" fmla="*/ 223708 h 837773"/>
                <a:gd name="connsiteX513" fmla="*/ 47556 w 717860"/>
                <a:gd name="connsiteY513" fmla="*/ 227754 h 837773"/>
                <a:gd name="connsiteX514" fmla="*/ 47419 w 717860"/>
                <a:gd name="connsiteY514" fmla="*/ 228097 h 837773"/>
                <a:gd name="connsiteX515" fmla="*/ 46047 w 717860"/>
                <a:gd name="connsiteY515" fmla="*/ 231320 h 837773"/>
                <a:gd name="connsiteX516" fmla="*/ 44402 w 717860"/>
                <a:gd name="connsiteY516" fmla="*/ 235504 h 837773"/>
                <a:gd name="connsiteX517" fmla="*/ 44127 w 717860"/>
                <a:gd name="connsiteY517" fmla="*/ 236121 h 837773"/>
                <a:gd name="connsiteX518" fmla="*/ 43030 w 717860"/>
                <a:gd name="connsiteY518" fmla="*/ 239070 h 837773"/>
                <a:gd name="connsiteX519" fmla="*/ 41590 w 717860"/>
                <a:gd name="connsiteY519" fmla="*/ 242979 h 837773"/>
                <a:gd name="connsiteX520" fmla="*/ 41179 w 717860"/>
                <a:gd name="connsiteY520" fmla="*/ 244145 h 837773"/>
                <a:gd name="connsiteX521" fmla="*/ 40218 w 717860"/>
                <a:gd name="connsiteY521" fmla="*/ 246888 h 837773"/>
                <a:gd name="connsiteX522" fmla="*/ 38984 w 717860"/>
                <a:gd name="connsiteY522" fmla="*/ 250523 h 837773"/>
                <a:gd name="connsiteX523" fmla="*/ 38435 w 717860"/>
                <a:gd name="connsiteY523" fmla="*/ 252169 h 837773"/>
                <a:gd name="connsiteX524" fmla="*/ 37544 w 717860"/>
                <a:gd name="connsiteY524" fmla="*/ 254775 h 837773"/>
                <a:gd name="connsiteX525" fmla="*/ 36378 w 717860"/>
                <a:gd name="connsiteY525" fmla="*/ 258478 h 837773"/>
                <a:gd name="connsiteX526" fmla="*/ 35760 w 717860"/>
                <a:gd name="connsiteY526" fmla="*/ 260398 h 837773"/>
                <a:gd name="connsiteX527" fmla="*/ 35075 w 717860"/>
                <a:gd name="connsiteY527" fmla="*/ 262730 h 837773"/>
                <a:gd name="connsiteX528" fmla="*/ 33978 w 717860"/>
                <a:gd name="connsiteY528" fmla="*/ 266570 h 837773"/>
                <a:gd name="connsiteX529" fmla="*/ 33360 w 717860"/>
                <a:gd name="connsiteY529" fmla="*/ 268696 h 837773"/>
                <a:gd name="connsiteX530" fmla="*/ 32743 w 717860"/>
                <a:gd name="connsiteY530" fmla="*/ 270822 h 837773"/>
                <a:gd name="connsiteX531" fmla="*/ 31646 w 717860"/>
                <a:gd name="connsiteY531" fmla="*/ 275074 h 837773"/>
                <a:gd name="connsiteX532" fmla="*/ 31166 w 717860"/>
                <a:gd name="connsiteY532" fmla="*/ 277063 h 837773"/>
                <a:gd name="connsiteX533" fmla="*/ 30686 w 717860"/>
                <a:gd name="connsiteY533" fmla="*/ 278983 h 837773"/>
                <a:gd name="connsiteX534" fmla="*/ 29520 w 717860"/>
                <a:gd name="connsiteY534" fmla="*/ 284127 h 837773"/>
                <a:gd name="connsiteX535" fmla="*/ 29108 w 717860"/>
                <a:gd name="connsiteY535" fmla="*/ 285841 h 837773"/>
                <a:gd name="connsiteX536" fmla="*/ 28766 w 717860"/>
                <a:gd name="connsiteY536" fmla="*/ 287282 h 837773"/>
                <a:gd name="connsiteX537" fmla="*/ 27051 w 717860"/>
                <a:gd name="connsiteY537" fmla="*/ 295717 h 837773"/>
                <a:gd name="connsiteX538" fmla="*/ 25679 w 717860"/>
                <a:gd name="connsiteY538" fmla="*/ 303398 h 837773"/>
                <a:gd name="connsiteX539" fmla="*/ 25337 w 717860"/>
                <a:gd name="connsiteY539" fmla="*/ 305524 h 837773"/>
                <a:gd name="connsiteX540" fmla="*/ 24376 w 717860"/>
                <a:gd name="connsiteY540" fmla="*/ 311696 h 837773"/>
                <a:gd name="connsiteX541" fmla="*/ 24170 w 717860"/>
                <a:gd name="connsiteY541" fmla="*/ 313342 h 837773"/>
                <a:gd name="connsiteX542" fmla="*/ 23211 w 717860"/>
                <a:gd name="connsiteY542" fmla="*/ 320954 h 837773"/>
                <a:gd name="connsiteX543" fmla="*/ 23005 w 717860"/>
                <a:gd name="connsiteY543" fmla="*/ 322669 h 837773"/>
                <a:gd name="connsiteX544" fmla="*/ 22388 w 717860"/>
                <a:gd name="connsiteY544" fmla="*/ 328773 h 837773"/>
                <a:gd name="connsiteX545" fmla="*/ 22182 w 717860"/>
                <a:gd name="connsiteY545" fmla="*/ 330830 h 837773"/>
                <a:gd name="connsiteX546" fmla="*/ 21633 w 717860"/>
                <a:gd name="connsiteY546" fmla="*/ 338442 h 837773"/>
                <a:gd name="connsiteX547" fmla="*/ 21633 w 717860"/>
                <a:gd name="connsiteY547" fmla="*/ 338717 h 837773"/>
                <a:gd name="connsiteX548" fmla="*/ 21290 w 717860"/>
                <a:gd name="connsiteY548" fmla="*/ 346055 h 837773"/>
                <a:gd name="connsiteX549" fmla="*/ 21221 w 717860"/>
                <a:gd name="connsiteY549" fmla="*/ 348112 h 837773"/>
                <a:gd name="connsiteX550" fmla="*/ 21085 w 717860"/>
                <a:gd name="connsiteY550" fmla="*/ 354284 h 837773"/>
                <a:gd name="connsiteX551" fmla="*/ 21085 w 717860"/>
                <a:gd name="connsiteY551" fmla="*/ 355862 h 837773"/>
                <a:gd name="connsiteX552" fmla="*/ 21085 w 717860"/>
                <a:gd name="connsiteY552" fmla="*/ 363337 h 837773"/>
                <a:gd name="connsiteX553" fmla="*/ 21085 w 717860"/>
                <a:gd name="connsiteY553" fmla="*/ 365120 h 837773"/>
                <a:gd name="connsiteX554" fmla="*/ 21221 w 717860"/>
                <a:gd name="connsiteY554" fmla="*/ 371018 h 837773"/>
                <a:gd name="connsiteX555" fmla="*/ 21290 w 717860"/>
                <a:gd name="connsiteY555" fmla="*/ 373075 h 837773"/>
                <a:gd name="connsiteX556" fmla="*/ 21702 w 717860"/>
                <a:gd name="connsiteY556" fmla="*/ 380482 h 837773"/>
                <a:gd name="connsiteX557" fmla="*/ 21770 w 717860"/>
                <a:gd name="connsiteY557" fmla="*/ 381030 h 837773"/>
                <a:gd name="connsiteX558" fmla="*/ 22319 w 717860"/>
                <a:gd name="connsiteY558" fmla="*/ 387888 h 837773"/>
                <a:gd name="connsiteX559" fmla="*/ 22525 w 717860"/>
                <a:gd name="connsiteY559" fmla="*/ 390014 h 837773"/>
                <a:gd name="connsiteX560" fmla="*/ 23142 w 717860"/>
                <a:gd name="connsiteY560" fmla="*/ 395981 h 837773"/>
                <a:gd name="connsiteX561" fmla="*/ 23279 w 717860"/>
                <a:gd name="connsiteY561" fmla="*/ 397558 h 837773"/>
                <a:gd name="connsiteX562" fmla="*/ 24170 w 717860"/>
                <a:gd name="connsiteY562" fmla="*/ 404828 h 837773"/>
                <a:gd name="connsiteX563" fmla="*/ 24445 w 717860"/>
                <a:gd name="connsiteY563" fmla="*/ 406748 h 837773"/>
                <a:gd name="connsiteX564" fmla="*/ 25268 w 717860"/>
                <a:gd name="connsiteY564" fmla="*/ 412372 h 837773"/>
                <a:gd name="connsiteX565" fmla="*/ 25611 w 717860"/>
                <a:gd name="connsiteY565" fmla="*/ 414498 h 837773"/>
                <a:gd name="connsiteX566" fmla="*/ 26845 w 717860"/>
                <a:gd name="connsiteY566" fmla="*/ 421630 h 837773"/>
                <a:gd name="connsiteX567" fmla="*/ 27051 w 717860"/>
                <a:gd name="connsiteY567" fmla="*/ 422590 h 837773"/>
                <a:gd name="connsiteX568" fmla="*/ 28285 w 717860"/>
                <a:gd name="connsiteY568" fmla="*/ 428831 h 837773"/>
                <a:gd name="connsiteX569" fmla="*/ 28766 w 717860"/>
                <a:gd name="connsiteY569" fmla="*/ 431025 h 837773"/>
                <a:gd name="connsiteX570" fmla="*/ 30069 w 717860"/>
                <a:gd name="connsiteY570" fmla="*/ 436649 h 837773"/>
                <a:gd name="connsiteX571" fmla="*/ 30480 w 717860"/>
                <a:gd name="connsiteY571" fmla="*/ 438295 h 837773"/>
                <a:gd name="connsiteX572" fmla="*/ 32195 w 717860"/>
                <a:gd name="connsiteY572" fmla="*/ 445153 h 837773"/>
                <a:gd name="connsiteX573" fmla="*/ 32743 w 717860"/>
                <a:gd name="connsiteY573" fmla="*/ 447141 h 837773"/>
                <a:gd name="connsiteX574" fmla="*/ 34183 w 717860"/>
                <a:gd name="connsiteY574" fmla="*/ 452354 h 837773"/>
                <a:gd name="connsiteX575" fmla="*/ 34801 w 717860"/>
                <a:gd name="connsiteY575" fmla="*/ 454480 h 837773"/>
                <a:gd name="connsiteX576" fmla="*/ 36858 w 717860"/>
                <a:gd name="connsiteY576" fmla="*/ 461201 h 837773"/>
                <a:gd name="connsiteX577" fmla="*/ 37269 w 717860"/>
                <a:gd name="connsiteY577" fmla="*/ 462435 h 837773"/>
                <a:gd name="connsiteX578" fmla="*/ 39121 w 717860"/>
                <a:gd name="connsiteY578" fmla="*/ 468059 h 837773"/>
                <a:gd name="connsiteX579" fmla="*/ 39875 w 717860"/>
                <a:gd name="connsiteY579" fmla="*/ 470322 h 837773"/>
                <a:gd name="connsiteX580" fmla="*/ 41795 w 717860"/>
                <a:gd name="connsiteY580" fmla="*/ 475602 h 837773"/>
                <a:gd name="connsiteX581" fmla="*/ 42413 w 717860"/>
                <a:gd name="connsiteY581" fmla="*/ 477248 h 837773"/>
                <a:gd name="connsiteX582" fmla="*/ 44608 w 717860"/>
                <a:gd name="connsiteY582" fmla="*/ 482940 h 837773"/>
                <a:gd name="connsiteX583" fmla="*/ 45362 w 717860"/>
                <a:gd name="connsiteY583" fmla="*/ 484929 h 837773"/>
                <a:gd name="connsiteX584" fmla="*/ 87607 w 717860"/>
                <a:gd name="connsiteY584" fmla="*/ 570997 h 837773"/>
                <a:gd name="connsiteX585" fmla="*/ 126012 w 717860"/>
                <a:gd name="connsiteY585" fmla="*/ 745945 h 83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</a:cxnLst>
              <a:rect l="l" t="t" r="r" b="b"/>
              <a:pathLst>
                <a:path w="717860" h="837773">
                  <a:moveTo>
                    <a:pt x="416654" y="837773"/>
                  </a:moveTo>
                  <a:cubicBezTo>
                    <a:pt x="414665" y="837773"/>
                    <a:pt x="412608" y="837636"/>
                    <a:pt x="410550" y="837293"/>
                  </a:cubicBezTo>
                  <a:cubicBezTo>
                    <a:pt x="316870" y="832561"/>
                    <a:pt x="223876" y="814799"/>
                    <a:pt x="134173" y="784692"/>
                  </a:cubicBezTo>
                  <a:cubicBezTo>
                    <a:pt x="115862" y="780783"/>
                    <a:pt x="103106" y="763570"/>
                    <a:pt x="104821" y="744916"/>
                  </a:cubicBezTo>
                  <a:lnTo>
                    <a:pt x="104889" y="744299"/>
                  </a:lnTo>
                  <a:cubicBezTo>
                    <a:pt x="113804" y="661454"/>
                    <a:pt x="96043" y="629702"/>
                    <a:pt x="69227" y="581490"/>
                  </a:cubicBezTo>
                  <a:cubicBezTo>
                    <a:pt x="55992" y="557830"/>
                    <a:pt x="41041" y="531015"/>
                    <a:pt x="25885" y="493022"/>
                  </a:cubicBezTo>
                  <a:lnTo>
                    <a:pt x="25062" y="490964"/>
                  </a:lnTo>
                  <a:cubicBezTo>
                    <a:pt x="24239" y="488975"/>
                    <a:pt x="23485" y="486918"/>
                    <a:pt x="22730" y="484929"/>
                  </a:cubicBezTo>
                  <a:lnTo>
                    <a:pt x="22113" y="483215"/>
                  </a:lnTo>
                  <a:cubicBezTo>
                    <a:pt x="21427" y="481363"/>
                    <a:pt x="20741" y="479511"/>
                    <a:pt x="20124" y="477591"/>
                  </a:cubicBezTo>
                  <a:cubicBezTo>
                    <a:pt x="19850" y="476837"/>
                    <a:pt x="19576" y="476014"/>
                    <a:pt x="19301" y="475191"/>
                  </a:cubicBezTo>
                  <a:cubicBezTo>
                    <a:pt x="18615" y="473202"/>
                    <a:pt x="17930" y="471213"/>
                    <a:pt x="17312" y="469156"/>
                  </a:cubicBezTo>
                  <a:lnTo>
                    <a:pt x="16901" y="467784"/>
                  </a:lnTo>
                  <a:cubicBezTo>
                    <a:pt x="16147" y="465384"/>
                    <a:pt x="15392" y="462984"/>
                    <a:pt x="14707" y="460583"/>
                  </a:cubicBezTo>
                  <a:lnTo>
                    <a:pt x="14021" y="458320"/>
                  </a:lnTo>
                  <a:cubicBezTo>
                    <a:pt x="13472" y="456468"/>
                    <a:pt x="12992" y="454617"/>
                    <a:pt x="12443" y="452765"/>
                  </a:cubicBezTo>
                  <a:lnTo>
                    <a:pt x="11895" y="450639"/>
                  </a:lnTo>
                  <a:cubicBezTo>
                    <a:pt x="11278" y="448239"/>
                    <a:pt x="10660" y="445770"/>
                    <a:pt x="10043" y="443301"/>
                  </a:cubicBezTo>
                  <a:lnTo>
                    <a:pt x="9631" y="441587"/>
                  </a:lnTo>
                  <a:cubicBezTo>
                    <a:pt x="9152" y="439598"/>
                    <a:pt x="8740" y="437609"/>
                    <a:pt x="8260" y="435620"/>
                  </a:cubicBezTo>
                  <a:lnTo>
                    <a:pt x="7780" y="433288"/>
                  </a:lnTo>
                  <a:cubicBezTo>
                    <a:pt x="7300" y="431094"/>
                    <a:pt x="6889" y="428831"/>
                    <a:pt x="6408" y="426636"/>
                  </a:cubicBezTo>
                  <a:lnTo>
                    <a:pt x="6202" y="425676"/>
                  </a:lnTo>
                  <a:cubicBezTo>
                    <a:pt x="5723" y="423138"/>
                    <a:pt x="5311" y="420601"/>
                    <a:pt x="4831" y="418064"/>
                  </a:cubicBezTo>
                  <a:lnTo>
                    <a:pt x="4488" y="415801"/>
                  </a:lnTo>
                  <a:cubicBezTo>
                    <a:pt x="4145" y="413812"/>
                    <a:pt x="3871" y="411823"/>
                    <a:pt x="3596" y="409834"/>
                  </a:cubicBezTo>
                  <a:lnTo>
                    <a:pt x="3322" y="407845"/>
                  </a:lnTo>
                  <a:cubicBezTo>
                    <a:pt x="2979" y="405308"/>
                    <a:pt x="2637" y="402702"/>
                    <a:pt x="2362" y="400164"/>
                  </a:cubicBezTo>
                  <a:lnTo>
                    <a:pt x="2156" y="398518"/>
                  </a:lnTo>
                  <a:cubicBezTo>
                    <a:pt x="1951" y="396392"/>
                    <a:pt x="1676" y="394266"/>
                    <a:pt x="1539" y="392140"/>
                  </a:cubicBezTo>
                  <a:lnTo>
                    <a:pt x="1334" y="389877"/>
                  </a:lnTo>
                  <a:cubicBezTo>
                    <a:pt x="1128" y="387477"/>
                    <a:pt x="922" y="385008"/>
                    <a:pt x="785" y="382608"/>
                  </a:cubicBezTo>
                  <a:lnTo>
                    <a:pt x="716" y="381922"/>
                  </a:lnTo>
                  <a:cubicBezTo>
                    <a:pt x="579" y="379316"/>
                    <a:pt x="442" y="376710"/>
                    <a:pt x="305" y="374104"/>
                  </a:cubicBezTo>
                  <a:lnTo>
                    <a:pt x="236" y="371909"/>
                  </a:lnTo>
                  <a:cubicBezTo>
                    <a:pt x="167" y="369783"/>
                    <a:pt x="99" y="367726"/>
                    <a:pt x="99" y="365600"/>
                  </a:cubicBezTo>
                  <a:lnTo>
                    <a:pt x="31" y="363748"/>
                  </a:lnTo>
                  <a:cubicBezTo>
                    <a:pt x="31" y="361074"/>
                    <a:pt x="-38" y="358468"/>
                    <a:pt x="31" y="355793"/>
                  </a:cubicBezTo>
                  <a:lnTo>
                    <a:pt x="31" y="354147"/>
                  </a:lnTo>
                  <a:cubicBezTo>
                    <a:pt x="31" y="351953"/>
                    <a:pt x="99" y="349758"/>
                    <a:pt x="167" y="347632"/>
                  </a:cubicBezTo>
                  <a:cubicBezTo>
                    <a:pt x="167" y="346878"/>
                    <a:pt x="236" y="346123"/>
                    <a:pt x="236" y="345369"/>
                  </a:cubicBezTo>
                  <a:cubicBezTo>
                    <a:pt x="373" y="342763"/>
                    <a:pt x="442" y="340157"/>
                    <a:pt x="647" y="337551"/>
                  </a:cubicBezTo>
                  <a:lnTo>
                    <a:pt x="647" y="337276"/>
                  </a:lnTo>
                  <a:cubicBezTo>
                    <a:pt x="785" y="334602"/>
                    <a:pt x="991" y="331927"/>
                    <a:pt x="1265" y="329184"/>
                  </a:cubicBezTo>
                  <a:lnTo>
                    <a:pt x="1470" y="326989"/>
                  </a:lnTo>
                  <a:cubicBezTo>
                    <a:pt x="1676" y="324795"/>
                    <a:pt x="1882" y="322600"/>
                    <a:pt x="2156" y="320474"/>
                  </a:cubicBezTo>
                  <a:lnTo>
                    <a:pt x="2362" y="318691"/>
                  </a:lnTo>
                  <a:cubicBezTo>
                    <a:pt x="2705" y="315948"/>
                    <a:pt x="2979" y="313273"/>
                    <a:pt x="3391" y="310599"/>
                  </a:cubicBezTo>
                  <a:lnTo>
                    <a:pt x="3665" y="308884"/>
                  </a:lnTo>
                  <a:cubicBezTo>
                    <a:pt x="4008" y="306690"/>
                    <a:pt x="4282" y="304495"/>
                    <a:pt x="4694" y="302301"/>
                  </a:cubicBezTo>
                  <a:lnTo>
                    <a:pt x="5037" y="300106"/>
                  </a:lnTo>
                  <a:cubicBezTo>
                    <a:pt x="5517" y="297363"/>
                    <a:pt x="5997" y="294620"/>
                    <a:pt x="6477" y="291945"/>
                  </a:cubicBezTo>
                  <a:cubicBezTo>
                    <a:pt x="7025" y="288928"/>
                    <a:pt x="7643" y="285978"/>
                    <a:pt x="8260" y="283030"/>
                  </a:cubicBezTo>
                  <a:cubicBezTo>
                    <a:pt x="8397" y="282481"/>
                    <a:pt x="8534" y="281864"/>
                    <a:pt x="8672" y="281315"/>
                  </a:cubicBezTo>
                  <a:lnTo>
                    <a:pt x="9014" y="279738"/>
                  </a:lnTo>
                  <a:cubicBezTo>
                    <a:pt x="9426" y="277886"/>
                    <a:pt x="9837" y="276035"/>
                    <a:pt x="10249" y="274251"/>
                  </a:cubicBezTo>
                  <a:cubicBezTo>
                    <a:pt x="10454" y="273497"/>
                    <a:pt x="10592" y="272743"/>
                    <a:pt x="10798" y="271988"/>
                  </a:cubicBezTo>
                  <a:lnTo>
                    <a:pt x="11278" y="270137"/>
                  </a:lnTo>
                  <a:cubicBezTo>
                    <a:pt x="11689" y="268628"/>
                    <a:pt x="12032" y="267051"/>
                    <a:pt x="12443" y="265542"/>
                  </a:cubicBezTo>
                  <a:cubicBezTo>
                    <a:pt x="12649" y="264719"/>
                    <a:pt x="12855" y="263964"/>
                    <a:pt x="13129" y="263141"/>
                  </a:cubicBezTo>
                  <a:lnTo>
                    <a:pt x="13678" y="261084"/>
                  </a:lnTo>
                  <a:cubicBezTo>
                    <a:pt x="14089" y="259712"/>
                    <a:pt x="14432" y="258272"/>
                    <a:pt x="14844" y="256901"/>
                  </a:cubicBezTo>
                  <a:cubicBezTo>
                    <a:pt x="15118" y="256009"/>
                    <a:pt x="15392" y="255117"/>
                    <a:pt x="15667" y="254295"/>
                  </a:cubicBezTo>
                  <a:lnTo>
                    <a:pt x="16215" y="252443"/>
                  </a:lnTo>
                  <a:cubicBezTo>
                    <a:pt x="16627" y="251071"/>
                    <a:pt x="17038" y="249768"/>
                    <a:pt x="17450" y="248397"/>
                  </a:cubicBezTo>
                  <a:cubicBezTo>
                    <a:pt x="17724" y="247437"/>
                    <a:pt x="18067" y="246477"/>
                    <a:pt x="18410" y="245516"/>
                  </a:cubicBezTo>
                  <a:lnTo>
                    <a:pt x="18959" y="243870"/>
                  </a:lnTo>
                  <a:cubicBezTo>
                    <a:pt x="19370" y="242567"/>
                    <a:pt x="19850" y="241264"/>
                    <a:pt x="20262" y="239961"/>
                  </a:cubicBezTo>
                  <a:cubicBezTo>
                    <a:pt x="20605" y="238933"/>
                    <a:pt x="20947" y="237972"/>
                    <a:pt x="21359" y="236944"/>
                  </a:cubicBezTo>
                  <a:lnTo>
                    <a:pt x="21770" y="235847"/>
                  </a:lnTo>
                  <a:cubicBezTo>
                    <a:pt x="22250" y="234475"/>
                    <a:pt x="22799" y="233035"/>
                    <a:pt x="23279" y="231663"/>
                  </a:cubicBezTo>
                  <a:cubicBezTo>
                    <a:pt x="23691" y="230635"/>
                    <a:pt x="24102" y="229537"/>
                    <a:pt x="24514" y="228509"/>
                  </a:cubicBezTo>
                  <a:lnTo>
                    <a:pt x="24788" y="227891"/>
                  </a:lnTo>
                  <a:cubicBezTo>
                    <a:pt x="25337" y="226383"/>
                    <a:pt x="25954" y="224942"/>
                    <a:pt x="26571" y="223502"/>
                  </a:cubicBezTo>
                  <a:cubicBezTo>
                    <a:pt x="27051" y="222336"/>
                    <a:pt x="27531" y="221171"/>
                    <a:pt x="28011" y="220073"/>
                  </a:cubicBezTo>
                  <a:lnTo>
                    <a:pt x="28148" y="219799"/>
                  </a:lnTo>
                  <a:cubicBezTo>
                    <a:pt x="28766" y="218359"/>
                    <a:pt x="29383" y="216919"/>
                    <a:pt x="30000" y="215478"/>
                  </a:cubicBezTo>
                  <a:cubicBezTo>
                    <a:pt x="30480" y="214313"/>
                    <a:pt x="31028" y="213215"/>
                    <a:pt x="31508" y="212049"/>
                  </a:cubicBezTo>
                  <a:lnTo>
                    <a:pt x="31646" y="211775"/>
                  </a:lnTo>
                  <a:cubicBezTo>
                    <a:pt x="32263" y="210335"/>
                    <a:pt x="32949" y="208963"/>
                    <a:pt x="33566" y="207523"/>
                  </a:cubicBezTo>
                  <a:cubicBezTo>
                    <a:pt x="34115" y="206289"/>
                    <a:pt x="34732" y="205054"/>
                    <a:pt x="35349" y="203820"/>
                  </a:cubicBezTo>
                  <a:cubicBezTo>
                    <a:pt x="36035" y="202448"/>
                    <a:pt x="36721" y="201008"/>
                    <a:pt x="37407" y="199636"/>
                  </a:cubicBezTo>
                  <a:cubicBezTo>
                    <a:pt x="38024" y="198402"/>
                    <a:pt x="38641" y="197236"/>
                    <a:pt x="39258" y="196002"/>
                  </a:cubicBezTo>
                  <a:cubicBezTo>
                    <a:pt x="39944" y="194630"/>
                    <a:pt x="40630" y="193258"/>
                    <a:pt x="41384" y="191887"/>
                  </a:cubicBezTo>
                  <a:cubicBezTo>
                    <a:pt x="42001" y="190652"/>
                    <a:pt x="42687" y="189487"/>
                    <a:pt x="43304" y="188321"/>
                  </a:cubicBezTo>
                  <a:cubicBezTo>
                    <a:pt x="44059" y="186949"/>
                    <a:pt x="44744" y="185646"/>
                    <a:pt x="45499" y="184274"/>
                  </a:cubicBezTo>
                  <a:cubicBezTo>
                    <a:pt x="46185" y="183108"/>
                    <a:pt x="46802" y="181943"/>
                    <a:pt x="47488" y="180708"/>
                  </a:cubicBezTo>
                  <a:cubicBezTo>
                    <a:pt x="48242" y="179405"/>
                    <a:pt x="48997" y="178102"/>
                    <a:pt x="49820" y="176731"/>
                  </a:cubicBezTo>
                  <a:cubicBezTo>
                    <a:pt x="50505" y="175565"/>
                    <a:pt x="51191" y="174399"/>
                    <a:pt x="51877" y="173233"/>
                  </a:cubicBezTo>
                  <a:cubicBezTo>
                    <a:pt x="52700" y="171930"/>
                    <a:pt x="53454" y="170627"/>
                    <a:pt x="54277" y="169324"/>
                  </a:cubicBezTo>
                  <a:cubicBezTo>
                    <a:pt x="54963" y="168158"/>
                    <a:pt x="55717" y="167061"/>
                    <a:pt x="56403" y="165895"/>
                  </a:cubicBezTo>
                  <a:cubicBezTo>
                    <a:pt x="57226" y="164592"/>
                    <a:pt x="58049" y="163358"/>
                    <a:pt x="58872" y="162055"/>
                  </a:cubicBezTo>
                  <a:lnTo>
                    <a:pt x="59078" y="161780"/>
                  </a:lnTo>
                  <a:cubicBezTo>
                    <a:pt x="59763" y="160752"/>
                    <a:pt x="60449" y="159723"/>
                    <a:pt x="61135" y="158694"/>
                  </a:cubicBezTo>
                  <a:cubicBezTo>
                    <a:pt x="61958" y="157460"/>
                    <a:pt x="62850" y="156157"/>
                    <a:pt x="63741" y="154922"/>
                  </a:cubicBezTo>
                  <a:lnTo>
                    <a:pt x="64016" y="154511"/>
                  </a:lnTo>
                  <a:cubicBezTo>
                    <a:pt x="64701" y="153551"/>
                    <a:pt x="65318" y="152591"/>
                    <a:pt x="66004" y="151630"/>
                  </a:cubicBezTo>
                  <a:cubicBezTo>
                    <a:pt x="66896" y="150396"/>
                    <a:pt x="67788" y="149162"/>
                    <a:pt x="68679" y="147927"/>
                  </a:cubicBezTo>
                  <a:lnTo>
                    <a:pt x="68953" y="147516"/>
                  </a:lnTo>
                  <a:cubicBezTo>
                    <a:pt x="69639" y="146555"/>
                    <a:pt x="70325" y="145664"/>
                    <a:pt x="71011" y="144704"/>
                  </a:cubicBezTo>
                  <a:cubicBezTo>
                    <a:pt x="71834" y="143538"/>
                    <a:pt x="72725" y="142441"/>
                    <a:pt x="73548" y="141343"/>
                  </a:cubicBezTo>
                  <a:lnTo>
                    <a:pt x="74303" y="140383"/>
                  </a:lnTo>
                  <a:cubicBezTo>
                    <a:pt x="74920" y="139560"/>
                    <a:pt x="75537" y="138737"/>
                    <a:pt x="76223" y="137914"/>
                  </a:cubicBezTo>
                  <a:cubicBezTo>
                    <a:pt x="77046" y="136817"/>
                    <a:pt x="77937" y="135788"/>
                    <a:pt x="78760" y="134760"/>
                  </a:cubicBezTo>
                  <a:lnTo>
                    <a:pt x="79789" y="133457"/>
                  </a:lnTo>
                  <a:cubicBezTo>
                    <a:pt x="80406" y="132702"/>
                    <a:pt x="80955" y="131948"/>
                    <a:pt x="81572" y="131262"/>
                  </a:cubicBezTo>
                  <a:cubicBezTo>
                    <a:pt x="82395" y="130233"/>
                    <a:pt x="83218" y="129273"/>
                    <a:pt x="84110" y="128244"/>
                  </a:cubicBezTo>
                  <a:lnTo>
                    <a:pt x="85344" y="126736"/>
                  </a:lnTo>
                  <a:cubicBezTo>
                    <a:pt x="85892" y="126050"/>
                    <a:pt x="86510" y="125364"/>
                    <a:pt x="87059" y="124747"/>
                  </a:cubicBezTo>
                  <a:cubicBezTo>
                    <a:pt x="87950" y="123718"/>
                    <a:pt x="88842" y="122690"/>
                    <a:pt x="89733" y="121661"/>
                  </a:cubicBezTo>
                  <a:lnTo>
                    <a:pt x="90968" y="120221"/>
                  </a:lnTo>
                  <a:cubicBezTo>
                    <a:pt x="91516" y="119604"/>
                    <a:pt x="92065" y="118986"/>
                    <a:pt x="92614" y="118369"/>
                  </a:cubicBezTo>
                  <a:cubicBezTo>
                    <a:pt x="93505" y="117340"/>
                    <a:pt x="94465" y="116380"/>
                    <a:pt x="95356" y="115352"/>
                  </a:cubicBezTo>
                  <a:lnTo>
                    <a:pt x="96797" y="113774"/>
                  </a:lnTo>
                  <a:cubicBezTo>
                    <a:pt x="97277" y="113226"/>
                    <a:pt x="97826" y="112677"/>
                    <a:pt x="98306" y="112128"/>
                  </a:cubicBezTo>
                  <a:cubicBezTo>
                    <a:pt x="99540" y="110825"/>
                    <a:pt x="100706" y="109591"/>
                    <a:pt x="101940" y="108356"/>
                  </a:cubicBezTo>
                  <a:lnTo>
                    <a:pt x="102969" y="107259"/>
                  </a:lnTo>
                  <a:cubicBezTo>
                    <a:pt x="103381" y="106848"/>
                    <a:pt x="103792" y="106436"/>
                    <a:pt x="104204" y="106025"/>
                  </a:cubicBezTo>
                  <a:cubicBezTo>
                    <a:pt x="106192" y="104036"/>
                    <a:pt x="108181" y="102047"/>
                    <a:pt x="110239" y="100127"/>
                  </a:cubicBezTo>
                  <a:cubicBezTo>
                    <a:pt x="110513" y="99852"/>
                    <a:pt x="110856" y="99510"/>
                    <a:pt x="111198" y="99235"/>
                  </a:cubicBezTo>
                  <a:lnTo>
                    <a:pt x="111747" y="98755"/>
                  </a:lnTo>
                  <a:cubicBezTo>
                    <a:pt x="113324" y="97315"/>
                    <a:pt x="114833" y="95806"/>
                    <a:pt x="116411" y="94366"/>
                  </a:cubicBezTo>
                  <a:cubicBezTo>
                    <a:pt x="116959" y="93886"/>
                    <a:pt x="117439" y="93406"/>
                    <a:pt x="117988" y="92926"/>
                  </a:cubicBezTo>
                  <a:lnTo>
                    <a:pt x="119565" y="91486"/>
                  </a:lnTo>
                  <a:cubicBezTo>
                    <a:pt x="120594" y="90525"/>
                    <a:pt x="121623" y="89634"/>
                    <a:pt x="122720" y="88674"/>
                  </a:cubicBezTo>
                  <a:cubicBezTo>
                    <a:pt x="123337" y="88125"/>
                    <a:pt x="123955" y="87577"/>
                    <a:pt x="124572" y="87096"/>
                  </a:cubicBezTo>
                  <a:lnTo>
                    <a:pt x="126149" y="85725"/>
                  </a:lnTo>
                  <a:cubicBezTo>
                    <a:pt x="127109" y="84902"/>
                    <a:pt x="128138" y="84011"/>
                    <a:pt x="129098" y="83188"/>
                  </a:cubicBezTo>
                  <a:cubicBezTo>
                    <a:pt x="129784" y="82639"/>
                    <a:pt x="130469" y="82022"/>
                    <a:pt x="131155" y="81473"/>
                  </a:cubicBezTo>
                  <a:lnTo>
                    <a:pt x="132801" y="80101"/>
                  </a:lnTo>
                  <a:cubicBezTo>
                    <a:pt x="133762" y="79347"/>
                    <a:pt x="134653" y="78593"/>
                    <a:pt x="135613" y="77838"/>
                  </a:cubicBezTo>
                  <a:cubicBezTo>
                    <a:pt x="136299" y="77290"/>
                    <a:pt x="137053" y="76741"/>
                    <a:pt x="137739" y="76192"/>
                  </a:cubicBezTo>
                  <a:lnTo>
                    <a:pt x="139248" y="75027"/>
                  </a:lnTo>
                  <a:cubicBezTo>
                    <a:pt x="140277" y="74272"/>
                    <a:pt x="141237" y="73449"/>
                    <a:pt x="142265" y="72695"/>
                  </a:cubicBezTo>
                  <a:cubicBezTo>
                    <a:pt x="143088" y="72078"/>
                    <a:pt x="143980" y="71392"/>
                    <a:pt x="144803" y="70775"/>
                  </a:cubicBezTo>
                  <a:lnTo>
                    <a:pt x="145900" y="69951"/>
                  </a:lnTo>
                  <a:cubicBezTo>
                    <a:pt x="146929" y="69197"/>
                    <a:pt x="148026" y="68374"/>
                    <a:pt x="149055" y="67620"/>
                  </a:cubicBezTo>
                  <a:cubicBezTo>
                    <a:pt x="149946" y="67003"/>
                    <a:pt x="150838" y="66385"/>
                    <a:pt x="151729" y="65768"/>
                  </a:cubicBezTo>
                  <a:lnTo>
                    <a:pt x="152758" y="65082"/>
                  </a:lnTo>
                  <a:cubicBezTo>
                    <a:pt x="153855" y="64328"/>
                    <a:pt x="154884" y="63574"/>
                    <a:pt x="155981" y="62819"/>
                  </a:cubicBezTo>
                  <a:cubicBezTo>
                    <a:pt x="157078" y="62065"/>
                    <a:pt x="158107" y="61379"/>
                    <a:pt x="159204" y="60693"/>
                  </a:cubicBezTo>
                  <a:lnTo>
                    <a:pt x="165308" y="69403"/>
                  </a:lnTo>
                  <a:lnTo>
                    <a:pt x="159410" y="60625"/>
                  </a:lnTo>
                  <a:cubicBezTo>
                    <a:pt x="160645" y="59802"/>
                    <a:pt x="161811" y="58979"/>
                    <a:pt x="163045" y="58224"/>
                  </a:cubicBezTo>
                  <a:cubicBezTo>
                    <a:pt x="164211" y="57470"/>
                    <a:pt x="165308" y="56784"/>
                    <a:pt x="166474" y="56030"/>
                  </a:cubicBezTo>
                  <a:cubicBezTo>
                    <a:pt x="167709" y="55275"/>
                    <a:pt x="168943" y="54453"/>
                    <a:pt x="170177" y="53698"/>
                  </a:cubicBezTo>
                  <a:cubicBezTo>
                    <a:pt x="171343" y="53012"/>
                    <a:pt x="172509" y="52258"/>
                    <a:pt x="173675" y="51572"/>
                  </a:cubicBezTo>
                  <a:cubicBezTo>
                    <a:pt x="174910" y="50818"/>
                    <a:pt x="176213" y="50063"/>
                    <a:pt x="177447" y="49309"/>
                  </a:cubicBezTo>
                  <a:cubicBezTo>
                    <a:pt x="178613" y="48623"/>
                    <a:pt x="179778" y="47937"/>
                    <a:pt x="181013" y="47252"/>
                  </a:cubicBezTo>
                  <a:cubicBezTo>
                    <a:pt x="182248" y="46497"/>
                    <a:pt x="183551" y="45811"/>
                    <a:pt x="184785" y="45126"/>
                  </a:cubicBezTo>
                  <a:cubicBezTo>
                    <a:pt x="185951" y="44440"/>
                    <a:pt x="187185" y="43823"/>
                    <a:pt x="188351" y="43137"/>
                  </a:cubicBezTo>
                  <a:cubicBezTo>
                    <a:pt x="189654" y="42451"/>
                    <a:pt x="190889" y="41765"/>
                    <a:pt x="192191" y="41079"/>
                  </a:cubicBezTo>
                  <a:cubicBezTo>
                    <a:pt x="193426" y="40462"/>
                    <a:pt x="194592" y="39845"/>
                    <a:pt x="195826" y="39159"/>
                  </a:cubicBezTo>
                  <a:cubicBezTo>
                    <a:pt x="197129" y="38473"/>
                    <a:pt x="198432" y="37856"/>
                    <a:pt x="199735" y="37170"/>
                  </a:cubicBezTo>
                  <a:cubicBezTo>
                    <a:pt x="200970" y="36553"/>
                    <a:pt x="202204" y="35936"/>
                    <a:pt x="203439" y="35387"/>
                  </a:cubicBezTo>
                  <a:cubicBezTo>
                    <a:pt x="204742" y="34770"/>
                    <a:pt x="206045" y="34153"/>
                    <a:pt x="207348" y="33536"/>
                  </a:cubicBezTo>
                  <a:cubicBezTo>
                    <a:pt x="208582" y="32987"/>
                    <a:pt x="209817" y="32370"/>
                    <a:pt x="211120" y="31821"/>
                  </a:cubicBezTo>
                  <a:cubicBezTo>
                    <a:pt x="212423" y="31204"/>
                    <a:pt x="213794" y="30655"/>
                    <a:pt x="215097" y="30038"/>
                  </a:cubicBezTo>
                  <a:cubicBezTo>
                    <a:pt x="216332" y="29489"/>
                    <a:pt x="217635" y="28941"/>
                    <a:pt x="218869" y="28392"/>
                  </a:cubicBezTo>
                  <a:cubicBezTo>
                    <a:pt x="220241" y="27843"/>
                    <a:pt x="221544" y="27295"/>
                    <a:pt x="222916" y="26746"/>
                  </a:cubicBezTo>
                  <a:cubicBezTo>
                    <a:pt x="224287" y="26198"/>
                    <a:pt x="225522" y="25649"/>
                    <a:pt x="226756" y="25169"/>
                  </a:cubicBezTo>
                  <a:cubicBezTo>
                    <a:pt x="228128" y="24620"/>
                    <a:pt x="229499" y="24140"/>
                    <a:pt x="230871" y="23592"/>
                  </a:cubicBezTo>
                  <a:lnTo>
                    <a:pt x="231077" y="23523"/>
                  </a:lnTo>
                  <a:cubicBezTo>
                    <a:pt x="232311" y="23043"/>
                    <a:pt x="233477" y="22563"/>
                    <a:pt x="234711" y="22151"/>
                  </a:cubicBezTo>
                  <a:cubicBezTo>
                    <a:pt x="236083" y="21671"/>
                    <a:pt x="237454" y="21191"/>
                    <a:pt x="238826" y="20643"/>
                  </a:cubicBezTo>
                  <a:lnTo>
                    <a:pt x="239306" y="20437"/>
                  </a:lnTo>
                  <a:cubicBezTo>
                    <a:pt x="240403" y="20025"/>
                    <a:pt x="241569" y="19614"/>
                    <a:pt x="242735" y="19271"/>
                  </a:cubicBezTo>
                  <a:cubicBezTo>
                    <a:pt x="243901" y="18860"/>
                    <a:pt x="245067" y="18448"/>
                    <a:pt x="246232" y="18105"/>
                  </a:cubicBezTo>
                  <a:lnTo>
                    <a:pt x="247810" y="17556"/>
                  </a:lnTo>
                  <a:cubicBezTo>
                    <a:pt x="248770" y="17214"/>
                    <a:pt x="249799" y="16871"/>
                    <a:pt x="250759" y="16596"/>
                  </a:cubicBezTo>
                  <a:cubicBezTo>
                    <a:pt x="251925" y="16253"/>
                    <a:pt x="253090" y="15911"/>
                    <a:pt x="254257" y="15499"/>
                  </a:cubicBezTo>
                  <a:lnTo>
                    <a:pt x="256040" y="14950"/>
                  </a:lnTo>
                  <a:cubicBezTo>
                    <a:pt x="257000" y="14676"/>
                    <a:pt x="257960" y="14333"/>
                    <a:pt x="258920" y="14059"/>
                  </a:cubicBezTo>
                  <a:cubicBezTo>
                    <a:pt x="260086" y="13716"/>
                    <a:pt x="261183" y="13442"/>
                    <a:pt x="262349" y="13099"/>
                  </a:cubicBezTo>
                  <a:lnTo>
                    <a:pt x="264406" y="12550"/>
                  </a:lnTo>
                  <a:cubicBezTo>
                    <a:pt x="265298" y="12276"/>
                    <a:pt x="266258" y="12002"/>
                    <a:pt x="267150" y="11796"/>
                  </a:cubicBezTo>
                  <a:cubicBezTo>
                    <a:pt x="268315" y="11521"/>
                    <a:pt x="269413" y="11179"/>
                    <a:pt x="270579" y="10904"/>
                  </a:cubicBezTo>
                  <a:lnTo>
                    <a:pt x="272705" y="10356"/>
                  </a:lnTo>
                  <a:cubicBezTo>
                    <a:pt x="273596" y="10150"/>
                    <a:pt x="274556" y="9876"/>
                    <a:pt x="275448" y="9670"/>
                  </a:cubicBezTo>
                  <a:cubicBezTo>
                    <a:pt x="276614" y="9395"/>
                    <a:pt x="277848" y="9121"/>
                    <a:pt x="279083" y="8847"/>
                  </a:cubicBezTo>
                  <a:lnTo>
                    <a:pt x="281277" y="8367"/>
                  </a:lnTo>
                  <a:cubicBezTo>
                    <a:pt x="282100" y="8161"/>
                    <a:pt x="282992" y="7955"/>
                    <a:pt x="283815" y="7818"/>
                  </a:cubicBezTo>
                  <a:cubicBezTo>
                    <a:pt x="285186" y="7544"/>
                    <a:pt x="286626" y="7269"/>
                    <a:pt x="287998" y="6995"/>
                  </a:cubicBezTo>
                  <a:lnTo>
                    <a:pt x="290124" y="6584"/>
                  </a:lnTo>
                  <a:cubicBezTo>
                    <a:pt x="290809" y="6447"/>
                    <a:pt x="291496" y="6309"/>
                    <a:pt x="292181" y="6172"/>
                  </a:cubicBezTo>
                  <a:cubicBezTo>
                    <a:pt x="294993" y="5624"/>
                    <a:pt x="297736" y="5144"/>
                    <a:pt x="300548" y="4663"/>
                  </a:cubicBezTo>
                  <a:cubicBezTo>
                    <a:pt x="301302" y="4526"/>
                    <a:pt x="302057" y="4458"/>
                    <a:pt x="302811" y="4321"/>
                  </a:cubicBezTo>
                  <a:lnTo>
                    <a:pt x="305006" y="3978"/>
                  </a:lnTo>
                  <a:cubicBezTo>
                    <a:pt x="306377" y="3772"/>
                    <a:pt x="307680" y="3566"/>
                    <a:pt x="309052" y="3360"/>
                  </a:cubicBezTo>
                  <a:cubicBezTo>
                    <a:pt x="309944" y="3223"/>
                    <a:pt x="310835" y="3155"/>
                    <a:pt x="311727" y="3018"/>
                  </a:cubicBezTo>
                  <a:lnTo>
                    <a:pt x="314127" y="2675"/>
                  </a:lnTo>
                  <a:cubicBezTo>
                    <a:pt x="315293" y="2537"/>
                    <a:pt x="316459" y="2400"/>
                    <a:pt x="317624" y="2263"/>
                  </a:cubicBezTo>
                  <a:cubicBezTo>
                    <a:pt x="318585" y="2126"/>
                    <a:pt x="319545" y="2057"/>
                    <a:pt x="320505" y="1989"/>
                  </a:cubicBezTo>
                  <a:lnTo>
                    <a:pt x="322837" y="1783"/>
                  </a:lnTo>
                  <a:cubicBezTo>
                    <a:pt x="324002" y="1646"/>
                    <a:pt x="325099" y="1509"/>
                    <a:pt x="326266" y="1440"/>
                  </a:cubicBezTo>
                  <a:cubicBezTo>
                    <a:pt x="327294" y="1371"/>
                    <a:pt x="328254" y="1303"/>
                    <a:pt x="329283" y="1166"/>
                  </a:cubicBezTo>
                  <a:lnTo>
                    <a:pt x="331340" y="1029"/>
                  </a:lnTo>
                  <a:cubicBezTo>
                    <a:pt x="332506" y="960"/>
                    <a:pt x="333741" y="823"/>
                    <a:pt x="334907" y="754"/>
                  </a:cubicBezTo>
                  <a:cubicBezTo>
                    <a:pt x="335935" y="686"/>
                    <a:pt x="336964" y="617"/>
                    <a:pt x="337993" y="549"/>
                  </a:cubicBezTo>
                  <a:lnTo>
                    <a:pt x="339913" y="480"/>
                  </a:lnTo>
                  <a:cubicBezTo>
                    <a:pt x="341147" y="411"/>
                    <a:pt x="342382" y="343"/>
                    <a:pt x="343616" y="274"/>
                  </a:cubicBezTo>
                  <a:cubicBezTo>
                    <a:pt x="344714" y="206"/>
                    <a:pt x="345811" y="206"/>
                    <a:pt x="346977" y="137"/>
                  </a:cubicBezTo>
                  <a:lnTo>
                    <a:pt x="348623" y="69"/>
                  </a:lnTo>
                  <a:cubicBezTo>
                    <a:pt x="349857" y="0"/>
                    <a:pt x="351092" y="0"/>
                    <a:pt x="352395" y="0"/>
                  </a:cubicBezTo>
                  <a:cubicBezTo>
                    <a:pt x="353629" y="0"/>
                    <a:pt x="354863" y="0"/>
                    <a:pt x="356098" y="0"/>
                  </a:cubicBezTo>
                  <a:lnTo>
                    <a:pt x="357058" y="0"/>
                  </a:lnTo>
                  <a:cubicBezTo>
                    <a:pt x="358430" y="0"/>
                    <a:pt x="359801" y="0"/>
                    <a:pt x="361173" y="0"/>
                  </a:cubicBezTo>
                  <a:cubicBezTo>
                    <a:pt x="362544" y="0"/>
                    <a:pt x="363985" y="69"/>
                    <a:pt x="365356" y="69"/>
                  </a:cubicBezTo>
                  <a:lnTo>
                    <a:pt x="365562" y="69"/>
                  </a:lnTo>
                  <a:cubicBezTo>
                    <a:pt x="367070" y="69"/>
                    <a:pt x="368511" y="137"/>
                    <a:pt x="370020" y="206"/>
                  </a:cubicBezTo>
                  <a:cubicBezTo>
                    <a:pt x="371460" y="274"/>
                    <a:pt x="372969" y="343"/>
                    <a:pt x="374409" y="411"/>
                  </a:cubicBezTo>
                  <a:cubicBezTo>
                    <a:pt x="375917" y="480"/>
                    <a:pt x="377357" y="549"/>
                    <a:pt x="378866" y="617"/>
                  </a:cubicBezTo>
                  <a:cubicBezTo>
                    <a:pt x="380307" y="686"/>
                    <a:pt x="381815" y="823"/>
                    <a:pt x="383256" y="892"/>
                  </a:cubicBezTo>
                  <a:cubicBezTo>
                    <a:pt x="384764" y="960"/>
                    <a:pt x="386204" y="1097"/>
                    <a:pt x="387713" y="1234"/>
                  </a:cubicBezTo>
                  <a:cubicBezTo>
                    <a:pt x="389153" y="1371"/>
                    <a:pt x="390662" y="1509"/>
                    <a:pt x="392102" y="1646"/>
                  </a:cubicBezTo>
                  <a:cubicBezTo>
                    <a:pt x="393611" y="1783"/>
                    <a:pt x="395051" y="1920"/>
                    <a:pt x="396560" y="2126"/>
                  </a:cubicBezTo>
                  <a:cubicBezTo>
                    <a:pt x="398069" y="2263"/>
                    <a:pt x="399509" y="2469"/>
                    <a:pt x="401018" y="2606"/>
                  </a:cubicBezTo>
                  <a:lnTo>
                    <a:pt x="401909" y="2675"/>
                  </a:lnTo>
                  <a:cubicBezTo>
                    <a:pt x="402389" y="2743"/>
                    <a:pt x="402869" y="2743"/>
                    <a:pt x="403281" y="2812"/>
                  </a:cubicBezTo>
                  <a:cubicBezTo>
                    <a:pt x="403692" y="2880"/>
                    <a:pt x="404104" y="2949"/>
                    <a:pt x="404515" y="2949"/>
                  </a:cubicBezTo>
                  <a:lnTo>
                    <a:pt x="405270" y="3018"/>
                  </a:lnTo>
                  <a:cubicBezTo>
                    <a:pt x="407190" y="3292"/>
                    <a:pt x="409042" y="3566"/>
                    <a:pt x="410962" y="3840"/>
                  </a:cubicBezTo>
                  <a:cubicBezTo>
                    <a:pt x="412265" y="4046"/>
                    <a:pt x="413636" y="4252"/>
                    <a:pt x="414940" y="4458"/>
                  </a:cubicBezTo>
                  <a:cubicBezTo>
                    <a:pt x="416791" y="4732"/>
                    <a:pt x="418643" y="5075"/>
                    <a:pt x="420426" y="5418"/>
                  </a:cubicBezTo>
                  <a:lnTo>
                    <a:pt x="421249" y="5555"/>
                  </a:lnTo>
                  <a:cubicBezTo>
                    <a:pt x="422346" y="5761"/>
                    <a:pt x="423375" y="5898"/>
                    <a:pt x="424472" y="6104"/>
                  </a:cubicBezTo>
                  <a:lnTo>
                    <a:pt x="425912" y="6378"/>
                  </a:lnTo>
                  <a:cubicBezTo>
                    <a:pt x="426872" y="6584"/>
                    <a:pt x="427833" y="6789"/>
                    <a:pt x="428861" y="6995"/>
                  </a:cubicBezTo>
                  <a:lnTo>
                    <a:pt x="431330" y="7475"/>
                  </a:lnTo>
                  <a:cubicBezTo>
                    <a:pt x="432153" y="7612"/>
                    <a:pt x="433045" y="7818"/>
                    <a:pt x="433868" y="8024"/>
                  </a:cubicBezTo>
                  <a:cubicBezTo>
                    <a:pt x="436336" y="8573"/>
                    <a:pt x="438805" y="9121"/>
                    <a:pt x="441343" y="9738"/>
                  </a:cubicBezTo>
                  <a:lnTo>
                    <a:pt x="442989" y="10150"/>
                  </a:lnTo>
                  <a:cubicBezTo>
                    <a:pt x="620062" y="52669"/>
                    <a:pt x="737060" y="221102"/>
                    <a:pt x="715251" y="401810"/>
                  </a:cubicBezTo>
                  <a:lnTo>
                    <a:pt x="715046" y="403525"/>
                  </a:lnTo>
                  <a:cubicBezTo>
                    <a:pt x="714771" y="405925"/>
                    <a:pt x="714428" y="408394"/>
                    <a:pt x="714085" y="410794"/>
                  </a:cubicBezTo>
                  <a:cubicBezTo>
                    <a:pt x="713948" y="411891"/>
                    <a:pt x="713743" y="412989"/>
                    <a:pt x="713605" y="414086"/>
                  </a:cubicBezTo>
                  <a:cubicBezTo>
                    <a:pt x="713331" y="416075"/>
                    <a:pt x="712988" y="417995"/>
                    <a:pt x="712645" y="419984"/>
                  </a:cubicBezTo>
                  <a:cubicBezTo>
                    <a:pt x="712440" y="421287"/>
                    <a:pt x="712165" y="422659"/>
                    <a:pt x="711960" y="424030"/>
                  </a:cubicBezTo>
                  <a:lnTo>
                    <a:pt x="711822" y="424922"/>
                  </a:lnTo>
                  <a:cubicBezTo>
                    <a:pt x="711754" y="425402"/>
                    <a:pt x="711685" y="425882"/>
                    <a:pt x="711548" y="426362"/>
                  </a:cubicBezTo>
                  <a:cubicBezTo>
                    <a:pt x="711411" y="426979"/>
                    <a:pt x="711273" y="427596"/>
                    <a:pt x="711205" y="428214"/>
                  </a:cubicBezTo>
                  <a:lnTo>
                    <a:pt x="710999" y="429379"/>
                  </a:lnTo>
                  <a:cubicBezTo>
                    <a:pt x="710725" y="430820"/>
                    <a:pt x="710451" y="432191"/>
                    <a:pt x="710108" y="433563"/>
                  </a:cubicBezTo>
                  <a:cubicBezTo>
                    <a:pt x="709696" y="435414"/>
                    <a:pt x="709285" y="437198"/>
                    <a:pt x="708873" y="439049"/>
                  </a:cubicBezTo>
                  <a:lnTo>
                    <a:pt x="708736" y="439598"/>
                  </a:lnTo>
                  <a:cubicBezTo>
                    <a:pt x="708462" y="440695"/>
                    <a:pt x="708256" y="441792"/>
                    <a:pt x="707982" y="442890"/>
                  </a:cubicBezTo>
                  <a:cubicBezTo>
                    <a:pt x="707502" y="444947"/>
                    <a:pt x="706953" y="446936"/>
                    <a:pt x="706473" y="448993"/>
                  </a:cubicBezTo>
                  <a:lnTo>
                    <a:pt x="706199" y="449953"/>
                  </a:lnTo>
                  <a:cubicBezTo>
                    <a:pt x="706062" y="450433"/>
                    <a:pt x="705924" y="450982"/>
                    <a:pt x="705787" y="451462"/>
                  </a:cubicBezTo>
                  <a:lnTo>
                    <a:pt x="704964" y="454411"/>
                  </a:lnTo>
                  <a:cubicBezTo>
                    <a:pt x="704347" y="456674"/>
                    <a:pt x="703661" y="459006"/>
                    <a:pt x="703044" y="461269"/>
                  </a:cubicBezTo>
                  <a:lnTo>
                    <a:pt x="702770" y="462298"/>
                  </a:lnTo>
                  <a:cubicBezTo>
                    <a:pt x="702015" y="464767"/>
                    <a:pt x="701261" y="467236"/>
                    <a:pt x="700438" y="469704"/>
                  </a:cubicBezTo>
                  <a:lnTo>
                    <a:pt x="699821" y="471693"/>
                  </a:lnTo>
                  <a:cubicBezTo>
                    <a:pt x="698998" y="474094"/>
                    <a:pt x="698244" y="476494"/>
                    <a:pt x="697352" y="478894"/>
                  </a:cubicBezTo>
                  <a:lnTo>
                    <a:pt x="696803" y="480403"/>
                  </a:lnTo>
                  <a:cubicBezTo>
                    <a:pt x="696049" y="482529"/>
                    <a:pt x="695295" y="484586"/>
                    <a:pt x="694472" y="486644"/>
                  </a:cubicBezTo>
                  <a:lnTo>
                    <a:pt x="693854" y="488289"/>
                  </a:lnTo>
                  <a:cubicBezTo>
                    <a:pt x="692963" y="490621"/>
                    <a:pt x="692071" y="492953"/>
                    <a:pt x="691111" y="495216"/>
                  </a:cubicBezTo>
                  <a:cubicBezTo>
                    <a:pt x="690837" y="495833"/>
                    <a:pt x="690563" y="496519"/>
                    <a:pt x="690357" y="497136"/>
                  </a:cubicBezTo>
                  <a:cubicBezTo>
                    <a:pt x="689396" y="499468"/>
                    <a:pt x="688437" y="501731"/>
                    <a:pt x="687408" y="504063"/>
                  </a:cubicBezTo>
                  <a:lnTo>
                    <a:pt x="686996" y="504955"/>
                  </a:lnTo>
                  <a:cubicBezTo>
                    <a:pt x="686036" y="507081"/>
                    <a:pt x="685076" y="509207"/>
                    <a:pt x="684116" y="511332"/>
                  </a:cubicBezTo>
                  <a:lnTo>
                    <a:pt x="683293" y="513184"/>
                  </a:lnTo>
                  <a:cubicBezTo>
                    <a:pt x="682264" y="515447"/>
                    <a:pt x="681167" y="517642"/>
                    <a:pt x="680070" y="519836"/>
                  </a:cubicBezTo>
                  <a:lnTo>
                    <a:pt x="679178" y="521551"/>
                  </a:lnTo>
                  <a:cubicBezTo>
                    <a:pt x="678218" y="523471"/>
                    <a:pt x="677189" y="525391"/>
                    <a:pt x="676161" y="527312"/>
                  </a:cubicBezTo>
                  <a:lnTo>
                    <a:pt x="675475" y="528615"/>
                  </a:lnTo>
                  <a:cubicBezTo>
                    <a:pt x="674309" y="530809"/>
                    <a:pt x="673143" y="532935"/>
                    <a:pt x="671909" y="535061"/>
                  </a:cubicBezTo>
                  <a:lnTo>
                    <a:pt x="670880" y="536913"/>
                  </a:lnTo>
                  <a:cubicBezTo>
                    <a:pt x="669646" y="539039"/>
                    <a:pt x="668480" y="541165"/>
                    <a:pt x="667177" y="543222"/>
                  </a:cubicBezTo>
                  <a:lnTo>
                    <a:pt x="666354" y="544525"/>
                  </a:lnTo>
                  <a:cubicBezTo>
                    <a:pt x="665257" y="546308"/>
                    <a:pt x="664159" y="548160"/>
                    <a:pt x="663062" y="549943"/>
                  </a:cubicBezTo>
                  <a:lnTo>
                    <a:pt x="662033" y="551589"/>
                  </a:lnTo>
                  <a:cubicBezTo>
                    <a:pt x="660730" y="553646"/>
                    <a:pt x="659427" y="555635"/>
                    <a:pt x="658124" y="557624"/>
                  </a:cubicBezTo>
                  <a:lnTo>
                    <a:pt x="656890" y="559407"/>
                  </a:lnTo>
                  <a:cubicBezTo>
                    <a:pt x="655655" y="561190"/>
                    <a:pt x="654421" y="563042"/>
                    <a:pt x="653186" y="564825"/>
                  </a:cubicBezTo>
                  <a:lnTo>
                    <a:pt x="652363" y="566059"/>
                  </a:lnTo>
                  <a:cubicBezTo>
                    <a:pt x="651060" y="567980"/>
                    <a:pt x="649689" y="569831"/>
                    <a:pt x="648317" y="571683"/>
                  </a:cubicBezTo>
                  <a:lnTo>
                    <a:pt x="647014" y="573466"/>
                  </a:lnTo>
                  <a:cubicBezTo>
                    <a:pt x="645574" y="575386"/>
                    <a:pt x="644202" y="577238"/>
                    <a:pt x="642762" y="579090"/>
                  </a:cubicBezTo>
                  <a:lnTo>
                    <a:pt x="641528" y="580667"/>
                  </a:lnTo>
                  <a:cubicBezTo>
                    <a:pt x="640293" y="582244"/>
                    <a:pt x="639059" y="583822"/>
                    <a:pt x="637825" y="585330"/>
                  </a:cubicBezTo>
                  <a:lnTo>
                    <a:pt x="636590" y="586839"/>
                  </a:lnTo>
                  <a:cubicBezTo>
                    <a:pt x="635081" y="588622"/>
                    <a:pt x="633573" y="590474"/>
                    <a:pt x="632064" y="592188"/>
                  </a:cubicBezTo>
                  <a:lnTo>
                    <a:pt x="630555" y="593971"/>
                  </a:lnTo>
                  <a:cubicBezTo>
                    <a:pt x="629046" y="595686"/>
                    <a:pt x="627538" y="597469"/>
                    <a:pt x="625960" y="599183"/>
                  </a:cubicBezTo>
                  <a:lnTo>
                    <a:pt x="624863" y="600418"/>
                  </a:lnTo>
                  <a:cubicBezTo>
                    <a:pt x="623903" y="601447"/>
                    <a:pt x="623080" y="602338"/>
                    <a:pt x="622257" y="603230"/>
                  </a:cubicBezTo>
                  <a:lnTo>
                    <a:pt x="619582" y="606041"/>
                  </a:lnTo>
                  <a:cubicBezTo>
                    <a:pt x="591396" y="636080"/>
                    <a:pt x="567255" y="655625"/>
                    <a:pt x="545927" y="672907"/>
                  </a:cubicBezTo>
                  <a:cubicBezTo>
                    <a:pt x="502928" y="707746"/>
                    <a:pt x="474536" y="730788"/>
                    <a:pt x="452521" y="810616"/>
                  </a:cubicBezTo>
                  <a:cubicBezTo>
                    <a:pt x="448132" y="826800"/>
                    <a:pt x="433045" y="837773"/>
                    <a:pt x="416654" y="837773"/>
                  </a:cubicBezTo>
                  <a:close/>
                  <a:moveTo>
                    <a:pt x="126012" y="745945"/>
                  </a:moveTo>
                  <a:lnTo>
                    <a:pt x="125943" y="746493"/>
                  </a:lnTo>
                  <a:cubicBezTo>
                    <a:pt x="125052" y="754723"/>
                    <a:pt x="130744" y="762404"/>
                    <a:pt x="138905" y="763981"/>
                  </a:cubicBezTo>
                  <a:lnTo>
                    <a:pt x="139591" y="764118"/>
                  </a:lnTo>
                  <a:lnTo>
                    <a:pt x="140277" y="764324"/>
                  </a:lnTo>
                  <a:cubicBezTo>
                    <a:pt x="228608" y="794088"/>
                    <a:pt x="320093" y="811507"/>
                    <a:pt x="412265" y="816102"/>
                  </a:cubicBezTo>
                  <a:lnTo>
                    <a:pt x="413019" y="816171"/>
                  </a:lnTo>
                  <a:lnTo>
                    <a:pt x="413705" y="816308"/>
                  </a:lnTo>
                  <a:cubicBezTo>
                    <a:pt x="421866" y="817885"/>
                    <a:pt x="429959" y="812810"/>
                    <a:pt x="432153" y="804786"/>
                  </a:cubicBezTo>
                  <a:cubicBezTo>
                    <a:pt x="455950" y="718444"/>
                    <a:pt x="488114" y="692315"/>
                    <a:pt x="532623" y="656242"/>
                  </a:cubicBezTo>
                  <a:cubicBezTo>
                    <a:pt x="553403" y="639371"/>
                    <a:pt x="576925" y="620306"/>
                    <a:pt x="604220" y="591297"/>
                  </a:cubicBezTo>
                  <a:lnTo>
                    <a:pt x="606758" y="588622"/>
                  </a:lnTo>
                  <a:cubicBezTo>
                    <a:pt x="607512" y="587799"/>
                    <a:pt x="608335" y="586908"/>
                    <a:pt x="609090" y="586085"/>
                  </a:cubicBezTo>
                  <a:lnTo>
                    <a:pt x="610255" y="584782"/>
                  </a:lnTo>
                  <a:cubicBezTo>
                    <a:pt x="611696" y="583204"/>
                    <a:pt x="613135" y="581558"/>
                    <a:pt x="614576" y="579912"/>
                  </a:cubicBezTo>
                  <a:lnTo>
                    <a:pt x="616016" y="578267"/>
                  </a:lnTo>
                  <a:cubicBezTo>
                    <a:pt x="617456" y="576621"/>
                    <a:pt x="618828" y="574906"/>
                    <a:pt x="620268" y="573192"/>
                  </a:cubicBezTo>
                  <a:lnTo>
                    <a:pt x="621434" y="571751"/>
                  </a:lnTo>
                  <a:cubicBezTo>
                    <a:pt x="622600" y="570311"/>
                    <a:pt x="623766" y="568803"/>
                    <a:pt x="624931" y="567362"/>
                  </a:cubicBezTo>
                  <a:lnTo>
                    <a:pt x="626097" y="565922"/>
                  </a:lnTo>
                  <a:cubicBezTo>
                    <a:pt x="627469" y="564208"/>
                    <a:pt x="628772" y="562425"/>
                    <a:pt x="630144" y="560642"/>
                  </a:cubicBezTo>
                  <a:lnTo>
                    <a:pt x="631378" y="558927"/>
                  </a:lnTo>
                  <a:cubicBezTo>
                    <a:pt x="632681" y="557213"/>
                    <a:pt x="633915" y="555429"/>
                    <a:pt x="635150" y="553646"/>
                  </a:cubicBezTo>
                  <a:lnTo>
                    <a:pt x="635904" y="552549"/>
                  </a:lnTo>
                  <a:cubicBezTo>
                    <a:pt x="637070" y="550835"/>
                    <a:pt x="638236" y="549120"/>
                    <a:pt x="639402" y="547474"/>
                  </a:cubicBezTo>
                  <a:lnTo>
                    <a:pt x="640499" y="545760"/>
                  </a:lnTo>
                  <a:cubicBezTo>
                    <a:pt x="641734" y="543908"/>
                    <a:pt x="642968" y="541988"/>
                    <a:pt x="644202" y="540136"/>
                  </a:cubicBezTo>
                  <a:lnTo>
                    <a:pt x="645231" y="538559"/>
                  </a:lnTo>
                  <a:cubicBezTo>
                    <a:pt x="646260" y="536844"/>
                    <a:pt x="647357" y="535198"/>
                    <a:pt x="648386" y="533484"/>
                  </a:cubicBezTo>
                  <a:lnTo>
                    <a:pt x="649140" y="532249"/>
                  </a:lnTo>
                  <a:cubicBezTo>
                    <a:pt x="650306" y="530261"/>
                    <a:pt x="651472" y="528272"/>
                    <a:pt x="652638" y="526283"/>
                  </a:cubicBezTo>
                  <a:lnTo>
                    <a:pt x="653667" y="524500"/>
                  </a:lnTo>
                  <a:cubicBezTo>
                    <a:pt x="654764" y="522511"/>
                    <a:pt x="655930" y="520454"/>
                    <a:pt x="656958" y="518465"/>
                  </a:cubicBezTo>
                  <a:lnTo>
                    <a:pt x="657644" y="517230"/>
                  </a:lnTo>
                  <a:cubicBezTo>
                    <a:pt x="658604" y="515447"/>
                    <a:pt x="659496" y="513664"/>
                    <a:pt x="660456" y="511813"/>
                  </a:cubicBezTo>
                  <a:lnTo>
                    <a:pt x="661279" y="510235"/>
                  </a:lnTo>
                  <a:cubicBezTo>
                    <a:pt x="662308" y="508178"/>
                    <a:pt x="663336" y="506120"/>
                    <a:pt x="664296" y="503994"/>
                  </a:cubicBezTo>
                  <a:lnTo>
                    <a:pt x="665119" y="502280"/>
                  </a:lnTo>
                  <a:cubicBezTo>
                    <a:pt x="666079" y="500291"/>
                    <a:pt x="666971" y="498302"/>
                    <a:pt x="667863" y="496245"/>
                  </a:cubicBezTo>
                  <a:lnTo>
                    <a:pt x="668274" y="495422"/>
                  </a:lnTo>
                  <a:cubicBezTo>
                    <a:pt x="669234" y="493296"/>
                    <a:pt x="670125" y="491101"/>
                    <a:pt x="671017" y="488975"/>
                  </a:cubicBezTo>
                  <a:lnTo>
                    <a:pt x="671772" y="487192"/>
                  </a:lnTo>
                  <a:cubicBezTo>
                    <a:pt x="672663" y="484998"/>
                    <a:pt x="673554" y="482803"/>
                    <a:pt x="674378" y="480609"/>
                  </a:cubicBezTo>
                  <a:lnTo>
                    <a:pt x="674926" y="479100"/>
                  </a:lnTo>
                  <a:cubicBezTo>
                    <a:pt x="675680" y="477111"/>
                    <a:pt x="676366" y="475191"/>
                    <a:pt x="677121" y="473202"/>
                  </a:cubicBezTo>
                  <a:lnTo>
                    <a:pt x="677670" y="471762"/>
                  </a:lnTo>
                  <a:cubicBezTo>
                    <a:pt x="678492" y="469499"/>
                    <a:pt x="679247" y="467236"/>
                    <a:pt x="679933" y="464972"/>
                  </a:cubicBezTo>
                  <a:lnTo>
                    <a:pt x="680550" y="463121"/>
                  </a:lnTo>
                  <a:cubicBezTo>
                    <a:pt x="681304" y="460857"/>
                    <a:pt x="681990" y="458526"/>
                    <a:pt x="682676" y="456194"/>
                  </a:cubicBezTo>
                  <a:lnTo>
                    <a:pt x="682950" y="455234"/>
                  </a:lnTo>
                  <a:cubicBezTo>
                    <a:pt x="683567" y="453108"/>
                    <a:pt x="684185" y="450914"/>
                    <a:pt x="684802" y="448788"/>
                  </a:cubicBezTo>
                  <a:lnTo>
                    <a:pt x="685556" y="446044"/>
                  </a:lnTo>
                  <a:cubicBezTo>
                    <a:pt x="685625" y="445701"/>
                    <a:pt x="685762" y="445290"/>
                    <a:pt x="685831" y="444947"/>
                  </a:cubicBezTo>
                  <a:lnTo>
                    <a:pt x="686105" y="443712"/>
                  </a:lnTo>
                  <a:cubicBezTo>
                    <a:pt x="686585" y="441792"/>
                    <a:pt x="687065" y="439872"/>
                    <a:pt x="687545" y="437952"/>
                  </a:cubicBezTo>
                  <a:cubicBezTo>
                    <a:pt x="687819" y="436923"/>
                    <a:pt x="688025" y="435894"/>
                    <a:pt x="688231" y="434934"/>
                  </a:cubicBezTo>
                  <a:lnTo>
                    <a:pt x="688368" y="434386"/>
                  </a:lnTo>
                  <a:cubicBezTo>
                    <a:pt x="688779" y="432671"/>
                    <a:pt x="689122" y="430957"/>
                    <a:pt x="689534" y="429174"/>
                  </a:cubicBezTo>
                  <a:cubicBezTo>
                    <a:pt x="689808" y="427871"/>
                    <a:pt x="690082" y="426567"/>
                    <a:pt x="690357" y="425196"/>
                  </a:cubicBezTo>
                  <a:lnTo>
                    <a:pt x="690631" y="423893"/>
                  </a:lnTo>
                  <a:cubicBezTo>
                    <a:pt x="690768" y="423413"/>
                    <a:pt x="690837" y="422933"/>
                    <a:pt x="690905" y="422384"/>
                  </a:cubicBezTo>
                  <a:cubicBezTo>
                    <a:pt x="690974" y="422041"/>
                    <a:pt x="691043" y="421630"/>
                    <a:pt x="691111" y="421287"/>
                  </a:cubicBezTo>
                  <a:lnTo>
                    <a:pt x="691317" y="420190"/>
                  </a:lnTo>
                  <a:cubicBezTo>
                    <a:pt x="691523" y="418955"/>
                    <a:pt x="691797" y="417652"/>
                    <a:pt x="692002" y="416418"/>
                  </a:cubicBezTo>
                  <a:cubicBezTo>
                    <a:pt x="692346" y="414566"/>
                    <a:pt x="692620" y="412714"/>
                    <a:pt x="692894" y="410863"/>
                  </a:cubicBezTo>
                  <a:cubicBezTo>
                    <a:pt x="693031" y="409834"/>
                    <a:pt x="693237" y="408805"/>
                    <a:pt x="693374" y="407777"/>
                  </a:cubicBezTo>
                  <a:cubicBezTo>
                    <a:pt x="693717" y="405514"/>
                    <a:pt x="693992" y="403250"/>
                    <a:pt x="694266" y="400919"/>
                  </a:cubicBezTo>
                  <a:lnTo>
                    <a:pt x="694472" y="399273"/>
                  </a:lnTo>
                  <a:cubicBezTo>
                    <a:pt x="714977" y="229194"/>
                    <a:pt x="604838" y="70775"/>
                    <a:pt x="438256" y="30724"/>
                  </a:cubicBezTo>
                  <a:lnTo>
                    <a:pt x="436679" y="30381"/>
                  </a:lnTo>
                  <a:cubicBezTo>
                    <a:pt x="434348" y="29832"/>
                    <a:pt x="432016" y="29284"/>
                    <a:pt x="429684" y="28803"/>
                  </a:cubicBezTo>
                  <a:cubicBezTo>
                    <a:pt x="428930" y="28666"/>
                    <a:pt x="428175" y="28461"/>
                    <a:pt x="427421" y="28324"/>
                  </a:cubicBezTo>
                  <a:lnTo>
                    <a:pt x="424815" y="27775"/>
                  </a:lnTo>
                  <a:cubicBezTo>
                    <a:pt x="423992" y="27569"/>
                    <a:pt x="423101" y="27432"/>
                    <a:pt x="422278" y="27226"/>
                  </a:cubicBezTo>
                  <a:lnTo>
                    <a:pt x="420906" y="26952"/>
                  </a:lnTo>
                  <a:cubicBezTo>
                    <a:pt x="419946" y="26746"/>
                    <a:pt x="418917" y="26609"/>
                    <a:pt x="417957" y="26403"/>
                  </a:cubicBezTo>
                  <a:lnTo>
                    <a:pt x="417134" y="26266"/>
                  </a:lnTo>
                  <a:cubicBezTo>
                    <a:pt x="415420" y="25992"/>
                    <a:pt x="413705" y="25649"/>
                    <a:pt x="411922" y="25374"/>
                  </a:cubicBezTo>
                  <a:cubicBezTo>
                    <a:pt x="410688" y="25169"/>
                    <a:pt x="409385" y="24963"/>
                    <a:pt x="408150" y="24826"/>
                  </a:cubicBezTo>
                  <a:cubicBezTo>
                    <a:pt x="406367" y="24552"/>
                    <a:pt x="404584" y="24277"/>
                    <a:pt x="402801" y="24072"/>
                  </a:cubicBezTo>
                  <a:lnTo>
                    <a:pt x="398823" y="23592"/>
                  </a:lnTo>
                  <a:cubicBezTo>
                    <a:pt x="397452" y="23454"/>
                    <a:pt x="396011" y="23249"/>
                    <a:pt x="394640" y="23111"/>
                  </a:cubicBezTo>
                  <a:cubicBezTo>
                    <a:pt x="393268" y="22974"/>
                    <a:pt x="391828" y="22837"/>
                    <a:pt x="390456" y="22700"/>
                  </a:cubicBezTo>
                  <a:cubicBezTo>
                    <a:pt x="389085" y="22563"/>
                    <a:pt x="387713" y="22426"/>
                    <a:pt x="386273" y="22357"/>
                  </a:cubicBezTo>
                  <a:cubicBezTo>
                    <a:pt x="384833" y="22220"/>
                    <a:pt x="383461" y="22151"/>
                    <a:pt x="382089" y="22014"/>
                  </a:cubicBezTo>
                  <a:cubicBezTo>
                    <a:pt x="380718" y="21945"/>
                    <a:pt x="379346" y="21808"/>
                    <a:pt x="377975" y="21740"/>
                  </a:cubicBezTo>
                  <a:cubicBezTo>
                    <a:pt x="376603" y="21671"/>
                    <a:pt x="375163" y="21603"/>
                    <a:pt x="373792" y="21534"/>
                  </a:cubicBezTo>
                  <a:cubicBezTo>
                    <a:pt x="372420" y="21466"/>
                    <a:pt x="371048" y="21397"/>
                    <a:pt x="369676" y="21397"/>
                  </a:cubicBezTo>
                  <a:cubicBezTo>
                    <a:pt x="368305" y="21328"/>
                    <a:pt x="366865" y="21328"/>
                    <a:pt x="365493" y="21328"/>
                  </a:cubicBezTo>
                  <a:lnTo>
                    <a:pt x="365288" y="21328"/>
                  </a:lnTo>
                  <a:cubicBezTo>
                    <a:pt x="363985" y="21328"/>
                    <a:pt x="362682" y="21260"/>
                    <a:pt x="361379" y="21260"/>
                  </a:cubicBezTo>
                  <a:cubicBezTo>
                    <a:pt x="360076" y="21260"/>
                    <a:pt x="358841" y="21260"/>
                    <a:pt x="357538" y="21260"/>
                  </a:cubicBezTo>
                  <a:lnTo>
                    <a:pt x="356578" y="21260"/>
                  </a:lnTo>
                  <a:cubicBezTo>
                    <a:pt x="355412" y="21260"/>
                    <a:pt x="354246" y="21260"/>
                    <a:pt x="353149" y="21260"/>
                  </a:cubicBezTo>
                  <a:cubicBezTo>
                    <a:pt x="351983" y="21260"/>
                    <a:pt x="350817" y="21328"/>
                    <a:pt x="349651" y="21328"/>
                  </a:cubicBezTo>
                  <a:lnTo>
                    <a:pt x="347937" y="21397"/>
                  </a:lnTo>
                  <a:cubicBezTo>
                    <a:pt x="346908" y="21397"/>
                    <a:pt x="345879" y="21466"/>
                    <a:pt x="344851" y="21466"/>
                  </a:cubicBezTo>
                  <a:cubicBezTo>
                    <a:pt x="343685" y="21534"/>
                    <a:pt x="342588" y="21603"/>
                    <a:pt x="341422" y="21671"/>
                  </a:cubicBezTo>
                  <a:lnTo>
                    <a:pt x="339502" y="21808"/>
                  </a:lnTo>
                  <a:cubicBezTo>
                    <a:pt x="338541" y="21877"/>
                    <a:pt x="337581" y="21877"/>
                    <a:pt x="336690" y="21945"/>
                  </a:cubicBezTo>
                  <a:cubicBezTo>
                    <a:pt x="335592" y="22014"/>
                    <a:pt x="334495" y="22083"/>
                    <a:pt x="333398" y="22220"/>
                  </a:cubicBezTo>
                  <a:lnTo>
                    <a:pt x="331272" y="22357"/>
                  </a:lnTo>
                  <a:cubicBezTo>
                    <a:pt x="330380" y="22426"/>
                    <a:pt x="329420" y="22494"/>
                    <a:pt x="328528" y="22563"/>
                  </a:cubicBezTo>
                  <a:cubicBezTo>
                    <a:pt x="327500" y="22631"/>
                    <a:pt x="326403" y="22769"/>
                    <a:pt x="325374" y="22906"/>
                  </a:cubicBezTo>
                  <a:lnTo>
                    <a:pt x="322974" y="23180"/>
                  </a:lnTo>
                  <a:cubicBezTo>
                    <a:pt x="322151" y="23249"/>
                    <a:pt x="321259" y="23386"/>
                    <a:pt x="320436" y="23454"/>
                  </a:cubicBezTo>
                  <a:cubicBezTo>
                    <a:pt x="319339" y="23592"/>
                    <a:pt x="318310" y="23729"/>
                    <a:pt x="317213" y="23866"/>
                  </a:cubicBezTo>
                  <a:lnTo>
                    <a:pt x="314676" y="24209"/>
                  </a:lnTo>
                  <a:cubicBezTo>
                    <a:pt x="313921" y="24277"/>
                    <a:pt x="313098" y="24414"/>
                    <a:pt x="312344" y="24483"/>
                  </a:cubicBezTo>
                  <a:cubicBezTo>
                    <a:pt x="311109" y="24689"/>
                    <a:pt x="309875" y="24826"/>
                    <a:pt x="308641" y="25032"/>
                  </a:cubicBezTo>
                  <a:lnTo>
                    <a:pt x="306240" y="25374"/>
                  </a:lnTo>
                  <a:cubicBezTo>
                    <a:pt x="305623" y="25443"/>
                    <a:pt x="304937" y="25580"/>
                    <a:pt x="304320" y="25649"/>
                  </a:cubicBezTo>
                  <a:cubicBezTo>
                    <a:pt x="301714" y="26060"/>
                    <a:pt x="299039" y="26540"/>
                    <a:pt x="296433" y="27021"/>
                  </a:cubicBezTo>
                  <a:cubicBezTo>
                    <a:pt x="295816" y="27158"/>
                    <a:pt x="295267" y="27226"/>
                    <a:pt x="294719" y="27363"/>
                  </a:cubicBezTo>
                  <a:lnTo>
                    <a:pt x="292387" y="27843"/>
                  </a:lnTo>
                  <a:cubicBezTo>
                    <a:pt x="291084" y="28118"/>
                    <a:pt x="289781" y="28324"/>
                    <a:pt x="288547" y="28598"/>
                  </a:cubicBezTo>
                  <a:cubicBezTo>
                    <a:pt x="287792" y="28735"/>
                    <a:pt x="287038" y="28941"/>
                    <a:pt x="286283" y="29078"/>
                  </a:cubicBezTo>
                  <a:lnTo>
                    <a:pt x="283951" y="29627"/>
                  </a:lnTo>
                  <a:cubicBezTo>
                    <a:pt x="282854" y="29901"/>
                    <a:pt x="281757" y="30107"/>
                    <a:pt x="280660" y="30381"/>
                  </a:cubicBezTo>
                  <a:cubicBezTo>
                    <a:pt x="279837" y="30587"/>
                    <a:pt x="279014" y="30792"/>
                    <a:pt x="278191" y="30998"/>
                  </a:cubicBezTo>
                  <a:lnTo>
                    <a:pt x="275928" y="31547"/>
                  </a:lnTo>
                  <a:cubicBezTo>
                    <a:pt x="274899" y="31821"/>
                    <a:pt x="273870" y="32095"/>
                    <a:pt x="272773" y="32370"/>
                  </a:cubicBezTo>
                  <a:cubicBezTo>
                    <a:pt x="271950" y="32576"/>
                    <a:pt x="271127" y="32850"/>
                    <a:pt x="270304" y="33056"/>
                  </a:cubicBezTo>
                  <a:lnTo>
                    <a:pt x="268178" y="33673"/>
                  </a:lnTo>
                  <a:cubicBezTo>
                    <a:pt x="267150" y="33947"/>
                    <a:pt x="266052" y="34221"/>
                    <a:pt x="265024" y="34564"/>
                  </a:cubicBezTo>
                  <a:cubicBezTo>
                    <a:pt x="264132" y="34839"/>
                    <a:pt x="263241" y="35113"/>
                    <a:pt x="262418" y="35387"/>
                  </a:cubicBezTo>
                  <a:lnTo>
                    <a:pt x="260566" y="35936"/>
                  </a:lnTo>
                  <a:cubicBezTo>
                    <a:pt x="259469" y="36279"/>
                    <a:pt x="258440" y="36553"/>
                    <a:pt x="257342" y="36896"/>
                  </a:cubicBezTo>
                  <a:cubicBezTo>
                    <a:pt x="256451" y="37170"/>
                    <a:pt x="255491" y="37513"/>
                    <a:pt x="254599" y="37788"/>
                  </a:cubicBezTo>
                  <a:lnTo>
                    <a:pt x="252954" y="38336"/>
                  </a:lnTo>
                  <a:cubicBezTo>
                    <a:pt x="251856" y="38679"/>
                    <a:pt x="250759" y="39022"/>
                    <a:pt x="249661" y="39434"/>
                  </a:cubicBezTo>
                  <a:cubicBezTo>
                    <a:pt x="248633" y="39776"/>
                    <a:pt x="247536" y="40188"/>
                    <a:pt x="246507" y="40531"/>
                  </a:cubicBezTo>
                  <a:lnTo>
                    <a:pt x="246027" y="40668"/>
                  </a:lnTo>
                  <a:cubicBezTo>
                    <a:pt x="244655" y="41148"/>
                    <a:pt x="243421" y="41628"/>
                    <a:pt x="242118" y="42040"/>
                  </a:cubicBezTo>
                  <a:cubicBezTo>
                    <a:pt x="240952" y="42451"/>
                    <a:pt x="239855" y="42863"/>
                    <a:pt x="238689" y="43343"/>
                  </a:cubicBezTo>
                  <a:lnTo>
                    <a:pt x="238483" y="43411"/>
                  </a:lnTo>
                  <a:cubicBezTo>
                    <a:pt x="237180" y="43891"/>
                    <a:pt x="235945" y="44371"/>
                    <a:pt x="234642" y="44920"/>
                  </a:cubicBezTo>
                  <a:cubicBezTo>
                    <a:pt x="233477" y="45400"/>
                    <a:pt x="232311" y="45880"/>
                    <a:pt x="231213" y="46292"/>
                  </a:cubicBezTo>
                  <a:cubicBezTo>
                    <a:pt x="229842" y="46840"/>
                    <a:pt x="228539" y="47389"/>
                    <a:pt x="227305" y="47937"/>
                  </a:cubicBezTo>
                  <a:cubicBezTo>
                    <a:pt x="226139" y="48417"/>
                    <a:pt x="224973" y="48966"/>
                    <a:pt x="223738" y="49446"/>
                  </a:cubicBezTo>
                  <a:cubicBezTo>
                    <a:pt x="222504" y="49995"/>
                    <a:pt x="221201" y="50543"/>
                    <a:pt x="219967" y="51092"/>
                  </a:cubicBezTo>
                  <a:cubicBezTo>
                    <a:pt x="218800" y="51641"/>
                    <a:pt x="217635" y="52189"/>
                    <a:pt x="216469" y="52738"/>
                  </a:cubicBezTo>
                  <a:cubicBezTo>
                    <a:pt x="215235" y="53287"/>
                    <a:pt x="214000" y="53904"/>
                    <a:pt x="212765" y="54521"/>
                  </a:cubicBezTo>
                  <a:cubicBezTo>
                    <a:pt x="211600" y="55070"/>
                    <a:pt x="210434" y="55618"/>
                    <a:pt x="209268" y="56235"/>
                  </a:cubicBezTo>
                  <a:cubicBezTo>
                    <a:pt x="208034" y="56853"/>
                    <a:pt x="206799" y="57470"/>
                    <a:pt x="205633" y="58087"/>
                  </a:cubicBezTo>
                  <a:cubicBezTo>
                    <a:pt x="204467" y="58704"/>
                    <a:pt x="203370" y="59253"/>
                    <a:pt x="202204" y="59870"/>
                  </a:cubicBezTo>
                  <a:cubicBezTo>
                    <a:pt x="200970" y="60488"/>
                    <a:pt x="199804" y="61173"/>
                    <a:pt x="198570" y="61791"/>
                  </a:cubicBezTo>
                  <a:cubicBezTo>
                    <a:pt x="197472" y="62408"/>
                    <a:pt x="196306" y="63025"/>
                    <a:pt x="195209" y="63642"/>
                  </a:cubicBezTo>
                  <a:cubicBezTo>
                    <a:pt x="193975" y="64328"/>
                    <a:pt x="192809" y="65014"/>
                    <a:pt x="191643" y="65631"/>
                  </a:cubicBezTo>
                  <a:cubicBezTo>
                    <a:pt x="190546" y="66248"/>
                    <a:pt x="189448" y="66934"/>
                    <a:pt x="188283" y="67551"/>
                  </a:cubicBezTo>
                  <a:cubicBezTo>
                    <a:pt x="187117" y="68237"/>
                    <a:pt x="185951" y="68923"/>
                    <a:pt x="184716" y="69677"/>
                  </a:cubicBezTo>
                  <a:cubicBezTo>
                    <a:pt x="183619" y="70363"/>
                    <a:pt x="182522" y="70980"/>
                    <a:pt x="181425" y="71666"/>
                  </a:cubicBezTo>
                  <a:cubicBezTo>
                    <a:pt x="180259" y="72420"/>
                    <a:pt x="179093" y="73106"/>
                    <a:pt x="177927" y="73861"/>
                  </a:cubicBezTo>
                  <a:cubicBezTo>
                    <a:pt x="176830" y="74546"/>
                    <a:pt x="175801" y="75232"/>
                    <a:pt x="174704" y="75918"/>
                  </a:cubicBezTo>
                  <a:cubicBezTo>
                    <a:pt x="173538" y="76672"/>
                    <a:pt x="172441" y="77427"/>
                    <a:pt x="171275" y="78181"/>
                  </a:cubicBezTo>
                  <a:lnTo>
                    <a:pt x="171069" y="78318"/>
                  </a:lnTo>
                  <a:cubicBezTo>
                    <a:pt x="170040" y="79004"/>
                    <a:pt x="169080" y="79690"/>
                    <a:pt x="168052" y="80307"/>
                  </a:cubicBezTo>
                  <a:cubicBezTo>
                    <a:pt x="167023" y="80993"/>
                    <a:pt x="166062" y="81679"/>
                    <a:pt x="165034" y="82433"/>
                  </a:cubicBezTo>
                  <a:lnTo>
                    <a:pt x="164005" y="83188"/>
                  </a:lnTo>
                  <a:cubicBezTo>
                    <a:pt x="163182" y="83736"/>
                    <a:pt x="162359" y="84353"/>
                    <a:pt x="161536" y="84902"/>
                  </a:cubicBezTo>
                  <a:cubicBezTo>
                    <a:pt x="160576" y="85588"/>
                    <a:pt x="159548" y="86342"/>
                    <a:pt x="158587" y="87096"/>
                  </a:cubicBezTo>
                  <a:lnTo>
                    <a:pt x="157490" y="87920"/>
                  </a:lnTo>
                  <a:cubicBezTo>
                    <a:pt x="156736" y="88468"/>
                    <a:pt x="155913" y="89085"/>
                    <a:pt x="155158" y="89634"/>
                  </a:cubicBezTo>
                  <a:cubicBezTo>
                    <a:pt x="154198" y="90320"/>
                    <a:pt x="153307" y="91074"/>
                    <a:pt x="152415" y="91760"/>
                  </a:cubicBezTo>
                  <a:lnTo>
                    <a:pt x="150838" y="92994"/>
                  </a:lnTo>
                  <a:cubicBezTo>
                    <a:pt x="150220" y="93475"/>
                    <a:pt x="149535" y="94023"/>
                    <a:pt x="148917" y="94503"/>
                  </a:cubicBezTo>
                  <a:cubicBezTo>
                    <a:pt x="148026" y="95189"/>
                    <a:pt x="147203" y="95875"/>
                    <a:pt x="146312" y="96629"/>
                  </a:cubicBezTo>
                  <a:lnTo>
                    <a:pt x="144597" y="98001"/>
                  </a:lnTo>
                  <a:cubicBezTo>
                    <a:pt x="143980" y="98481"/>
                    <a:pt x="143362" y="99030"/>
                    <a:pt x="142745" y="99510"/>
                  </a:cubicBezTo>
                  <a:cubicBezTo>
                    <a:pt x="141785" y="100264"/>
                    <a:pt x="140894" y="101087"/>
                    <a:pt x="140002" y="101841"/>
                  </a:cubicBezTo>
                  <a:lnTo>
                    <a:pt x="138356" y="103281"/>
                  </a:lnTo>
                  <a:cubicBezTo>
                    <a:pt x="137808" y="103762"/>
                    <a:pt x="137259" y="104241"/>
                    <a:pt x="136710" y="104722"/>
                  </a:cubicBezTo>
                  <a:cubicBezTo>
                    <a:pt x="135750" y="105545"/>
                    <a:pt x="134790" y="106436"/>
                    <a:pt x="133830" y="107328"/>
                  </a:cubicBezTo>
                  <a:lnTo>
                    <a:pt x="132116" y="108836"/>
                  </a:lnTo>
                  <a:cubicBezTo>
                    <a:pt x="131636" y="109248"/>
                    <a:pt x="131224" y="109659"/>
                    <a:pt x="130744" y="110071"/>
                  </a:cubicBezTo>
                  <a:cubicBezTo>
                    <a:pt x="129235" y="111443"/>
                    <a:pt x="127795" y="112814"/>
                    <a:pt x="126355" y="114186"/>
                  </a:cubicBezTo>
                  <a:lnTo>
                    <a:pt x="124983" y="115489"/>
                  </a:lnTo>
                  <a:cubicBezTo>
                    <a:pt x="123063" y="117340"/>
                    <a:pt x="121143" y="119192"/>
                    <a:pt x="119291" y="121044"/>
                  </a:cubicBezTo>
                  <a:cubicBezTo>
                    <a:pt x="118948" y="121386"/>
                    <a:pt x="118605" y="121730"/>
                    <a:pt x="118262" y="122072"/>
                  </a:cubicBezTo>
                  <a:lnTo>
                    <a:pt x="117097" y="123238"/>
                  </a:lnTo>
                  <a:cubicBezTo>
                    <a:pt x="115930" y="124404"/>
                    <a:pt x="114833" y="125570"/>
                    <a:pt x="113668" y="126736"/>
                  </a:cubicBezTo>
                  <a:cubicBezTo>
                    <a:pt x="113188" y="127216"/>
                    <a:pt x="112776" y="127696"/>
                    <a:pt x="112365" y="128176"/>
                  </a:cubicBezTo>
                  <a:lnTo>
                    <a:pt x="110787" y="129822"/>
                  </a:lnTo>
                  <a:cubicBezTo>
                    <a:pt x="109964" y="130713"/>
                    <a:pt x="109072" y="131673"/>
                    <a:pt x="108250" y="132565"/>
                  </a:cubicBezTo>
                  <a:cubicBezTo>
                    <a:pt x="107769" y="133114"/>
                    <a:pt x="107290" y="133662"/>
                    <a:pt x="106741" y="134211"/>
                  </a:cubicBezTo>
                  <a:lnTo>
                    <a:pt x="105438" y="135720"/>
                  </a:lnTo>
                  <a:cubicBezTo>
                    <a:pt x="104615" y="136680"/>
                    <a:pt x="103723" y="137640"/>
                    <a:pt x="102901" y="138600"/>
                  </a:cubicBezTo>
                  <a:cubicBezTo>
                    <a:pt x="102420" y="139217"/>
                    <a:pt x="101872" y="139766"/>
                    <a:pt x="101392" y="140383"/>
                  </a:cubicBezTo>
                  <a:lnTo>
                    <a:pt x="100088" y="141892"/>
                  </a:lnTo>
                  <a:cubicBezTo>
                    <a:pt x="99334" y="142784"/>
                    <a:pt x="98511" y="143744"/>
                    <a:pt x="97757" y="144704"/>
                  </a:cubicBezTo>
                  <a:cubicBezTo>
                    <a:pt x="97208" y="145389"/>
                    <a:pt x="96659" y="146007"/>
                    <a:pt x="96111" y="146693"/>
                  </a:cubicBezTo>
                  <a:lnTo>
                    <a:pt x="95082" y="147996"/>
                  </a:lnTo>
                  <a:cubicBezTo>
                    <a:pt x="94328" y="148956"/>
                    <a:pt x="93505" y="149916"/>
                    <a:pt x="92750" y="150945"/>
                  </a:cubicBezTo>
                  <a:cubicBezTo>
                    <a:pt x="92133" y="151699"/>
                    <a:pt x="91585" y="152453"/>
                    <a:pt x="90968" y="153208"/>
                  </a:cubicBezTo>
                  <a:lnTo>
                    <a:pt x="90213" y="154168"/>
                  </a:lnTo>
                  <a:cubicBezTo>
                    <a:pt x="89390" y="155197"/>
                    <a:pt x="88636" y="156294"/>
                    <a:pt x="87813" y="157323"/>
                  </a:cubicBezTo>
                  <a:cubicBezTo>
                    <a:pt x="87195" y="158214"/>
                    <a:pt x="86510" y="159037"/>
                    <a:pt x="85892" y="159929"/>
                  </a:cubicBezTo>
                  <a:lnTo>
                    <a:pt x="85618" y="160340"/>
                  </a:lnTo>
                  <a:cubicBezTo>
                    <a:pt x="84795" y="161506"/>
                    <a:pt x="83904" y="162672"/>
                    <a:pt x="83081" y="163838"/>
                  </a:cubicBezTo>
                  <a:cubicBezTo>
                    <a:pt x="82463" y="164729"/>
                    <a:pt x="81846" y="165621"/>
                    <a:pt x="81229" y="166512"/>
                  </a:cubicBezTo>
                  <a:lnTo>
                    <a:pt x="80955" y="166924"/>
                  </a:lnTo>
                  <a:cubicBezTo>
                    <a:pt x="80132" y="168090"/>
                    <a:pt x="79309" y="169255"/>
                    <a:pt x="78555" y="170490"/>
                  </a:cubicBezTo>
                  <a:cubicBezTo>
                    <a:pt x="77937" y="171450"/>
                    <a:pt x="77252" y="172410"/>
                    <a:pt x="76634" y="173370"/>
                  </a:cubicBezTo>
                  <a:lnTo>
                    <a:pt x="76429" y="173645"/>
                  </a:lnTo>
                  <a:cubicBezTo>
                    <a:pt x="75674" y="174810"/>
                    <a:pt x="74851" y="176045"/>
                    <a:pt x="74097" y="177211"/>
                  </a:cubicBezTo>
                  <a:cubicBezTo>
                    <a:pt x="73411" y="178308"/>
                    <a:pt x="72725" y="179337"/>
                    <a:pt x="72040" y="180434"/>
                  </a:cubicBezTo>
                  <a:cubicBezTo>
                    <a:pt x="71285" y="181668"/>
                    <a:pt x="70531" y="182834"/>
                    <a:pt x="69776" y="184069"/>
                  </a:cubicBezTo>
                  <a:cubicBezTo>
                    <a:pt x="69091" y="185166"/>
                    <a:pt x="68473" y="186263"/>
                    <a:pt x="67856" y="187361"/>
                  </a:cubicBezTo>
                  <a:cubicBezTo>
                    <a:pt x="67102" y="188595"/>
                    <a:pt x="66416" y="189829"/>
                    <a:pt x="65662" y="191064"/>
                  </a:cubicBezTo>
                  <a:cubicBezTo>
                    <a:pt x="65044" y="192161"/>
                    <a:pt x="64427" y="193258"/>
                    <a:pt x="63810" y="194424"/>
                  </a:cubicBezTo>
                  <a:cubicBezTo>
                    <a:pt x="63124" y="195659"/>
                    <a:pt x="62438" y="196962"/>
                    <a:pt x="61753" y="198196"/>
                  </a:cubicBezTo>
                  <a:cubicBezTo>
                    <a:pt x="61135" y="199293"/>
                    <a:pt x="60518" y="200459"/>
                    <a:pt x="59969" y="201557"/>
                  </a:cubicBezTo>
                  <a:cubicBezTo>
                    <a:pt x="59284" y="202791"/>
                    <a:pt x="58666" y="204094"/>
                    <a:pt x="57981" y="205397"/>
                  </a:cubicBezTo>
                  <a:cubicBezTo>
                    <a:pt x="57432" y="206563"/>
                    <a:pt x="56815" y="207660"/>
                    <a:pt x="56266" y="208826"/>
                  </a:cubicBezTo>
                  <a:cubicBezTo>
                    <a:pt x="55649" y="210129"/>
                    <a:pt x="54963" y="211432"/>
                    <a:pt x="54346" y="212735"/>
                  </a:cubicBezTo>
                  <a:cubicBezTo>
                    <a:pt x="53797" y="213901"/>
                    <a:pt x="53249" y="215067"/>
                    <a:pt x="52700" y="216233"/>
                  </a:cubicBezTo>
                  <a:cubicBezTo>
                    <a:pt x="52082" y="217536"/>
                    <a:pt x="51466" y="218907"/>
                    <a:pt x="50848" y="220210"/>
                  </a:cubicBezTo>
                  <a:lnTo>
                    <a:pt x="50711" y="220485"/>
                  </a:lnTo>
                  <a:cubicBezTo>
                    <a:pt x="50231" y="221582"/>
                    <a:pt x="49751" y="222611"/>
                    <a:pt x="49271" y="223708"/>
                  </a:cubicBezTo>
                  <a:cubicBezTo>
                    <a:pt x="48722" y="225011"/>
                    <a:pt x="48105" y="226383"/>
                    <a:pt x="47556" y="227754"/>
                  </a:cubicBezTo>
                  <a:lnTo>
                    <a:pt x="47419" y="228097"/>
                  </a:lnTo>
                  <a:cubicBezTo>
                    <a:pt x="46939" y="229194"/>
                    <a:pt x="46528" y="230223"/>
                    <a:pt x="46047" y="231320"/>
                  </a:cubicBezTo>
                  <a:cubicBezTo>
                    <a:pt x="45499" y="232692"/>
                    <a:pt x="44950" y="234064"/>
                    <a:pt x="44402" y="235504"/>
                  </a:cubicBezTo>
                  <a:lnTo>
                    <a:pt x="44127" y="236121"/>
                  </a:lnTo>
                  <a:cubicBezTo>
                    <a:pt x="43716" y="237081"/>
                    <a:pt x="43373" y="238041"/>
                    <a:pt x="43030" y="239070"/>
                  </a:cubicBezTo>
                  <a:cubicBezTo>
                    <a:pt x="42550" y="240373"/>
                    <a:pt x="42070" y="241676"/>
                    <a:pt x="41590" y="242979"/>
                  </a:cubicBezTo>
                  <a:lnTo>
                    <a:pt x="41179" y="244145"/>
                  </a:lnTo>
                  <a:cubicBezTo>
                    <a:pt x="40836" y="245036"/>
                    <a:pt x="40492" y="245996"/>
                    <a:pt x="40218" y="246888"/>
                  </a:cubicBezTo>
                  <a:cubicBezTo>
                    <a:pt x="39807" y="248122"/>
                    <a:pt x="39395" y="249288"/>
                    <a:pt x="38984" y="250523"/>
                  </a:cubicBezTo>
                  <a:lnTo>
                    <a:pt x="38435" y="252169"/>
                  </a:lnTo>
                  <a:cubicBezTo>
                    <a:pt x="38161" y="253060"/>
                    <a:pt x="37818" y="253883"/>
                    <a:pt x="37544" y="254775"/>
                  </a:cubicBezTo>
                  <a:cubicBezTo>
                    <a:pt x="37132" y="256009"/>
                    <a:pt x="36789" y="257244"/>
                    <a:pt x="36378" y="258478"/>
                  </a:cubicBezTo>
                  <a:lnTo>
                    <a:pt x="35760" y="260398"/>
                  </a:lnTo>
                  <a:cubicBezTo>
                    <a:pt x="35486" y="261153"/>
                    <a:pt x="35281" y="261975"/>
                    <a:pt x="35075" y="262730"/>
                  </a:cubicBezTo>
                  <a:cubicBezTo>
                    <a:pt x="34732" y="264033"/>
                    <a:pt x="34321" y="265336"/>
                    <a:pt x="33978" y="266570"/>
                  </a:cubicBezTo>
                  <a:lnTo>
                    <a:pt x="33360" y="268696"/>
                  </a:lnTo>
                  <a:cubicBezTo>
                    <a:pt x="33155" y="269382"/>
                    <a:pt x="32949" y="270068"/>
                    <a:pt x="32743" y="270822"/>
                  </a:cubicBezTo>
                  <a:cubicBezTo>
                    <a:pt x="32331" y="272262"/>
                    <a:pt x="31989" y="273634"/>
                    <a:pt x="31646" y="275074"/>
                  </a:cubicBezTo>
                  <a:lnTo>
                    <a:pt x="31166" y="277063"/>
                  </a:lnTo>
                  <a:cubicBezTo>
                    <a:pt x="31028" y="277680"/>
                    <a:pt x="30823" y="278366"/>
                    <a:pt x="30686" y="278983"/>
                  </a:cubicBezTo>
                  <a:cubicBezTo>
                    <a:pt x="30274" y="280698"/>
                    <a:pt x="29863" y="282412"/>
                    <a:pt x="29520" y="284127"/>
                  </a:cubicBezTo>
                  <a:lnTo>
                    <a:pt x="29108" y="285841"/>
                  </a:lnTo>
                  <a:cubicBezTo>
                    <a:pt x="28971" y="286322"/>
                    <a:pt x="28902" y="286802"/>
                    <a:pt x="28766" y="287282"/>
                  </a:cubicBezTo>
                  <a:cubicBezTo>
                    <a:pt x="28148" y="290093"/>
                    <a:pt x="27599" y="292905"/>
                    <a:pt x="27051" y="295717"/>
                  </a:cubicBezTo>
                  <a:cubicBezTo>
                    <a:pt x="26571" y="298254"/>
                    <a:pt x="26091" y="300860"/>
                    <a:pt x="25679" y="303398"/>
                  </a:cubicBezTo>
                  <a:lnTo>
                    <a:pt x="25337" y="305524"/>
                  </a:lnTo>
                  <a:cubicBezTo>
                    <a:pt x="24994" y="307581"/>
                    <a:pt x="24719" y="309639"/>
                    <a:pt x="24376" y="311696"/>
                  </a:cubicBezTo>
                  <a:lnTo>
                    <a:pt x="24170" y="313342"/>
                  </a:lnTo>
                  <a:cubicBezTo>
                    <a:pt x="23828" y="315879"/>
                    <a:pt x="23485" y="318417"/>
                    <a:pt x="23211" y="320954"/>
                  </a:cubicBezTo>
                  <a:lnTo>
                    <a:pt x="23005" y="322669"/>
                  </a:lnTo>
                  <a:cubicBezTo>
                    <a:pt x="22799" y="324726"/>
                    <a:pt x="22593" y="326784"/>
                    <a:pt x="22388" y="328773"/>
                  </a:cubicBezTo>
                  <a:lnTo>
                    <a:pt x="22182" y="330830"/>
                  </a:lnTo>
                  <a:cubicBezTo>
                    <a:pt x="21976" y="333367"/>
                    <a:pt x="21770" y="335905"/>
                    <a:pt x="21633" y="338442"/>
                  </a:cubicBezTo>
                  <a:lnTo>
                    <a:pt x="21633" y="338717"/>
                  </a:lnTo>
                  <a:cubicBezTo>
                    <a:pt x="21496" y="341186"/>
                    <a:pt x="21359" y="343586"/>
                    <a:pt x="21290" y="346055"/>
                  </a:cubicBezTo>
                  <a:cubicBezTo>
                    <a:pt x="21290" y="346740"/>
                    <a:pt x="21221" y="347426"/>
                    <a:pt x="21221" y="348112"/>
                  </a:cubicBezTo>
                  <a:cubicBezTo>
                    <a:pt x="21153" y="350169"/>
                    <a:pt x="21085" y="352227"/>
                    <a:pt x="21085" y="354284"/>
                  </a:cubicBezTo>
                  <a:lnTo>
                    <a:pt x="21085" y="355862"/>
                  </a:lnTo>
                  <a:cubicBezTo>
                    <a:pt x="21085" y="358331"/>
                    <a:pt x="21085" y="360868"/>
                    <a:pt x="21085" y="363337"/>
                  </a:cubicBezTo>
                  <a:lnTo>
                    <a:pt x="21085" y="365120"/>
                  </a:lnTo>
                  <a:cubicBezTo>
                    <a:pt x="21153" y="367109"/>
                    <a:pt x="21153" y="369098"/>
                    <a:pt x="21221" y="371018"/>
                  </a:cubicBezTo>
                  <a:lnTo>
                    <a:pt x="21290" y="373075"/>
                  </a:lnTo>
                  <a:cubicBezTo>
                    <a:pt x="21359" y="375544"/>
                    <a:pt x="21496" y="378013"/>
                    <a:pt x="21702" y="380482"/>
                  </a:cubicBezTo>
                  <a:lnTo>
                    <a:pt x="21770" y="381030"/>
                  </a:lnTo>
                  <a:cubicBezTo>
                    <a:pt x="21908" y="383362"/>
                    <a:pt x="22113" y="385625"/>
                    <a:pt x="22319" y="387888"/>
                  </a:cubicBezTo>
                  <a:lnTo>
                    <a:pt x="22525" y="390014"/>
                  </a:lnTo>
                  <a:cubicBezTo>
                    <a:pt x="22730" y="392003"/>
                    <a:pt x="22936" y="393992"/>
                    <a:pt x="23142" y="395981"/>
                  </a:cubicBezTo>
                  <a:lnTo>
                    <a:pt x="23279" y="397558"/>
                  </a:lnTo>
                  <a:cubicBezTo>
                    <a:pt x="23553" y="399959"/>
                    <a:pt x="23896" y="402427"/>
                    <a:pt x="24170" y="404828"/>
                  </a:cubicBezTo>
                  <a:lnTo>
                    <a:pt x="24445" y="406748"/>
                  </a:lnTo>
                  <a:cubicBezTo>
                    <a:pt x="24719" y="408600"/>
                    <a:pt x="24994" y="410451"/>
                    <a:pt x="25268" y="412372"/>
                  </a:cubicBezTo>
                  <a:lnTo>
                    <a:pt x="25611" y="414498"/>
                  </a:lnTo>
                  <a:cubicBezTo>
                    <a:pt x="26022" y="416898"/>
                    <a:pt x="26434" y="419230"/>
                    <a:pt x="26845" y="421630"/>
                  </a:cubicBezTo>
                  <a:lnTo>
                    <a:pt x="27051" y="422590"/>
                  </a:lnTo>
                  <a:cubicBezTo>
                    <a:pt x="27463" y="424647"/>
                    <a:pt x="27874" y="426773"/>
                    <a:pt x="28285" y="428831"/>
                  </a:cubicBezTo>
                  <a:lnTo>
                    <a:pt x="28766" y="431025"/>
                  </a:lnTo>
                  <a:cubicBezTo>
                    <a:pt x="29177" y="432877"/>
                    <a:pt x="29588" y="434797"/>
                    <a:pt x="30069" y="436649"/>
                  </a:cubicBezTo>
                  <a:lnTo>
                    <a:pt x="30480" y="438295"/>
                  </a:lnTo>
                  <a:cubicBezTo>
                    <a:pt x="31028" y="440558"/>
                    <a:pt x="31646" y="442890"/>
                    <a:pt x="32195" y="445153"/>
                  </a:cubicBezTo>
                  <a:lnTo>
                    <a:pt x="32743" y="447141"/>
                  </a:lnTo>
                  <a:cubicBezTo>
                    <a:pt x="33223" y="448856"/>
                    <a:pt x="33703" y="450639"/>
                    <a:pt x="34183" y="452354"/>
                  </a:cubicBezTo>
                  <a:lnTo>
                    <a:pt x="34801" y="454480"/>
                  </a:lnTo>
                  <a:cubicBezTo>
                    <a:pt x="35486" y="456743"/>
                    <a:pt x="36172" y="459006"/>
                    <a:pt x="36858" y="461201"/>
                  </a:cubicBezTo>
                  <a:lnTo>
                    <a:pt x="37269" y="462435"/>
                  </a:lnTo>
                  <a:cubicBezTo>
                    <a:pt x="37886" y="464286"/>
                    <a:pt x="38504" y="466207"/>
                    <a:pt x="39121" y="468059"/>
                  </a:cubicBezTo>
                  <a:cubicBezTo>
                    <a:pt x="39395" y="468813"/>
                    <a:pt x="39670" y="469567"/>
                    <a:pt x="39875" y="470322"/>
                  </a:cubicBezTo>
                  <a:cubicBezTo>
                    <a:pt x="40492" y="472105"/>
                    <a:pt x="41110" y="473819"/>
                    <a:pt x="41795" y="475602"/>
                  </a:cubicBezTo>
                  <a:lnTo>
                    <a:pt x="42413" y="477248"/>
                  </a:lnTo>
                  <a:cubicBezTo>
                    <a:pt x="43167" y="479168"/>
                    <a:pt x="43853" y="481089"/>
                    <a:pt x="44608" y="482940"/>
                  </a:cubicBezTo>
                  <a:lnTo>
                    <a:pt x="45362" y="484929"/>
                  </a:lnTo>
                  <a:cubicBezTo>
                    <a:pt x="60038" y="521688"/>
                    <a:pt x="74714" y="547886"/>
                    <a:pt x="87607" y="570997"/>
                  </a:cubicBezTo>
                  <a:cubicBezTo>
                    <a:pt x="115451" y="620855"/>
                    <a:pt x="135476" y="656859"/>
                    <a:pt x="126012" y="745945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62C51B0-7E27-422D-2C18-C2BF4AAFFF83}"/>
                </a:ext>
              </a:extLst>
            </p:cNvPr>
            <p:cNvSpPr/>
            <p:nvPr/>
          </p:nvSpPr>
          <p:spPr>
            <a:xfrm>
              <a:off x="5128597" y="2668390"/>
              <a:ext cx="307705" cy="436834"/>
            </a:xfrm>
            <a:custGeom>
              <a:avLst/>
              <a:gdLst>
                <a:gd name="connsiteX0" fmla="*/ 140703 w 307705"/>
                <a:gd name="connsiteY0" fmla="*/ 436834 h 436834"/>
                <a:gd name="connsiteX1" fmla="*/ 119923 w 307705"/>
                <a:gd name="connsiteY1" fmla="*/ 432857 h 436834"/>
                <a:gd name="connsiteX2" fmla="*/ 159700 w 307705"/>
                <a:gd name="connsiteY2" fmla="*/ 260446 h 436834"/>
                <a:gd name="connsiteX3" fmla="*/ 200230 w 307705"/>
                <a:gd name="connsiteY3" fmla="*/ 132887 h 436834"/>
                <a:gd name="connsiteX4" fmla="*/ 202219 w 307705"/>
                <a:gd name="connsiteY4" fmla="*/ 128018 h 436834"/>
                <a:gd name="connsiteX5" fmla="*/ 114025 w 307705"/>
                <a:gd name="connsiteY5" fmla="*/ 109913 h 436834"/>
                <a:gd name="connsiteX6" fmla="*/ 88308 w 307705"/>
                <a:gd name="connsiteY6" fmla="*/ 101204 h 436834"/>
                <a:gd name="connsiteX7" fmla="*/ 86250 w 307705"/>
                <a:gd name="connsiteY7" fmla="*/ 148935 h 436834"/>
                <a:gd name="connsiteX8" fmla="*/ 51755 w 307705"/>
                <a:gd name="connsiteY8" fmla="*/ 420444 h 436834"/>
                <a:gd name="connsiteX9" fmla="*/ 31044 w 307705"/>
                <a:gd name="connsiteY9" fmla="*/ 415986 h 436834"/>
                <a:gd name="connsiteX10" fmla="*/ 65196 w 307705"/>
                <a:gd name="connsiteY10" fmla="*/ 146603 h 436834"/>
                <a:gd name="connsiteX11" fmla="*/ 66499 w 307705"/>
                <a:gd name="connsiteY11" fmla="*/ 92151 h 436834"/>
                <a:gd name="connsiteX12" fmla="*/ 800 w 307705"/>
                <a:gd name="connsiteY12" fmla="*/ 19936 h 436834"/>
                <a:gd name="connsiteX13" fmla="*/ 33718 w 307705"/>
                <a:gd name="connsiteY13" fmla="*/ 528 h 436834"/>
                <a:gd name="connsiteX14" fmla="*/ 76101 w 307705"/>
                <a:gd name="connsiteY14" fmla="*/ 40304 h 436834"/>
                <a:gd name="connsiteX15" fmla="*/ 86250 w 307705"/>
                <a:gd name="connsiteY15" fmla="*/ 77612 h 436834"/>
                <a:gd name="connsiteX16" fmla="*/ 120266 w 307705"/>
                <a:gd name="connsiteY16" fmla="*/ 89682 h 436834"/>
                <a:gd name="connsiteX17" fmla="*/ 211203 w 307705"/>
                <a:gd name="connsiteY17" fmla="*/ 107307 h 436834"/>
                <a:gd name="connsiteX18" fmla="*/ 249745 w 307705"/>
                <a:gd name="connsiteY18" fmla="*/ 52786 h 436834"/>
                <a:gd name="connsiteX19" fmla="*/ 298025 w 307705"/>
                <a:gd name="connsiteY19" fmla="*/ 52512 h 436834"/>
                <a:gd name="connsiteX20" fmla="*/ 302072 w 307705"/>
                <a:gd name="connsiteY20" fmla="*/ 95511 h 436834"/>
                <a:gd name="connsiteX21" fmla="*/ 224851 w 307705"/>
                <a:gd name="connsiteY21" fmla="*/ 128567 h 436834"/>
                <a:gd name="connsiteX22" fmla="*/ 180205 w 307705"/>
                <a:gd name="connsiteY22" fmla="*/ 265796 h 436834"/>
                <a:gd name="connsiteX23" fmla="*/ 140703 w 307705"/>
                <a:gd name="connsiteY23" fmla="*/ 436834 h 436834"/>
                <a:gd name="connsiteX24" fmla="*/ 276080 w 307705"/>
                <a:gd name="connsiteY24" fmla="*/ 65131 h 436834"/>
                <a:gd name="connsiteX25" fmla="*/ 261267 w 307705"/>
                <a:gd name="connsiteY25" fmla="*/ 70411 h 436834"/>
                <a:gd name="connsiteX26" fmla="*/ 234863 w 307705"/>
                <a:gd name="connsiteY26" fmla="*/ 106827 h 436834"/>
                <a:gd name="connsiteX27" fmla="*/ 283829 w 307705"/>
                <a:gd name="connsiteY27" fmla="*/ 84744 h 436834"/>
                <a:gd name="connsiteX28" fmla="*/ 283418 w 307705"/>
                <a:gd name="connsiteY28" fmla="*/ 67736 h 436834"/>
                <a:gd name="connsiteX29" fmla="*/ 276080 w 307705"/>
                <a:gd name="connsiteY29" fmla="*/ 65131 h 436834"/>
                <a:gd name="connsiteX30" fmla="*/ 27615 w 307705"/>
                <a:gd name="connsiteY30" fmla="*/ 21171 h 436834"/>
                <a:gd name="connsiteX31" fmla="*/ 21374 w 307705"/>
                <a:gd name="connsiteY31" fmla="*/ 24874 h 436834"/>
                <a:gd name="connsiteX32" fmla="*/ 62522 w 307705"/>
                <a:gd name="connsiteY32" fmla="*/ 66502 h 436834"/>
                <a:gd name="connsiteX33" fmla="*/ 30083 w 307705"/>
                <a:gd name="connsiteY33" fmla="*/ 21377 h 436834"/>
                <a:gd name="connsiteX34" fmla="*/ 27615 w 307705"/>
                <a:gd name="connsiteY34" fmla="*/ 21171 h 43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7705" h="436834">
                  <a:moveTo>
                    <a:pt x="140703" y="436834"/>
                  </a:moveTo>
                  <a:lnTo>
                    <a:pt x="119923" y="432857"/>
                  </a:lnTo>
                  <a:cubicBezTo>
                    <a:pt x="120060" y="432034"/>
                    <a:pt x="136245" y="348160"/>
                    <a:pt x="159700" y="260446"/>
                  </a:cubicBezTo>
                  <a:cubicBezTo>
                    <a:pt x="173553" y="208806"/>
                    <a:pt x="187132" y="165874"/>
                    <a:pt x="200230" y="132887"/>
                  </a:cubicBezTo>
                  <a:cubicBezTo>
                    <a:pt x="200916" y="131242"/>
                    <a:pt x="201533" y="129596"/>
                    <a:pt x="202219" y="128018"/>
                  </a:cubicBezTo>
                  <a:cubicBezTo>
                    <a:pt x="178559" y="126235"/>
                    <a:pt x="149550" y="120818"/>
                    <a:pt x="114025" y="109913"/>
                  </a:cubicBezTo>
                  <a:cubicBezTo>
                    <a:pt x="104836" y="107102"/>
                    <a:pt x="96263" y="104152"/>
                    <a:pt x="88308" y="101204"/>
                  </a:cubicBezTo>
                  <a:cubicBezTo>
                    <a:pt x="88856" y="115811"/>
                    <a:pt x="88171" y="131790"/>
                    <a:pt x="86250" y="148935"/>
                  </a:cubicBezTo>
                  <a:cubicBezTo>
                    <a:pt x="61424" y="374289"/>
                    <a:pt x="52166" y="418660"/>
                    <a:pt x="51755" y="420444"/>
                  </a:cubicBezTo>
                  <a:lnTo>
                    <a:pt x="31044" y="415986"/>
                  </a:lnTo>
                  <a:cubicBezTo>
                    <a:pt x="31112" y="415574"/>
                    <a:pt x="40644" y="369694"/>
                    <a:pt x="65196" y="146603"/>
                  </a:cubicBezTo>
                  <a:cubicBezTo>
                    <a:pt x="67528" y="125550"/>
                    <a:pt x="67734" y="107513"/>
                    <a:pt x="66499" y="92151"/>
                  </a:cubicBezTo>
                  <a:cubicBezTo>
                    <a:pt x="12184" y="67394"/>
                    <a:pt x="-4001" y="39825"/>
                    <a:pt x="800" y="19936"/>
                  </a:cubicBezTo>
                  <a:cubicBezTo>
                    <a:pt x="4160" y="5946"/>
                    <a:pt x="18013" y="-2215"/>
                    <a:pt x="33718" y="528"/>
                  </a:cubicBezTo>
                  <a:cubicBezTo>
                    <a:pt x="50931" y="3546"/>
                    <a:pt x="66362" y="18016"/>
                    <a:pt x="76101" y="40304"/>
                  </a:cubicBezTo>
                  <a:cubicBezTo>
                    <a:pt x="80833" y="51140"/>
                    <a:pt x="84262" y="63622"/>
                    <a:pt x="86250" y="77612"/>
                  </a:cubicBezTo>
                  <a:cubicBezTo>
                    <a:pt x="96195" y="81658"/>
                    <a:pt x="107442" y="85705"/>
                    <a:pt x="120266" y="89682"/>
                  </a:cubicBezTo>
                  <a:cubicBezTo>
                    <a:pt x="157094" y="100998"/>
                    <a:pt x="187200" y="106279"/>
                    <a:pt x="211203" y="107307"/>
                  </a:cubicBezTo>
                  <a:cubicBezTo>
                    <a:pt x="224439" y="78915"/>
                    <a:pt x="237126" y="61016"/>
                    <a:pt x="249745" y="52786"/>
                  </a:cubicBezTo>
                  <a:cubicBezTo>
                    <a:pt x="271005" y="38933"/>
                    <a:pt x="288699" y="43596"/>
                    <a:pt x="298025" y="52512"/>
                  </a:cubicBezTo>
                  <a:cubicBezTo>
                    <a:pt x="309273" y="63210"/>
                    <a:pt x="310850" y="80492"/>
                    <a:pt x="302072" y="95511"/>
                  </a:cubicBezTo>
                  <a:cubicBezTo>
                    <a:pt x="296516" y="104976"/>
                    <a:pt x="277794" y="127195"/>
                    <a:pt x="224851" y="128567"/>
                  </a:cubicBezTo>
                  <a:cubicBezTo>
                    <a:pt x="212369" y="157919"/>
                    <a:pt x="197419" y="201467"/>
                    <a:pt x="180205" y="265796"/>
                  </a:cubicBezTo>
                  <a:cubicBezTo>
                    <a:pt x="156888" y="352755"/>
                    <a:pt x="140840" y="435943"/>
                    <a:pt x="140703" y="436834"/>
                  </a:cubicBezTo>
                  <a:close/>
                  <a:moveTo>
                    <a:pt x="276080" y="65131"/>
                  </a:moveTo>
                  <a:cubicBezTo>
                    <a:pt x="271828" y="65131"/>
                    <a:pt x="266684" y="66914"/>
                    <a:pt x="261267" y="70411"/>
                  </a:cubicBezTo>
                  <a:cubicBezTo>
                    <a:pt x="255368" y="74252"/>
                    <a:pt x="246522" y="83784"/>
                    <a:pt x="234863" y="106827"/>
                  </a:cubicBezTo>
                  <a:cubicBezTo>
                    <a:pt x="261678" y="104495"/>
                    <a:pt x="277520" y="95511"/>
                    <a:pt x="283829" y="84744"/>
                  </a:cubicBezTo>
                  <a:cubicBezTo>
                    <a:pt x="288150" y="77406"/>
                    <a:pt x="286710" y="70891"/>
                    <a:pt x="283418" y="67736"/>
                  </a:cubicBezTo>
                  <a:cubicBezTo>
                    <a:pt x="281566" y="66022"/>
                    <a:pt x="279029" y="65131"/>
                    <a:pt x="276080" y="65131"/>
                  </a:cubicBezTo>
                  <a:close/>
                  <a:moveTo>
                    <a:pt x="27615" y="21171"/>
                  </a:moveTo>
                  <a:cubicBezTo>
                    <a:pt x="24803" y="21171"/>
                    <a:pt x="21991" y="22131"/>
                    <a:pt x="21374" y="24874"/>
                  </a:cubicBezTo>
                  <a:cubicBezTo>
                    <a:pt x="19659" y="32143"/>
                    <a:pt x="29260" y="48740"/>
                    <a:pt x="62522" y="66502"/>
                  </a:cubicBezTo>
                  <a:cubicBezTo>
                    <a:pt x="55458" y="37218"/>
                    <a:pt x="41673" y="23434"/>
                    <a:pt x="30083" y="21377"/>
                  </a:cubicBezTo>
                  <a:cubicBezTo>
                    <a:pt x="29260" y="21239"/>
                    <a:pt x="28437" y="21171"/>
                    <a:pt x="27615" y="21171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BE232F5-C073-B72A-054D-F9F77318EA97}"/>
                </a:ext>
              </a:extLst>
            </p:cNvPr>
            <p:cNvSpPr/>
            <p:nvPr/>
          </p:nvSpPr>
          <p:spPr>
            <a:xfrm rot="17274180">
              <a:off x="5192882" y="2986913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02737A7-18FC-AFA5-0EC2-566D8E4BF679}"/>
                </a:ext>
              </a:extLst>
            </p:cNvPr>
            <p:cNvSpPr/>
            <p:nvPr/>
          </p:nvSpPr>
          <p:spPr>
            <a:xfrm rot="17274180">
              <a:off x="5187260" y="3016391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9B007732-9F92-59FE-0102-D661CA26E3C1}"/>
                </a:ext>
              </a:extLst>
            </p:cNvPr>
            <p:cNvSpPr/>
            <p:nvPr/>
          </p:nvSpPr>
          <p:spPr>
            <a:xfrm rot="17274180">
              <a:off x="5181654" y="3045877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59 h 293659"/>
                <a:gd name="connsiteX3" fmla="*/ 0 w 21191"/>
                <a:gd name="connsiteY3" fmla="*/ 293659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59"/>
                  </a:lnTo>
                  <a:lnTo>
                    <a:pt x="0" y="29365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09D4B17A-A060-953F-C794-F547A1490853}"/>
                </a:ext>
              </a:extLst>
            </p:cNvPr>
            <p:cNvSpPr/>
            <p:nvPr/>
          </p:nvSpPr>
          <p:spPr>
            <a:xfrm rot="17274180">
              <a:off x="5169407" y="3080098"/>
              <a:ext cx="21191" cy="279874"/>
            </a:xfrm>
            <a:custGeom>
              <a:avLst/>
              <a:gdLst>
                <a:gd name="connsiteX0" fmla="*/ 0 w 21191"/>
                <a:gd name="connsiteY0" fmla="*/ 0 h 279874"/>
                <a:gd name="connsiteX1" fmla="*/ 21191 w 21191"/>
                <a:gd name="connsiteY1" fmla="*/ 0 h 279874"/>
                <a:gd name="connsiteX2" fmla="*/ 21191 w 21191"/>
                <a:gd name="connsiteY2" fmla="*/ 279875 h 279874"/>
                <a:gd name="connsiteX3" fmla="*/ 0 w 21191"/>
                <a:gd name="connsiteY3" fmla="*/ 279875 h 27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79874">
                  <a:moveTo>
                    <a:pt x="0" y="0"/>
                  </a:moveTo>
                  <a:lnTo>
                    <a:pt x="21191" y="0"/>
                  </a:lnTo>
                  <a:lnTo>
                    <a:pt x="21191" y="279875"/>
                  </a:lnTo>
                  <a:lnTo>
                    <a:pt x="0" y="279875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4D71DB02-BF19-72F9-23DA-49FD642BC6ED}"/>
                </a:ext>
              </a:extLst>
            </p:cNvPr>
            <p:cNvSpPr/>
            <p:nvPr/>
          </p:nvSpPr>
          <p:spPr>
            <a:xfrm rot="16847040">
              <a:off x="5743702" y="2674669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7B6F9430-99B6-B87C-6D9F-B08DE049837A}"/>
                </a:ext>
              </a:extLst>
            </p:cNvPr>
            <p:cNvSpPr/>
            <p:nvPr/>
          </p:nvSpPr>
          <p:spPr>
            <a:xfrm rot="20446140">
              <a:off x="5679914" y="2479200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13C14684-6AE3-B91A-C8CC-2E67E4CE7B6B}"/>
                </a:ext>
              </a:extLst>
            </p:cNvPr>
            <p:cNvSpPr/>
            <p:nvPr/>
          </p:nvSpPr>
          <p:spPr>
            <a:xfrm rot="18646980">
              <a:off x="5544760" y="2280493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9D26626F-74C6-5EFE-D789-34FE843DB4F3}"/>
                </a:ext>
              </a:extLst>
            </p:cNvPr>
            <p:cNvSpPr/>
            <p:nvPr/>
          </p:nvSpPr>
          <p:spPr>
            <a:xfrm rot="16846980">
              <a:off x="5327926" y="2175461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3BA7F12F-AB92-D09D-3549-716105F81232}"/>
                </a:ext>
              </a:extLst>
            </p:cNvPr>
            <p:cNvSpPr/>
            <p:nvPr/>
          </p:nvSpPr>
          <p:spPr>
            <a:xfrm rot="20446860">
              <a:off x="5133253" y="2147763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C3D102DA-599A-07B9-7A16-8C3940030AAD}"/>
                </a:ext>
              </a:extLst>
            </p:cNvPr>
            <p:cNvSpPr/>
            <p:nvPr/>
          </p:nvSpPr>
          <p:spPr>
            <a:xfrm rot="18646980">
              <a:off x="4934292" y="2283441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68889F8C-469D-4FC3-4E86-ED139DA325EA}"/>
                </a:ext>
              </a:extLst>
            </p:cNvPr>
            <p:cNvSpPr/>
            <p:nvPr/>
          </p:nvSpPr>
          <p:spPr>
            <a:xfrm rot="16847040">
              <a:off x="4829702" y="2500585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2" name="椭圆 551">
            <a:extLst>
              <a:ext uri="{FF2B5EF4-FFF2-40B4-BE49-F238E27FC236}">
                <a16:creationId xmlns:a16="http://schemas.microsoft.com/office/drawing/2014/main" id="{7D64F0ED-5040-C297-5C7A-0A438275FC6A}"/>
              </a:ext>
            </a:extLst>
          </p:cNvPr>
          <p:cNvSpPr/>
          <p:nvPr/>
        </p:nvSpPr>
        <p:spPr>
          <a:xfrm>
            <a:off x="-64967" y="1241422"/>
            <a:ext cx="549278" cy="549278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>
            <a:extLst>
              <a:ext uri="{FF2B5EF4-FFF2-40B4-BE49-F238E27FC236}">
                <a16:creationId xmlns:a16="http://schemas.microsoft.com/office/drawing/2014/main" id="{813E13AD-9479-A157-6D4F-AB0054FD127A}"/>
              </a:ext>
            </a:extLst>
          </p:cNvPr>
          <p:cNvSpPr/>
          <p:nvPr/>
        </p:nvSpPr>
        <p:spPr>
          <a:xfrm>
            <a:off x="1675171" y="238562"/>
            <a:ext cx="175269" cy="175269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5DCFAE1-B097-24F7-3493-F104B0B503ED}"/>
              </a:ext>
            </a:extLst>
          </p:cNvPr>
          <p:cNvSpPr/>
          <p:nvPr/>
        </p:nvSpPr>
        <p:spPr>
          <a:xfrm>
            <a:off x="6103203" y="1"/>
            <a:ext cx="4034183" cy="685383"/>
          </a:xfrm>
          <a:custGeom>
            <a:avLst/>
            <a:gdLst>
              <a:gd name="connsiteX0" fmla="*/ 0 w 4034183"/>
              <a:gd name="connsiteY0" fmla="*/ 0 h 685383"/>
              <a:gd name="connsiteX1" fmla="*/ 4034183 w 4034183"/>
              <a:gd name="connsiteY1" fmla="*/ 0 h 685383"/>
              <a:gd name="connsiteX2" fmla="*/ 3698250 w 4034183"/>
              <a:gd name="connsiteY2" fmla="*/ 94482 h 685383"/>
              <a:gd name="connsiteX3" fmla="*/ 1365789 w 4034183"/>
              <a:gd name="connsiteY3" fmla="*/ 644007 h 685383"/>
              <a:gd name="connsiteX4" fmla="*/ 381411 w 4034183"/>
              <a:gd name="connsiteY4" fmla="*/ 249255 h 685383"/>
              <a:gd name="connsiteX5" fmla="*/ 908 w 4034183"/>
              <a:gd name="connsiteY5" fmla="*/ 575 h 685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4183" h="685383">
                <a:moveTo>
                  <a:pt x="0" y="0"/>
                </a:moveTo>
                <a:lnTo>
                  <a:pt x="4034183" y="0"/>
                </a:lnTo>
                <a:lnTo>
                  <a:pt x="3698250" y="94482"/>
                </a:lnTo>
                <a:cubicBezTo>
                  <a:pt x="2780305" y="347056"/>
                  <a:pt x="1810766" y="571001"/>
                  <a:pt x="1365789" y="644007"/>
                </a:cubicBezTo>
                <a:cubicBezTo>
                  <a:pt x="475835" y="790019"/>
                  <a:pt x="724222" y="523676"/>
                  <a:pt x="381411" y="249255"/>
                </a:cubicBezTo>
                <a:cubicBezTo>
                  <a:pt x="295709" y="180649"/>
                  <a:pt x="155470" y="95969"/>
                  <a:pt x="908" y="575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473F652F-DBF5-370C-CA08-EBE6AE179FD1}"/>
              </a:ext>
            </a:extLst>
          </p:cNvPr>
          <p:cNvGrpSpPr/>
          <p:nvPr/>
        </p:nvGrpSpPr>
        <p:grpSpPr>
          <a:xfrm>
            <a:off x="4202238" y="4045074"/>
            <a:ext cx="3797115" cy="307777"/>
            <a:chOff x="4069910" y="3815747"/>
            <a:chExt cx="3797115" cy="307777"/>
          </a:xfrm>
        </p:grpSpPr>
        <p:sp>
          <p:nvSpPr>
            <p:cNvPr id="563" name="文本框 562">
              <a:extLst>
                <a:ext uri="{FF2B5EF4-FFF2-40B4-BE49-F238E27FC236}">
                  <a16:creationId xmlns:a16="http://schemas.microsoft.com/office/drawing/2014/main" id="{879A2B4D-3F14-E9B9-BCC9-9D6CED93BAA1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564" name="文本框 563">
              <a:extLst>
                <a:ext uri="{FF2B5EF4-FFF2-40B4-BE49-F238E27FC236}">
                  <a16:creationId xmlns:a16="http://schemas.microsoft.com/office/drawing/2014/main" id="{21F0EA75-1F76-6CA3-AE2E-44ACC25C26B5}"/>
                </a:ext>
              </a:extLst>
            </p:cNvPr>
            <p:cNvSpPr txBox="1"/>
            <p:nvPr/>
          </p:nvSpPr>
          <p:spPr>
            <a:xfrm>
              <a:off x="6277430" y="3815747"/>
              <a:ext cx="15895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2023.01</a:t>
              </a:r>
              <a:endParaRPr lang="zh-CN" altLang="en-US" sz="1400" b="1" dirty="0">
                <a:solidFill>
                  <a:srgbClr val="5F5F5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6" name="文本框 565">
            <a:extLst>
              <a:ext uri="{FF2B5EF4-FFF2-40B4-BE49-F238E27FC236}">
                <a16:creationId xmlns:a16="http://schemas.microsoft.com/office/drawing/2014/main" id="{349B614F-750C-430A-8865-82170D03DA79}"/>
              </a:ext>
            </a:extLst>
          </p:cNvPr>
          <p:cNvSpPr txBox="1"/>
          <p:nvPr/>
        </p:nvSpPr>
        <p:spPr>
          <a:xfrm>
            <a:off x="3611879" y="3265586"/>
            <a:ext cx="4968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年终总结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述职报告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简约商务  </a:t>
            </a:r>
            <a:r>
              <a:rPr lang="en-US" altLang="zh-CN" sz="1400" b="1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通用模板</a:t>
            </a:r>
          </a:p>
        </p:txBody>
      </p:sp>
    </p:spTree>
    <p:extLst>
      <p:ext uri="{BB962C8B-B14F-4D97-AF65-F5344CB8AC3E}">
        <p14:creationId xmlns:p14="http://schemas.microsoft.com/office/powerpoint/2010/main" val="2590923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03C6883-8156-2E7C-EA99-96CDA1B94851}"/>
              </a:ext>
            </a:extLst>
          </p:cNvPr>
          <p:cNvSpPr txBox="1"/>
          <p:nvPr/>
        </p:nvSpPr>
        <p:spPr>
          <a:xfrm>
            <a:off x="971600" y="249974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528226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任意多边形: 形状 316">
            <a:extLst>
              <a:ext uri="{FF2B5EF4-FFF2-40B4-BE49-F238E27FC236}">
                <a16:creationId xmlns:a16="http://schemas.microsoft.com/office/drawing/2014/main" id="{3775F04A-5CAC-0B30-2F83-13CEB51C4389}"/>
              </a:ext>
            </a:extLst>
          </p:cNvPr>
          <p:cNvSpPr/>
          <p:nvPr/>
        </p:nvSpPr>
        <p:spPr>
          <a:xfrm>
            <a:off x="10949294" y="1217622"/>
            <a:ext cx="615054" cy="516417"/>
          </a:xfrm>
          <a:custGeom>
            <a:avLst/>
            <a:gdLst>
              <a:gd name="connsiteX0" fmla="*/ 0 w 354078"/>
              <a:gd name="connsiteY0" fmla="*/ 177074 h 297294"/>
              <a:gd name="connsiteX1" fmla="*/ 0 w 354078"/>
              <a:gd name="connsiteY1" fmla="*/ 297294 h 297294"/>
              <a:gd name="connsiteX2" fmla="*/ 69 w 354078"/>
              <a:gd name="connsiteY2" fmla="*/ 297294 h 297294"/>
              <a:gd name="connsiteX3" fmla="*/ 354079 w 354078"/>
              <a:gd name="connsiteY3" fmla="*/ 297294 h 297294"/>
              <a:gd name="connsiteX4" fmla="*/ 354079 w 354078"/>
              <a:gd name="connsiteY4" fmla="*/ 177005 h 297294"/>
              <a:gd name="connsiteX5" fmla="*/ 177074 w 354078"/>
              <a:gd name="connsiteY5" fmla="*/ 0 h 297294"/>
              <a:gd name="connsiteX6" fmla="*/ 176594 w 354078"/>
              <a:gd name="connsiteY6" fmla="*/ 0 h 297294"/>
              <a:gd name="connsiteX7" fmla="*/ 176388 w 354078"/>
              <a:gd name="connsiteY7" fmla="*/ 0 h 297294"/>
              <a:gd name="connsiteX8" fmla="*/ 70432 w 354078"/>
              <a:gd name="connsiteY8" fmla="*/ 35662 h 297294"/>
              <a:gd name="connsiteX9" fmla="*/ 69 w 354078"/>
              <a:gd name="connsiteY9" fmla="*/ 172479 h 297294"/>
              <a:gd name="connsiteX10" fmla="*/ 0 w 354078"/>
              <a:gd name="connsiteY10" fmla="*/ 172479 h 297294"/>
              <a:gd name="connsiteX11" fmla="*/ 0 w 354078"/>
              <a:gd name="connsiteY11" fmla="*/ 177074 h 29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4078" h="297294">
                <a:moveTo>
                  <a:pt x="0" y="177074"/>
                </a:moveTo>
                <a:lnTo>
                  <a:pt x="0" y="297294"/>
                </a:lnTo>
                <a:lnTo>
                  <a:pt x="69" y="297294"/>
                </a:lnTo>
                <a:lnTo>
                  <a:pt x="354079" y="297294"/>
                </a:lnTo>
                <a:lnTo>
                  <a:pt x="354079" y="177005"/>
                </a:lnTo>
                <a:cubicBezTo>
                  <a:pt x="354079" y="79210"/>
                  <a:pt x="274800" y="0"/>
                  <a:pt x="177074" y="0"/>
                </a:cubicBezTo>
                <a:cubicBezTo>
                  <a:pt x="176937" y="0"/>
                  <a:pt x="176731" y="0"/>
                  <a:pt x="176594" y="0"/>
                </a:cubicBezTo>
                <a:cubicBezTo>
                  <a:pt x="176525" y="0"/>
                  <a:pt x="176456" y="0"/>
                  <a:pt x="176388" y="0"/>
                </a:cubicBezTo>
                <a:cubicBezTo>
                  <a:pt x="169941" y="411"/>
                  <a:pt x="116723" y="4458"/>
                  <a:pt x="70432" y="35662"/>
                </a:cubicBezTo>
                <a:cubicBezTo>
                  <a:pt x="28735" y="67071"/>
                  <a:pt x="1440" y="116586"/>
                  <a:pt x="69" y="172479"/>
                </a:cubicBezTo>
                <a:lnTo>
                  <a:pt x="0" y="172479"/>
                </a:lnTo>
                <a:cubicBezTo>
                  <a:pt x="0" y="173987"/>
                  <a:pt x="0" y="175496"/>
                  <a:pt x="0" y="177074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81787DF-329F-BB61-7DB8-221658E64F80}"/>
              </a:ext>
            </a:extLst>
          </p:cNvPr>
          <p:cNvGrpSpPr/>
          <p:nvPr/>
        </p:nvGrpSpPr>
        <p:grpSpPr>
          <a:xfrm>
            <a:off x="1271248" y="1217502"/>
            <a:ext cx="10059595" cy="4409962"/>
            <a:chOff x="1271248" y="1377156"/>
            <a:chExt cx="10059595" cy="440996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BD6D8CD-CF98-3257-9999-F411EC5F0FA9}"/>
                </a:ext>
              </a:extLst>
            </p:cNvPr>
            <p:cNvSpPr/>
            <p:nvPr/>
          </p:nvSpPr>
          <p:spPr>
            <a:xfrm>
              <a:off x="1271248" y="1377156"/>
              <a:ext cx="10059595" cy="2005450"/>
            </a:xfrm>
            <a:custGeom>
              <a:avLst/>
              <a:gdLst>
                <a:gd name="connsiteX0" fmla="*/ 307589 w 10059595"/>
                <a:gd name="connsiteY0" fmla="*/ 0 h 2005450"/>
                <a:gd name="connsiteX1" fmla="*/ 1984188 w 10059595"/>
                <a:gd name="connsiteY1" fmla="*/ 0 h 2005450"/>
                <a:gd name="connsiteX2" fmla="*/ 3353200 w 10059595"/>
                <a:gd name="connsiteY2" fmla="*/ 0 h 2005450"/>
                <a:gd name="connsiteX3" fmla="*/ 3660787 w 10059595"/>
                <a:gd name="connsiteY3" fmla="*/ 0 h 2005450"/>
                <a:gd name="connsiteX4" fmla="*/ 5029799 w 10059595"/>
                <a:gd name="connsiteY4" fmla="*/ 0 h 2005450"/>
                <a:gd name="connsiteX5" fmla="*/ 5337386 w 10059595"/>
                <a:gd name="connsiteY5" fmla="*/ 0 h 2005450"/>
                <a:gd name="connsiteX6" fmla="*/ 6706398 w 10059595"/>
                <a:gd name="connsiteY6" fmla="*/ 0 h 2005450"/>
                <a:gd name="connsiteX7" fmla="*/ 7013985 w 10059595"/>
                <a:gd name="connsiteY7" fmla="*/ 0 h 2005450"/>
                <a:gd name="connsiteX8" fmla="*/ 8382997 w 10059595"/>
                <a:gd name="connsiteY8" fmla="*/ 0 h 2005450"/>
                <a:gd name="connsiteX9" fmla="*/ 10059595 w 10059595"/>
                <a:gd name="connsiteY9" fmla="*/ 0 h 2005450"/>
                <a:gd name="connsiteX10" fmla="*/ 10058762 w 10059595"/>
                <a:gd name="connsiteY10" fmla="*/ 119 h 2005450"/>
                <a:gd name="connsiteX11" fmla="*/ 10058403 w 10059595"/>
                <a:gd name="connsiteY11" fmla="*/ 119 h 2005450"/>
                <a:gd name="connsiteX12" fmla="*/ 9874352 w 10059595"/>
                <a:gd name="connsiteY12" fmla="*/ 62066 h 2005450"/>
                <a:gd name="connsiteX13" fmla="*/ 9752008 w 10059595"/>
                <a:gd name="connsiteY13" fmla="*/ 299724 h 2005450"/>
                <a:gd name="connsiteX14" fmla="*/ 9751890 w 10059595"/>
                <a:gd name="connsiteY14" fmla="*/ 307706 h 2005450"/>
                <a:gd name="connsiteX15" fmla="*/ 9751890 w 10059595"/>
                <a:gd name="connsiteY15" fmla="*/ 516537 h 2005450"/>
                <a:gd name="connsiteX16" fmla="*/ 9751890 w 10059595"/>
                <a:gd name="connsiteY16" fmla="*/ 2005450 h 2005450"/>
                <a:gd name="connsiteX17" fmla="*/ 0 w 10059595"/>
                <a:gd name="connsiteY17" fmla="*/ 2005450 h 2005450"/>
                <a:gd name="connsiteX18" fmla="*/ 0 w 10059595"/>
                <a:gd name="connsiteY18" fmla="*/ 307706 h 2005450"/>
                <a:gd name="connsiteX19" fmla="*/ 307589 w 10059595"/>
                <a:gd name="connsiteY19" fmla="*/ 0 h 200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59595" h="2005450">
                  <a:moveTo>
                    <a:pt x="307589" y="0"/>
                  </a:moveTo>
                  <a:lnTo>
                    <a:pt x="1984188" y="0"/>
                  </a:lnTo>
                  <a:lnTo>
                    <a:pt x="3353200" y="0"/>
                  </a:lnTo>
                  <a:lnTo>
                    <a:pt x="3660787" y="0"/>
                  </a:lnTo>
                  <a:lnTo>
                    <a:pt x="5029799" y="0"/>
                  </a:lnTo>
                  <a:lnTo>
                    <a:pt x="5337386" y="0"/>
                  </a:lnTo>
                  <a:lnTo>
                    <a:pt x="6706398" y="0"/>
                  </a:lnTo>
                  <a:lnTo>
                    <a:pt x="7013985" y="0"/>
                  </a:lnTo>
                  <a:lnTo>
                    <a:pt x="8382997" y="0"/>
                  </a:lnTo>
                  <a:lnTo>
                    <a:pt x="10059595" y="0"/>
                  </a:lnTo>
                  <a:cubicBezTo>
                    <a:pt x="10059595" y="0"/>
                    <a:pt x="10059358" y="0"/>
                    <a:pt x="10058762" y="119"/>
                  </a:cubicBezTo>
                  <a:cubicBezTo>
                    <a:pt x="10058643" y="119"/>
                    <a:pt x="10058524" y="119"/>
                    <a:pt x="10058403" y="119"/>
                  </a:cubicBezTo>
                  <a:cubicBezTo>
                    <a:pt x="9989311" y="358"/>
                    <a:pt x="9925576" y="23350"/>
                    <a:pt x="9874352" y="62066"/>
                  </a:cubicBezTo>
                  <a:cubicBezTo>
                    <a:pt x="9810500" y="104952"/>
                    <a:pt x="9754271" y="177499"/>
                    <a:pt x="9752008" y="299724"/>
                  </a:cubicBezTo>
                  <a:cubicBezTo>
                    <a:pt x="9751890" y="302346"/>
                    <a:pt x="9751890" y="304967"/>
                    <a:pt x="9751890" y="307706"/>
                  </a:cubicBezTo>
                  <a:lnTo>
                    <a:pt x="9751890" y="516537"/>
                  </a:lnTo>
                  <a:lnTo>
                    <a:pt x="9751890" y="2005450"/>
                  </a:lnTo>
                  <a:lnTo>
                    <a:pt x="0" y="2005450"/>
                  </a:lnTo>
                  <a:lnTo>
                    <a:pt x="0" y="307706"/>
                  </a:lnTo>
                  <a:cubicBezTo>
                    <a:pt x="0" y="137592"/>
                    <a:pt x="137831" y="119"/>
                    <a:pt x="307589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7D7A595-342F-02FE-5043-0405C71CC517}"/>
                </a:ext>
              </a:extLst>
            </p:cNvPr>
            <p:cNvSpPr/>
            <p:nvPr/>
          </p:nvSpPr>
          <p:spPr>
            <a:xfrm>
              <a:off x="1271248" y="3781667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F63569-81FC-E204-C6B7-11DB43370AD2}"/>
                </a:ext>
              </a:extLst>
            </p:cNvPr>
            <p:cNvSpPr/>
            <p:nvPr/>
          </p:nvSpPr>
          <p:spPr>
            <a:xfrm>
              <a:off x="1271248" y="2886595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6" name="任意多边形: 形状 355">
            <a:extLst>
              <a:ext uri="{FF2B5EF4-FFF2-40B4-BE49-F238E27FC236}">
                <a16:creationId xmlns:a16="http://schemas.microsoft.com/office/drawing/2014/main" id="{5D4701FF-DB01-377E-C5DE-FB45E7573A84}"/>
              </a:ext>
            </a:extLst>
          </p:cNvPr>
          <p:cNvSpPr/>
          <p:nvPr/>
        </p:nvSpPr>
        <p:spPr>
          <a:xfrm>
            <a:off x="627651" y="5320067"/>
            <a:ext cx="10095245" cy="307588"/>
          </a:xfrm>
          <a:custGeom>
            <a:avLst/>
            <a:gdLst>
              <a:gd name="connsiteX0" fmla="*/ 0 w 8946015"/>
              <a:gd name="connsiteY0" fmla="*/ 0 h 272573"/>
              <a:gd name="connsiteX1" fmla="*/ 544933 w 8946015"/>
              <a:gd name="connsiteY1" fmla="*/ 0 h 272573"/>
              <a:gd name="connsiteX2" fmla="*/ 1517962 w 8946015"/>
              <a:gd name="connsiteY2" fmla="*/ 0 h 272573"/>
              <a:gd name="connsiteX3" fmla="*/ 2062895 w 8946015"/>
              <a:gd name="connsiteY3" fmla="*/ 0 h 272573"/>
              <a:gd name="connsiteX4" fmla="*/ 2698588 w 8946015"/>
              <a:gd name="connsiteY4" fmla="*/ 0 h 272573"/>
              <a:gd name="connsiteX5" fmla="*/ 3035924 w 8946015"/>
              <a:gd name="connsiteY5" fmla="*/ 0 h 272573"/>
              <a:gd name="connsiteX6" fmla="*/ 3580856 w 8946015"/>
              <a:gd name="connsiteY6" fmla="*/ 0 h 272573"/>
              <a:gd name="connsiteX7" fmla="*/ 4216549 w 8946015"/>
              <a:gd name="connsiteY7" fmla="*/ 0 h 272573"/>
              <a:gd name="connsiteX8" fmla="*/ 4553886 w 8946015"/>
              <a:gd name="connsiteY8" fmla="*/ 0 h 272573"/>
              <a:gd name="connsiteX9" fmla="*/ 5098818 w 8946015"/>
              <a:gd name="connsiteY9" fmla="*/ 0 h 272573"/>
              <a:gd name="connsiteX10" fmla="*/ 5734511 w 8946015"/>
              <a:gd name="connsiteY10" fmla="*/ 0 h 272573"/>
              <a:gd name="connsiteX11" fmla="*/ 5974857 w 8946015"/>
              <a:gd name="connsiteY11" fmla="*/ 0 h 272573"/>
              <a:gd name="connsiteX12" fmla="*/ 6519790 w 8946015"/>
              <a:gd name="connsiteY12" fmla="*/ 0 h 272573"/>
              <a:gd name="connsiteX13" fmla="*/ 7252473 w 8946015"/>
              <a:gd name="connsiteY13" fmla="*/ 0 h 272573"/>
              <a:gd name="connsiteX14" fmla="*/ 8673444 w 8946015"/>
              <a:gd name="connsiteY14" fmla="*/ 0 h 272573"/>
              <a:gd name="connsiteX15" fmla="*/ 8946015 w 8946015"/>
              <a:gd name="connsiteY15" fmla="*/ 272573 h 272573"/>
              <a:gd name="connsiteX16" fmla="*/ 7525044 w 8946015"/>
              <a:gd name="connsiteY16" fmla="*/ 272573 h 272573"/>
              <a:gd name="connsiteX17" fmla="*/ 6247217 w 8946015"/>
              <a:gd name="connsiteY17" fmla="*/ 272573 h 272573"/>
              <a:gd name="connsiteX18" fmla="*/ 6007082 w 8946015"/>
              <a:gd name="connsiteY18" fmla="*/ 272573 h 272573"/>
              <a:gd name="connsiteX19" fmla="*/ 4826246 w 8946015"/>
              <a:gd name="connsiteY19" fmla="*/ 272573 h 272573"/>
              <a:gd name="connsiteX20" fmla="*/ 4489120 w 8946015"/>
              <a:gd name="connsiteY20" fmla="*/ 272573 h 272573"/>
              <a:gd name="connsiteX21" fmla="*/ 3308284 w 8946015"/>
              <a:gd name="connsiteY21" fmla="*/ 272573 h 272573"/>
              <a:gd name="connsiteX22" fmla="*/ 2971159 w 8946015"/>
              <a:gd name="connsiteY22" fmla="*/ 272573 h 272573"/>
              <a:gd name="connsiteX23" fmla="*/ 1790323 w 8946015"/>
              <a:gd name="connsiteY23" fmla="*/ 272573 h 272573"/>
              <a:gd name="connsiteX24" fmla="*/ 272360 w 8946015"/>
              <a:gd name="connsiteY24" fmla="*/ 272573 h 272573"/>
              <a:gd name="connsiteX25" fmla="*/ 0 w 8946015"/>
              <a:gd name="connsiteY25" fmla="*/ 0 h 27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946015" h="272573">
                <a:moveTo>
                  <a:pt x="0" y="0"/>
                </a:moveTo>
                <a:lnTo>
                  <a:pt x="544933" y="0"/>
                </a:lnTo>
                <a:lnTo>
                  <a:pt x="1517962" y="0"/>
                </a:lnTo>
                <a:lnTo>
                  <a:pt x="2062895" y="0"/>
                </a:lnTo>
                <a:lnTo>
                  <a:pt x="2698588" y="0"/>
                </a:lnTo>
                <a:lnTo>
                  <a:pt x="3035924" y="0"/>
                </a:lnTo>
                <a:lnTo>
                  <a:pt x="3580856" y="0"/>
                </a:lnTo>
                <a:lnTo>
                  <a:pt x="4216549" y="0"/>
                </a:lnTo>
                <a:lnTo>
                  <a:pt x="4553886" y="0"/>
                </a:lnTo>
                <a:lnTo>
                  <a:pt x="5098818" y="0"/>
                </a:lnTo>
                <a:lnTo>
                  <a:pt x="5734511" y="0"/>
                </a:lnTo>
                <a:lnTo>
                  <a:pt x="5974857" y="0"/>
                </a:lnTo>
                <a:lnTo>
                  <a:pt x="6519790" y="0"/>
                </a:lnTo>
                <a:lnTo>
                  <a:pt x="7252473" y="0"/>
                </a:lnTo>
                <a:lnTo>
                  <a:pt x="8673444" y="0"/>
                </a:lnTo>
                <a:cubicBezTo>
                  <a:pt x="8673444" y="150644"/>
                  <a:pt x="8795584" y="272573"/>
                  <a:pt x="8946015" y="272573"/>
                </a:cubicBezTo>
                <a:lnTo>
                  <a:pt x="7525044" y="272573"/>
                </a:lnTo>
                <a:lnTo>
                  <a:pt x="6247217" y="272573"/>
                </a:lnTo>
                <a:lnTo>
                  <a:pt x="6007082" y="272573"/>
                </a:lnTo>
                <a:lnTo>
                  <a:pt x="4826246" y="272573"/>
                </a:lnTo>
                <a:lnTo>
                  <a:pt x="4489120" y="272573"/>
                </a:lnTo>
                <a:lnTo>
                  <a:pt x="3308284" y="272573"/>
                </a:lnTo>
                <a:lnTo>
                  <a:pt x="2971159" y="272573"/>
                </a:lnTo>
                <a:lnTo>
                  <a:pt x="1790323" y="272573"/>
                </a:lnTo>
                <a:lnTo>
                  <a:pt x="272360" y="272573"/>
                </a:lnTo>
                <a:cubicBezTo>
                  <a:pt x="121929" y="272573"/>
                  <a:pt x="0" y="150644"/>
                  <a:pt x="0" y="0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DE193F1-A50E-88E8-DE98-154C7855FEEF}"/>
              </a:ext>
            </a:extLst>
          </p:cNvPr>
          <p:cNvSpPr/>
          <p:nvPr/>
        </p:nvSpPr>
        <p:spPr>
          <a:xfrm>
            <a:off x="7963828" y="5579356"/>
            <a:ext cx="3946000" cy="1278644"/>
          </a:xfrm>
          <a:custGeom>
            <a:avLst/>
            <a:gdLst>
              <a:gd name="connsiteX0" fmla="*/ 3318525 w 3946000"/>
              <a:gd name="connsiteY0" fmla="*/ 244 h 1278644"/>
              <a:gd name="connsiteX1" fmla="*/ 3348466 w 3946000"/>
              <a:gd name="connsiteY1" fmla="*/ 7947 h 1278644"/>
              <a:gd name="connsiteX2" fmla="*/ 3929009 w 3946000"/>
              <a:gd name="connsiteY2" fmla="*/ 1192748 h 1278644"/>
              <a:gd name="connsiteX3" fmla="*/ 3946000 w 3946000"/>
              <a:gd name="connsiteY3" fmla="*/ 1278644 h 1278644"/>
              <a:gd name="connsiteX4" fmla="*/ 0 w 3946000"/>
              <a:gd name="connsiteY4" fmla="*/ 1278644 h 1278644"/>
              <a:gd name="connsiteX5" fmla="*/ 100504 w 3946000"/>
              <a:gd name="connsiteY5" fmla="*/ 1192374 h 1278644"/>
              <a:gd name="connsiteX6" fmla="*/ 2356495 w 3946000"/>
              <a:gd name="connsiteY6" fmla="*/ 524974 h 1278644"/>
              <a:gd name="connsiteX7" fmla="*/ 3318525 w 3946000"/>
              <a:gd name="connsiteY7" fmla="*/ 244 h 127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6000" h="1278644">
                <a:moveTo>
                  <a:pt x="3318525" y="244"/>
                </a:moveTo>
                <a:cubicBezTo>
                  <a:pt x="3328354" y="-818"/>
                  <a:pt x="3338277" y="1568"/>
                  <a:pt x="3348466" y="7947"/>
                </a:cubicBezTo>
                <a:cubicBezTo>
                  <a:pt x="3460546" y="78112"/>
                  <a:pt x="3815811" y="720909"/>
                  <a:pt x="3929009" y="1192748"/>
                </a:cubicBezTo>
                <a:lnTo>
                  <a:pt x="3946000" y="1278644"/>
                </a:lnTo>
                <a:lnTo>
                  <a:pt x="0" y="1278644"/>
                </a:lnTo>
                <a:lnTo>
                  <a:pt x="100504" y="1192374"/>
                </a:lnTo>
                <a:cubicBezTo>
                  <a:pt x="594645" y="777830"/>
                  <a:pt x="1549401" y="113475"/>
                  <a:pt x="2356495" y="524974"/>
                </a:cubicBezTo>
                <a:cubicBezTo>
                  <a:pt x="3044741" y="807346"/>
                  <a:pt x="3171089" y="16152"/>
                  <a:pt x="3318525" y="244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923F110-8F8E-891B-0997-210133AF7657}"/>
              </a:ext>
            </a:extLst>
          </p:cNvPr>
          <p:cNvSpPr/>
          <p:nvPr/>
        </p:nvSpPr>
        <p:spPr>
          <a:xfrm rot="1502984">
            <a:off x="389688" y="5884371"/>
            <a:ext cx="2927320" cy="1671982"/>
          </a:xfrm>
          <a:custGeom>
            <a:avLst/>
            <a:gdLst>
              <a:gd name="connsiteX0" fmla="*/ 1414173 w 2927320"/>
              <a:gd name="connsiteY0" fmla="*/ 160012 h 1671982"/>
              <a:gd name="connsiteX1" fmla="*/ 2891897 w 2927320"/>
              <a:gd name="connsiteY1" fmla="*/ 205753 h 1671982"/>
              <a:gd name="connsiteX2" fmla="*/ 2919576 w 2927320"/>
              <a:gd name="connsiteY2" fmla="*/ 270011 h 1671982"/>
              <a:gd name="connsiteX3" fmla="*/ 2927320 w 2927320"/>
              <a:gd name="connsiteY3" fmla="*/ 303856 h 1671982"/>
              <a:gd name="connsiteX4" fmla="*/ 0 w 2927320"/>
              <a:gd name="connsiteY4" fmla="*/ 1671982 h 1671982"/>
              <a:gd name="connsiteX5" fmla="*/ 40115 w 2927320"/>
              <a:gd name="connsiteY5" fmla="*/ 1620166 h 1671982"/>
              <a:gd name="connsiteX6" fmla="*/ 1317097 w 2927320"/>
              <a:gd name="connsiteY6" fmla="*/ 205753 h 1671982"/>
              <a:gd name="connsiteX7" fmla="*/ 1414173 w 2927320"/>
              <a:gd name="connsiteY7" fmla="*/ 160012 h 167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320" h="1671982">
                <a:moveTo>
                  <a:pt x="1414173" y="160012"/>
                </a:moveTo>
                <a:cubicBezTo>
                  <a:pt x="1921165" y="-55192"/>
                  <a:pt x="2731163" y="-66107"/>
                  <a:pt x="2891897" y="205753"/>
                </a:cubicBezTo>
                <a:cubicBezTo>
                  <a:pt x="2902613" y="223877"/>
                  <a:pt x="2911832" y="245441"/>
                  <a:pt x="2919576" y="270011"/>
                </a:cubicBezTo>
                <a:lnTo>
                  <a:pt x="2927320" y="303856"/>
                </a:lnTo>
                <a:lnTo>
                  <a:pt x="0" y="1671982"/>
                </a:lnTo>
                <a:lnTo>
                  <a:pt x="40115" y="1620166"/>
                </a:lnTo>
                <a:cubicBezTo>
                  <a:pt x="330863" y="1237826"/>
                  <a:pt x="885562" y="431707"/>
                  <a:pt x="1317097" y="205753"/>
                </a:cubicBezTo>
                <a:cubicBezTo>
                  <a:pt x="1347921" y="189613"/>
                  <a:pt x="1380374" y="174358"/>
                  <a:pt x="1414173" y="160012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1" name="任意多边形: 形状 440">
            <a:extLst>
              <a:ext uri="{FF2B5EF4-FFF2-40B4-BE49-F238E27FC236}">
                <a16:creationId xmlns:a16="http://schemas.microsoft.com/office/drawing/2014/main" id="{A58BE05C-CC6C-F038-DB65-07B09B859A9E}"/>
              </a:ext>
            </a:extLst>
          </p:cNvPr>
          <p:cNvSpPr/>
          <p:nvPr/>
        </p:nvSpPr>
        <p:spPr>
          <a:xfrm>
            <a:off x="-101600" y="4804740"/>
            <a:ext cx="12395200" cy="2244826"/>
          </a:xfrm>
          <a:custGeom>
            <a:avLst/>
            <a:gdLst>
              <a:gd name="connsiteX0" fmla="*/ 12192000 w 12192000"/>
              <a:gd name="connsiteY0" fmla="*/ 0 h 2244826"/>
              <a:gd name="connsiteX1" fmla="*/ 12192000 w 12192000"/>
              <a:gd name="connsiteY1" fmla="*/ 2244826 h 2244826"/>
              <a:gd name="connsiteX2" fmla="*/ 0 w 12192000"/>
              <a:gd name="connsiteY2" fmla="*/ 2244826 h 2244826"/>
              <a:gd name="connsiteX3" fmla="*/ 0 w 12192000"/>
              <a:gd name="connsiteY3" fmla="*/ 1815300 h 2244826"/>
              <a:gd name="connsiteX4" fmla="*/ 56555 w 12192000"/>
              <a:gd name="connsiteY4" fmla="*/ 1766691 h 2244826"/>
              <a:gd name="connsiteX5" fmla="*/ 952500 w 12192000"/>
              <a:gd name="connsiteY5" fmla="*/ 1228826 h 2244826"/>
              <a:gd name="connsiteX6" fmla="*/ 2235200 w 12192000"/>
              <a:gd name="connsiteY6" fmla="*/ 1838426 h 2244826"/>
              <a:gd name="connsiteX7" fmla="*/ 4241800 w 12192000"/>
              <a:gd name="connsiteY7" fmla="*/ 1559026 h 2244826"/>
              <a:gd name="connsiteX8" fmla="*/ 6388100 w 12192000"/>
              <a:gd name="connsiteY8" fmla="*/ 1749526 h 2244826"/>
              <a:gd name="connsiteX9" fmla="*/ 7632700 w 12192000"/>
              <a:gd name="connsiteY9" fmla="*/ 1127226 h 2244826"/>
              <a:gd name="connsiteX10" fmla="*/ 9601200 w 12192000"/>
              <a:gd name="connsiteY10" fmla="*/ 1800326 h 2244826"/>
              <a:gd name="connsiteX11" fmla="*/ 10896600 w 12192000"/>
              <a:gd name="connsiteY11" fmla="*/ 1038326 h 2244826"/>
              <a:gd name="connsiteX12" fmla="*/ 11823700 w 12192000"/>
              <a:gd name="connsiteY12" fmla="*/ 771626 h 2244826"/>
              <a:gd name="connsiteX13" fmla="*/ 12121431 w 12192000"/>
              <a:gd name="connsiteY13" fmla="*/ 188704 h 224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244826">
                <a:moveTo>
                  <a:pt x="12192000" y="0"/>
                </a:moveTo>
                <a:lnTo>
                  <a:pt x="12192000" y="2244826"/>
                </a:lnTo>
                <a:lnTo>
                  <a:pt x="0" y="2244826"/>
                </a:lnTo>
                <a:lnTo>
                  <a:pt x="0" y="1815300"/>
                </a:lnTo>
                <a:lnTo>
                  <a:pt x="56555" y="1766691"/>
                </a:lnTo>
                <a:cubicBezTo>
                  <a:pt x="298053" y="1555851"/>
                  <a:pt x="655637" y="1239939"/>
                  <a:pt x="952500" y="1228826"/>
                </a:cubicBezTo>
                <a:cubicBezTo>
                  <a:pt x="1348317" y="1214009"/>
                  <a:pt x="1686983" y="1783393"/>
                  <a:pt x="2235200" y="1838426"/>
                </a:cubicBezTo>
                <a:cubicBezTo>
                  <a:pt x="2783417" y="1893459"/>
                  <a:pt x="3549650" y="1573843"/>
                  <a:pt x="4241800" y="1559026"/>
                </a:cubicBezTo>
                <a:cubicBezTo>
                  <a:pt x="4933950" y="1544209"/>
                  <a:pt x="5822950" y="1821493"/>
                  <a:pt x="6388100" y="1749526"/>
                </a:cubicBezTo>
                <a:cubicBezTo>
                  <a:pt x="6953250" y="1677559"/>
                  <a:pt x="7097183" y="1118759"/>
                  <a:pt x="7632700" y="1127226"/>
                </a:cubicBezTo>
                <a:cubicBezTo>
                  <a:pt x="8168217" y="1135693"/>
                  <a:pt x="9057217" y="1815143"/>
                  <a:pt x="9601200" y="1800326"/>
                </a:cubicBezTo>
                <a:cubicBezTo>
                  <a:pt x="10145183" y="1785509"/>
                  <a:pt x="10526183" y="1209776"/>
                  <a:pt x="10896600" y="1038326"/>
                </a:cubicBezTo>
                <a:cubicBezTo>
                  <a:pt x="11267017" y="866876"/>
                  <a:pt x="11554883" y="1078543"/>
                  <a:pt x="11823700" y="771626"/>
                </a:cubicBezTo>
                <a:cubicBezTo>
                  <a:pt x="11924506" y="656532"/>
                  <a:pt x="12026206" y="433092"/>
                  <a:pt x="12121431" y="188704"/>
                </a:cubicBezTo>
                <a:close/>
              </a:path>
            </a:pathLst>
          </a:custGeom>
          <a:noFill/>
          <a:ln w="9525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1" name="图形 2">
            <a:extLst>
              <a:ext uri="{FF2B5EF4-FFF2-40B4-BE49-F238E27FC236}">
                <a16:creationId xmlns:a16="http://schemas.microsoft.com/office/drawing/2014/main" id="{A0B09BB8-4BF3-55AF-7D4D-2BE2AF9918E6}"/>
              </a:ext>
            </a:extLst>
          </p:cNvPr>
          <p:cNvGrpSpPr/>
          <p:nvPr/>
        </p:nvGrpSpPr>
        <p:grpSpPr>
          <a:xfrm>
            <a:off x="1492942" y="4735081"/>
            <a:ext cx="1318685" cy="1919355"/>
            <a:chOff x="777298" y="3275643"/>
            <a:chExt cx="1114710" cy="1622468"/>
          </a:xfrm>
        </p:grpSpPr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6829495-9D1D-FDE1-7B79-44CA9F0E9423}"/>
                </a:ext>
              </a:extLst>
            </p:cNvPr>
            <p:cNvSpPr/>
            <p:nvPr/>
          </p:nvSpPr>
          <p:spPr>
            <a:xfrm>
              <a:off x="979278" y="4009177"/>
              <a:ext cx="257312" cy="776599"/>
            </a:xfrm>
            <a:custGeom>
              <a:avLst/>
              <a:gdLst>
                <a:gd name="connsiteX0" fmla="*/ 167610 w 257312"/>
                <a:gd name="connsiteY0" fmla="*/ 0 h 776599"/>
                <a:gd name="connsiteX1" fmla="*/ 107122 w 257312"/>
                <a:gd name="connsiteY1" fmla="*/ 0 h 776599"/>
                <a:gd name="connsiteX2" fmla="*/ 39845 w 257312"/>
                <a:gd name="connsiteY2" fmla="*/ 81953 h 776599"/>
                <a:gd name="connsiteX3" fmla="*/ 23523 w 257312"/>
                <a:gd name="connsiteY3" fmla="*/ 83530 h 776599"/>
                <a:gd name="connsiteX4" fmla="*/ 20985 w 257312"/>
                <a:gd name="connsiteY4" fmla="*/ 83462 h 776599"/>
                <a:gd name="connsiteX5" fmla="*/ 411 w 257312"/>
                <a:gd name="connsiteY5" fmla="*/ 762609 h 776599"/>
                <a:gd name="connsiteX6" fmla="*/ 0 w 257312"/>
                <a:gd name="connsiteY6" fmla="*/ 776600 h 776599"/>
                <a:gd name="connsiteX7" fmla="*/ 9053 w 257312"/>
                <a:gd name="connsiteY7" fmla="*/ 776600 h 776599"/>
                <a:gd name="connsiteX8" fmla="*/ 20094 w 257312"/>
                <a:gd name="connsiteY8" fmla="*/ 776600 h 776599"/>
                <a:gd name="connsiteX9" fmla="*/ 154031 w 257312"/>
                <a:gd name="connsiteY9" fmla="*/ 776600 h 776599"/>
                <a:gd name="connsiteX10" fmla="*/ 164935 w 257312"/>
                <a:gd name="connsiteY10" fmla="*/ 776600 h 776599"/>
                <a:gd name="connsiteX11" fmla="*/ 166581 w 257312"/>
                <a:gd name="connsiteY11" fmla="*/ 762678 h 776599"/>
                <a:gd name="connsiteX12" fmla="*/ 225491 w 257312"/>
                <a:gd name="connsiteY12" fmla="*/ 267530 h 776599"/>
                <a:gd name="connsiteX13" fmla="*/ 257312 w 257312"/>
                <a:gd name="connsiteY13" fmla="*/ 68 h 776599"/>
                <a:gd name="connsiteX14" fmla="*/ 167610 w 257312"/>
                <a:gd name="connsiteY14" fmla="*/ 68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7312" h="776599">
                  <a:moveTo>
                    <a:pt x="167610" y="0"/>
                  </a:moveTo>
                  <a:lnTo>
                    <a:pt x="107122" y="0"/>
                  </a:lnTo>
                  <a:cubicBezTo>
                    <a:pt x="107122" y="40531"/>
                    <a:pt x="78250" y="74409"/>
                    <a:pt x="39845" y="81953"/>
                  </a:cubicBezTo>
                  <a:cubicBezTo>
                    <a:pt x="34564" y="83050"/>
                    <a:pt x="29147" y="83530"/>
                    <a:pt x="23523" y="83530"/>
                  </a:cubicBezTo>
                  <a:lnTo>
                    <a:pt x="20985" y="83462"/>
                  </a:lnTo>
                  <a:lnTo>
                    <a:pt x="411" y="762609"/>
                  </a:lnTo>
                  <a:lnTo>
                    <a:pt x="0" y="776600"/>
                  </a:lnTo>
                  <a:lnTo>
                    <a:pt x="9053" y="776600"/>
                  </a:lnTo>
                  <a:lnTo>
                    <a:pt x="20094" y="776600"/>
                  </a:lnTo>
                  <a:lnTo>
                    <a:pt x="154031" y="776600"/>
                  </a:lnTo>
                  <a:lnTo>
                    <a:pt x="164935" y="776600"/>
                  </a:lnTo>
                  <a:lnTo>
                    <a:pt x="166581" y="762678"/>
                  </a:lnTo>
                  <a:lnTo>
                    <a:pt x="225491" y="267530"/>
                  </a:lnTo>
                  <a:lnTo>
                    <a:pt x="257312" y="68"/>
                  </a:lnTo>
                  <a:lnTo>
                    <a:pt x="167610" y="68"/>
                  </a:lnTo>
                  <a:close/>
                </a:path>
              </a:pathLst>
            </a:custGeom>
            <a:solidFill>
              <a:srgbClr val="A3BF5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F88D86F1-BBC8-6837-626F-83D15DB0DD32}"/>
                </a:ext>
              </a:extLst>
            </p:cNvPr>
            <p:cNvSpPr/>
            <p:nvPr/>
          </p:nvSpPr>
          <p:spPr>
            <a:xfrm>
              <a:off x="1204906" y="4009177"/>
              <a:ext cx="278297" cy="776599"/>
            </a:xfrm>
            <a:custGeom>
              <a:avLst/>
              <a:gdLst>
                <a:gd name="connsiteX0" fmla="*/ 31752 w 278297"/>
                <a:gd name="connsiteY0" fmla="*/ 0 h 776599"/>
                <a:gd name="connsiteX1" fmla="*/ 92240 w 278297"/>
                <a:gd name="connsiteY1" fmla="*/ 0 h 776599"/>
                <a:gd name="connsiteX2" fmla="*/ 160066 w 278297"/>
                <a:gd name="connsiteY2" fmla="*/ 80856 h 776599"/>
                <a:gd name="connsiteX3" fmla="*/ 186881 w 278297"/>
                <a:gd name="connsiteY3" fmla="*/ 83599 h 776599"/>
                <a:gd name="connsiteX4" fmla="*/ 276446 w 278297"/>
                <a:gd name="connsiteY4" fmla="*/ 762609 h 776599"/>
                <a:gd name="connsiteX5" fmla="*/ 278298 w 278297"/>
                <a:gd name="connsiteY5" fmla="*/ 776600 h 776599"/>
                <a:gd name="connsiteX6" fmla="*/ 267393 w 278297"/>
                <a:gd name="connsiteY6" fmla="*/ 776600 h 776599"/>
                <a:gd name="connsiteX7" fmla="*/ 260741 w 278297"/>
                <a:gd name="connsiteY7" fmla="*/ 776600 h 776599"/>
                <a:gd name="connsiteX8" fmla="*/ 122415 w 278297"/>
                <a:gd name="connsiteY8" fmla="*/ 776600 h 776599"/>
                <a:gd name="connsiteX9" fmla="*/ 110208 w 278297"/>
                <a:gd name="connsiteY9" fmla="*/ 776600 h 776599"/>
                <a:gd name="connsiteX10" fmla="*/ 107190 w 278297"/>
                <a:gd name="connsiteY10" fmla="*/ 762609 h 776599"/>
                <a:gd name="connsiteX11" fmla="*/ 0 w 278297"/>
                <a:gd name="connsiteY11" fmla="*/ 267462 h 776599"/>
                <a:gd name="connsiteX12" fmla="*/ 31752 w 278297"/>
                <a:gd name="connsiteY12" fmla="*/ 0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8297" h="776599">
                  <a:moveTo>
                    <a:pt x="31752" y="0"/>
                  </a:moveTo>
                  <a:lnTo>
                    <a:pt x="92240" y="0"/>
                  </a:lnTo>
                  <a:cubicBezTo>
                    <a:pt x="92240" y="38747"/>
                    <a:pt x="116655" y="71392"/>
                    <a:pt x="160066" y="80856"/>
                  </a:cubicBezTo>
                  <a:cubicBezTo>
                    <a:pt x="168295" y="82639"/>
                    <a:pt x="177279" y="83599"/>
                    <a:pt x="186881" y="83599"/>
                  </a:cubicBezTo>
                  <a:lnTo>
                    <a:pt x="276446" y="762609"/>
                  </a:lnTo>
                  <a:lnTo>
                    <a:pt x="278298" y="776600"/>
                  </a:lnTo>
                  <a:lnTo>
                    <a:pt x="267393" y="776600"/>
                  </a:lnTo>
                  <a:lnTo>
                    <a:pt x="260741" y="776600"/>
                  </a:lnTo>
                  <a:lnTo>
                    <a:pt x="122415" y="776600"/>
                  </a:lnTo>
                  <a:lnTo>
                    <a:pt x="110208" y="776600"/>
                  </a:lnTo>
                  <a:lnTo>
                    <a:pt x="107190" y="762609"/>
                  </a:lnTo>
                  <a:lnTo>
                    <a:pt x="0" y="267462"/>
                  </a:lnTo>
                  <a:lnTo>
                    <a:pt x="31752" y="0"/>
                  </a:lnTo>
                  <a:close/>
                </a:path>
              </a:pathLst>
            </a:custGeom>
            <a:solidFill>
              <a:srgbClr val="7A8F3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3468D53-1CB9-89D8-5D07-0A68B2736B6A}"/>
                </a:ext>
              </a:extLst>
            </p:cNvPr>
            <p:cNvSpPr/>
            <p:nvPr/>
          </p:nvSpPr>
          <p:spPr>
            <a:xfrm>
              <a:off x="1182203" y="4851820"/>
              <a:ext cx="50546" cy="33946"/>
            </a:xfrm>
            <a:custGeom>
              <a:avLst/>
              <a:gdLst>
                <a:gd name="connsiteX0" fmla="*/ 16325 w 50546"/>
                <a:gd name="connsiteY0" fmla="*/ 0 h 33946"/>
                <a:gd name="connsiteX1" fmla="*/ 1512 w 50546"/>
                <a:gd name="connsiteY1" fmla="*/ 33947 h 33946"/>
                <a:gd name="connsiteX2" fmla="*/ 50546 w 50546"/>
                <a:gd name="connsiteY2" fmla="*/ 33947 h 33946"/>
                <a:gd name="connsiteX3" fmla="*/ 36213 w 50546"/>
                <a:gd name="connsiteY3" fmla="*/ 11933 h 33946"/>
                <a:gd name="connsiteX4" fmla="*/ 16325 w 50546"/>
                <a:gd name="connsiteY4" fmla="*/ 0 h 3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6" h="33946">
                  <a:moveTo>
                    <a:pt x="16325" y="0"/>
                  </a:moveTo>
                  <a:cubicBezTo>
                    <a:pt x="16325" y="0"/>
                    <a:pt x="-5895" y="10835"/>
                    <a:pt x="1512" y="33947"/>
                  </a:cubicBezTo>
                  <a:lnTo>
                    <a:pt x="50546" y="33947"/>
                  </a:lnTo>
                  <a:cubicBezTo>
                    <a:pt x="49449" y="24826"/>
                    <a:pt x="44237" y="16665"/>
                    <a:pt x="36213" y="11933"/>
                  </a:cubicBezTo>
                  <a:cubicBezTo>
                    <a:pt x="28464" y="7338"/>
                    <a:pt x="22017" y="3498"/>
                    <a:pt x="16325" y="0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E92C065C-88CA-19AF-5627-FB2F8A87FDA6}"/>
                </a:ext>
              </a:extLst>
            </p:cNvPr>
            <p:cNvSpPr/>
            <p:nvPr/>
          </p:nvSpPr>
          <p:spPr>
            <a:xfrm>
              <a:off x="979278" y="4811152"/>
              <a:ext cx="40210" cy="43479"/>
            </a:xfrm>
            <a:custGeom>
              <a:avLst/>
              <a:gdLst>
                <a:gd name="connsiteX0" fmla="*/ 0 w 40210"/>
                <a:gd name="connsiteY0" fmla="*/ 8847 h 43479"/>
                <a:gd name="connsiteX1" fmla="*/ 0 w 40210"/>
                <a:gd name="connsiteY1" fmla="*/ 43479 h 43479"/>
                <a:gd name="connsiteX2" fmla="*/ 40051 w 40210"/>
                <a:gd name="connsiteY2" fmla="*/ 3018 h 43479"/>
                <a:gd name="connsiteX3" fmla="*/ 9396 w 40210"/>
                <a:gd name="connsiteY3" fmla="*/ 68 h 43479"/>
                <a:gd name="connsiteX4" fmla="*/ 9053 w 40210"/>
                <a:gd name="connsiteY4" fmla="*/ 0 h 43479"/>
                <a:gd name="connsiteX5" fmla="*/ 8847 w 40210"/>
                <a:gd name="connsiteY5" fmla="*/ 0 h 43479"/>
                <a:gd name="connsiteX6" fmla="*/ 0 w 40210"/>
                <a:gd name="connsiteY6" fmla="*/ 8847 h 4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0" h="43479">
                  <a:moveTo>
                    <a:pt x="0" y="8847"/>
                  </a:moveTo>
                  <a:lnTo>
                    <a:pt x="0" y="43479"/>
                  </a:lnTo>
                  <a:cubicBezTo>
                    <a:pt x="44988" y="42931"/>
                    <a:pt x="40051" y="3018"/>
                    <a:pt x="40051" y="3018"/>
                  </a:cubicBezTo>
                  <a:cubicBezTo>
                    <a:pt x="22083" y="1851"/>
                    <a:pt x="11316" y="343"/>
                    <a:pt x="9396" y="68"/>
                  </a:cubicBezTo>
                  <a:cubicBezTo>
                    <a:pt x="9190" y="68"/>
                    <a:pt x="9053" y="0"/>
                    <a:pt x="9053" y="0"/>
                  </a:cubicBezTo>
                  <a:lnTo>
                    <a:pt x="8847" y="0"/>
                  </a:lnTo>
                  <a:cubicBezTo>
                    <a:pt x="3978" y="0"/>
                    <a:pt x="0" y="3977"/>
                    <a:pt x="0" y="884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A91BD9E9-45D8-7649-3471-D913673BCAFC}"/>
                </a:ext>
              </a:extLst>
            </p:cNvPr>
            <p:cNvSpPr/>
            <p:nvPr/>
          </p:nvSpPr>
          <p:spPr>
            <a:xfrm>
              <a:off x="979278" y="4811152"/>
              <a:ext cx="219250" cy="74614"/>
            </a:xfrm>
            <a:custGeom>
              <a:avLst/>
              <a:gdLst>
                <a:gd name="connsiteX0" fmla="*/ 166444 w 219250"/>
                <a:gd name="connsiteY0" fmla="*/ 7475 h 74614"/>
                <a:gd name="connsiteX1" fmla="*/ 154511 w 219250"/>
                <a:gd name="connsiteY1" fmla="*/ 0 h 74614"/>
                <a:gd name="connsiteX2" fmla="*/ 142578 w 219250"/>
                <a:gd name="connsiteY2" fmla="*/ 1371 h 74614"/>
                <a:gd name="connsiteX3" fmla="*/ 81542 w 219250"/>
                <a:gd name="connsiteY3" fmla="*/ 4320 h 74614"/>
                <a:gd name="connsiteX4" fmla="*/ 75027 w 219250"/>
                <a:gd name="connsiteY4" fmla="*/ 4252 h 74614"/>
                <a:gd name="connsiteX5" fmla="*/ 40051 w 219250"/>
                <a:gd name="connsiteY5" fmla="*/ 3018 h 74614"/>
                <a:gd name="connsiteX6" fmla="*/ 0 w 219250"/>
                <a:gd name="connsiteY6" fmla="*/ 43479 h 74614"/>
                <a:gd name="connsiteX7" fmla="*/ 0 w 219250"/>
                <a:gd name="connsiteY7" fmla="*/ 74615 h 74614"/>
                <a:gd name="connsiteX8" fmla="*/ 204437 w 219250"/>
                <a:gd name="connsiteY8" fmla="*/ 74615 h 74614"/>
                <a:gd name="connsiteX9" fmla="*/ 219250 w 219250"/>
                <a:gd name="connsiteY9" fmla="*/ 40668 h 74614"/>
                <a:gd name="connsiteX10" fmla="*/ 186469 w 219250"/>
                <a:gd name="connsiteY10" fmla="*/ 20163 h 74614"/>
                <a:gd name="connsiteX11" fmla="*/ 166444 w 219250"/>
                <a:gd name="connsiteY11" fmla="*/ 7475 h 7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250" h="74614">
                  <a:moveTo>
                    <a:pt x="166444" y="7475"/>
                  </a:moveTo>
                  <a:cubicBezTo>
                    <a:pt x="162809" y="5144"/>
                    <a:pt x="158831" y="2674"/>
                    <a:pt x="154511" y="0"/>
                  </a:cubicBezTo>
                  <a:cubicBezTo>
                    <a:pt x="154511" y="0"/>
                    <a:pt x="150190" y="617"/>
                    <a:pt x="142578" y="1371"/>
                  </a:cubicBezTo>
                  <a:cubicBezTo>
                    <a:pt x="129891" y="2606"/>
                    <a:pt x="108014" y="4320"/>
                    <a:pt x="81542" y="4320"/>
                  </a:cubicBezTo>
                  <a:cubicBezTo>
                    <a:pt x="79347" y="4320"/>
                    <a:pt x="77153" y="4320"/>
                    <a:pt x="75027" y="4252"/>
                  </a:cubicBezTo>
                  <a:cubicBezTo>
                    <a:pt x="61448" y="4115"/>
                    <a:pt x="49721" y="3635"/>
                    <a:pt x="40051" y="3018"/>
                  </a:cubicBezTo>
                  <a:cubicBezTo>
                    <a:pt x="40051" y="3018"/>
                    <a:pt x="44988" y="42931"/>
                    <a:pt x="0" y="43479"/>
                  </a:cubicBezTo>
                  <a:lnTo>
                    <a:pt x="0" y="74615"/>
                  </a:lnTo>
                  <a:lnTo>
                    <a:pt x="204437" y="74615"/>
                  </a:lnTo>
                  <a:cubicBezTo>
                    <a:pt x="196962" y="51503"/>
                    <a:pt x="219250" y="40668"/>
                    <a:pt x="219250" y="40668"/>
                  </a:cubicBezTo>
                  <a:cubicBezTo>
                    <a:pt x="207317" y="33398"/>
                    <a:pt x="198471" y="27843"/>
                    <a:pt x="186469" y="20163"/>
                  </a:cubicBezTo>
                  <a:cubicBezTo>
                    <a:pt x="180708" y="16528"/>
                    <a:pt x="174262" y="12481"/>
                    <a:pt x="166444" y="7475"/>
                  </a:cubicBezTo>
                  <a:close/>
                </a:path>
              </a:pathLst>
            </a:custGeom>
            <a:solidFill>
              <a:srgbClr val="F4745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C0A91FA9-4FEF-9DF9-A3A3-F344CAFA4F08}"/>
                </a:ext>
              </a:extLst>
            </p:cNvPr>
            <p:cNvSpPr/>
            <p:nvPr/>
          </p:nvSpPr>
          <p:spPr>
            <a:xfrm>
              <a:off x="979278" y="4885767"/>
              <a:ext cx="253677" cy="12344"/>
            </a:xfrm>
            <a:custGeom>
              <a:avLst/>
              <a:gdLst>
                <a:gd name="connsiteX0" fmla="*/ 0 w 253677"/>
                <a:gd name="connsiteY0" fmla="*/ 0 h 12344"/>
                <a:gd name="connsiteX1" fmla="*/ 0 w 253677"/>
                <a:gd name="connsiteY1" fmla="*/ 1098 h 12344"/>
                <a:gd name="connsiteX2" fmla="*/ 11179 w 253677"/>
                <a:gd name="connsiteY2" fmla="*/ 12345 h 12344"/>
                <a:gd name="connsiteX3" fmla="*/ 244831 w 253677"/>
                <a:gd name="connsiteY3" fmla="*/ 12345 h 12344"/>
                <a:gd name="connsiteX4" fmla="*/ 251071 w 253677"/>
                <a:gd name="connsiteY4" fmla="*/ 9739 h 12344"/>
                <a:gd name="connsiteX5" fmla="*/ 253677 w 253677"/>
                <a:gd name="connsiteY5" fmla="*/ 3498 h 12344"/>
                <a:gd name="connsiteX6" fmla="*/ 253472 w 253677"/>
                <a:gd name="connsiteY6" fmla="*/ 0 h 12344"/>
                <a:gd name="connsiteX7" fmla="*/ 204437 w 253677"/>
                <a:gd name="connsiteY7" fmla="*/ 0 h 12344"/>
                <a:gd name="connsiteX8" fmla="*/ 0 w 253677"/>
                <a:gd name="connsiteY8" fmla="*/ 0 h 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677" h="12344">
                  <a:moveTo>
                    <a:pt x="0" y="0"/>
                  </a:moveTo>
                  <a:lnTo>
                    <a:pt x="0" y="1098"/>
                  </a:lnTo>
                  <a:cubicBezTo>
                    <a:pt x="0" y="7270"/>
                    <a:pt x="5006" y="12345"/>
                    <a:pt x="11179" y="12345"/>
                  </a:cubicBezTo>
                  <a:lnTo>
                    <a:pt x="244831" y="12345"/>
                  </a:lnTo>
                  <a:cubicBezTo>
                    <a:pt x="247299" y="12345"/>
                    <a:pt x="249494" y="11385"/>
                    <a:pt x="251071" y="9739"/>
                  </a:cubicBezTo>
                  <a:cubicBezTo>
                    <a:pt x="252649" y="8161"/>
                    <a:pt x="253677" y="5898"/>
                    <a:pt x="253677" y="3498"/>
                  </a:cubicBezTo>
                  <a:cubicBezTo>
                    <a:pt x="253677" y="2332"/>
                    <a:pt x="253609" y="1166"/>
                    <a:pt x="253472" y="0"/>
                  </a:cubicBezTo>
                  <a:lnTo>
                    <a:pt x="204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2A3EE32F-9280-358C-C861-C45E315AC44E}"/>
                </a:ext>
              </a:extLst>
            </p:cNvPr>
            <p:cNvSpPr/>
            <p:nvPr/>
          </p:nvSpPr>
          <p:spPr>
            <a:xfrm>
              <a:off x="988330" y="4785777"/>
              <a:ext cx="144978" cy="29694"/>
            </a:xfrm>
            <a:custGeom>
              <a:avLst/>
              <a:gdLst>
                <a:gd name="connsiteX0" fmla="*/ 0 w 144978"/>
                <a:gd name="connsiteY0" fmla="*/ 0 h 29694"/>
                <a:gd name="connsiteX1" fmla="*/ 0 w 144978"/>
                <a:gd name="connsiteY1" fmla="*/ 25375 h 29694"/>
                <a:gd name="connsiteX2" fmla="*/ 343 w 144978"/>
                <a:gd name="connsiteY2" fmla="*/ 25443 h 29694"/>
                <a:gd name="connsiteX3" fmla="*/ 65974 w 144978"/>
                <a:gd name="connsiteY3" fmla="*/ 29627 h 29694"/>
                <a:gd name="connsiteX4" fmla="*/ 72489 w 144978"/>
                <a:gd name="connsiteY4" fmla="*/ 29695 h 29694"/>
                <a:gd name="connsiteX5" fmla="*/ 133525 w 144978"/>
                <a:gd name="connsiteY5" fmla="*/ 26746 h 29694"/>
                <a:gd name="connsiteX6" fmla="*/ 144978 w 144978"/>
                <a:gd name="connsiteY6" fmla="*/ 25375 h 29694"/>
                <a:gd name="connsiteX7" fmla="*/ 144978 w 144978"/>
                <a:gd name="connsiteY7" fmla="*/ 0 h 29694"/>
                <a:gd name="connsiteX8" fmla="*/ 11041 w 144978"/>
                <a:gd name="connsiteY8" fmla="*/ 0 h 29694"/>
                <a:gd name="connsiteX9" fmla="*/ 0 w 144978"/>
                <a:gd name="connsiteY9" fmla="*/ 0 h 2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978" h="29694">
                  <a:moveTo>
                    <a:pt x="0" y="0"/>
                  </a:moveTo>
                  <a:lnTo>
                    <a:pt x="0" y="25375"/>
                  </a:lnTo>
                  <a:cubicBezTo>
                    <a:pt x="0" y="25375"/>
                    <a:pt x="137" y="25375"/>
                    <a:pt x="343" y="25443"/>
                  </a:cubicBezTo>
                  <a:cubicBezTo>
                    <a:pt x="3772" y="25786"/>
                    <a:pt x="35044" y="29215"/>
                    <a:pt x="65974" y="29627"/>
                  </a:cubicBezTo>
                  <a:cubicBezTo>
                    <a:pt x="68100" y="29695"/>
                    <a:pt x="70295" y="29695"/>
                    <a:pt x="72489" y="29695"/>
                  </a:cubicBezTo>
                  <a:cubicBezTo>
                    <a:pt x="98961" y="29695"/>
                    <a:pt x="120838" y="28049"/>
                    <a:pt x="133525" y="26746"/>
                  </a:cubicBezTo>
                  <a:cubicBezTo>
                    <a:pt x="140863" y="25992"/>
                    <a:pt x="144978" y="25375"/>
                    <a:pt x="144978" y="25375"/>
                  </a:cubicBezTo>
                  <a:lnTo>
                    <a:pt x="144978" y="0"/>
                  </a:lnTo>
                  <a:lnTo>
                    <a:pt x="110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AE29E80-461D-C635-62ED-E1F9681102EA}"/>
                </a:ext>
              </a:extLst>
            </p:cNvPr>
            <p:cNvSpPr/>
            <p:nvPr/>
          </p:nvSpPr>
          <p:spPr>
            <a:xfrm>
              <a:off x="1124256" y="4817255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4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43728DF-3264-7014-7AAA-994191B620BB}"/>
                </a:ext>
              </a:extLst>
            </p:cNvPr>
            <p:cNvSpPr/>
            <p:nvPr/>
          </p:nvSpPr>
          <p:spPr>
            <a:xfrm>
              <a:off x="1134268" y="4824113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5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C1142C6-3BEC-51C0-1C0C-C9D88B0FBF06}"/>
                </a:ext>
              </a:extLst>
            </p:cNvPr>
            <p:cNvSpPr/>
            <p:nvPr/>
          </p:nvSpPr>
          <p:spPr>
            <a:xfrm>
              <a:off x="1144350" y="4829820"/>
              <a:ext cx="22822" cy="23370"/>
            </a:xfrm>
            <a:custGeom>
              <a:avLst/>
              <a:gdLst>
                <a:gd name="connsiteX0" fmla="*/ 1372 w 22822"/>
                <a:gd name="connsiteY0" fmla="*/ 23371 h 23370"/>
                <a:gd name="connsiteX1" fmla="*/ 411 w 22822"/>
                <a:gd name="connsiteY1" fmla="*/ 22959 h 23370"/>
                <a:gd name="connsiteX2" fmla="*/ 411 w 22822"/>
                <a:gd name="connsiteY2" fmla="*/ 21039 h 23370"/>
                <a:gd name="connsiteX3" fmla="*/ 20437 w 22822"/>
                <a:gd name="connsiteY3" fmla="*/ 534 h 23370"/>
                <a:gd name="connsiteX4" fmla="*/ 22289 w 22822"/>
                <a:gd name="connsiteY4" fmla="*/ 259 h 23370"/>
                <a:gd name="connsiteX5" fmla="*/ 22563 w 22822"/>
                <a:gd name="connsiteY5" fmla="*/ 2180 h 23370"/>
                <a:gd name="connsiteX6" fmla="*/ 22494 w 22822"/>
                <a:gd name="connsiteY6" fmla="*/ 2317 h 23370"/>
                <a:gd name="connsiteX7" fmla="*/ 2400 w 22822"/>
                <a:gd name="connsiteY7" fmla="*/ 22959 h 23370"/>
                <a:gd name="connsiteX8" fmla="*/ 1372 w 22822"/>
                <a:gd name="connsiteY8" fmla="*/ 23371 h 2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22" h="23370">
                  <a:moveTo>
                    <a:pt x="1372" y="23371"/>
                  </a:moveTo>
                  <a:cubicBezTo>
                    <a:pt x="1029" y="23371"/>
                    <a:pt x="686" y="23234"/>
                    <a:pt x="411" y="22959"/>
                  </a:cubicBezTo>
                  <a:cubicBezTo>
                    <a:pt x="-137" y="22411"/>
                    <a:pt x="-137" y="21588"/>
                    <a:pt x="411" y="21039"/>
                  </a:cubicBezTo>
                  <a:lnTo>
                    <a:pt x="20437" y="534"/>
                  </a:lnTo>
                  <a:cubicBezTo>
                    <a:pt x="20917" y="-84"/>
                    <a:pt x="21740" y="-152"/>
                    <a:pt x="22289" y="259"/>
                  </a:cubicBezTo>
                  <a:cubicBezTo>
                    <a:pt x="22906" y="671"/>
                    <a:pt x="22974" y="1562"/>
                    <a:pt x="22563" y="2180"/>
                  </a:cubicBezTo>
                  <a:lnTo>
                    <a:pt x="22494" y="2317"/>
                  </a:lnTo>
                  <a:lnTo>
                    <a:pt x="2400" y="22959"/>
                  </a:lnTo>
                  <a:cubicBezTo>
                    <a:pt x="2057" y="23234"/>
                    <a:pt x="1715" y="23371"/>
                    <a:pt x="1372" y="23371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F5BE72F9-FD02-BF30-C9A0-7BA28369C1BA}"/>
                </a:ext>
              </a:extLst>
            </p:cNvPr>
            <p:cNvGrpSpPr/>
            <p:nvPr/>
          </p:nvGrpSpPr>
          <p:grpSpPr>
            <a:xfrm>
              <a:off x="1318474" y="4785777"/>
              <a:ext cx="253746" cy="112334"/>
              <a:chOff x="1318474" y="4785777"/>
              <a:chExt cx="253746" cy="112334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6D5A3A6-7EB6-8FF5-E00D-300FADFFF4C5}"/>
                  </a:ext>
                </a:extLst>
              </p:cNvPr>
              <p:cNvSpPr/>
              <p:nvPr/>
            </p:nvSpPr>
            <p:spPr>
              <a:xfrm>
                <a:off x="1521400" y="4851820"/>
                <a:ext cx="50546" cy="33946"/>
              </a:xfrm>
              <a:custGeom>
                <a:avLst/>
                <a:gdLst>
                  <a:gd name="connsiteX0" fmla="*/ 16325 w 50546"/>
                  <a:gd name="connsiteY0" fmla="*/ 0 h 33946"/>
                  <a:gd name="connsiteX1" fmla="*/ 1512 w 50546"/>
                  <a:gd name="connsiteY1" fmla="*/ 33947 h 33946"/>
                  <a:gd name="connsiteX2" fmla="*/ 50546 w 50546"/>
                  <a:gd name="connsiteY2" fmla="*/ 33947 h 33946"/>
                  <a:gd name="connsiteX3" fmla="*/ 36213 w 50546"/>
                  <a:gd name="connsiteY3" fmla="*/ 11933 h 33946"/>
                  <a:gd name="connsiteX4" fmla="*/ 16325 w 50546"/>
                  <a:gd name="connsiteY4" fmla="*/ 0 h 3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46" h="33946">
                    <a:moveTo>
                      <a:pt x="16325" y="0"/>
                    </a:moveTo>
                    <a:cubicBezTo>
                      <a:pt x="16325" y="0"/>
                      <a:pt x="-5895" y="10835"/>
                      <a:pt x="1512" y="33947"/>
                    </a:cubicBezTo>
                    <a:lnTo>
                      <a:pt x="50546" y="33947"/>
                    </a:lnTo>
                    <a:cubicBezTo>
                      <a:pt x="49449" y="24826"/>
                      <a:pt x="44237" y="16665"/>
                      <a:pt x="36213" y="11933"/>
                    </a:cubicBezTo>
                    <a:cubicBezTo>
                      <a:pt x="28463" y="7338"/>
                      <a:pt x="22017" y="3498"/>
                      <a:pt x="16325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5423F788-80E7-3355-1F54-2DF11B0E60D0}"/>
                  </a:ext>
                </a:extLst>
              </p:cNvPr>
              <p:cNvSpPr/>
              <p:nvPr/>
            </p:nvSpPr>
            <p:spPr>
              <a:xfrm>
                <a:off x="1318543" y="4811152"/>
                <a:ext cx="40210" cy="43479"/>
              </a:xfrm>
              <a:custGeom>
                <a:avLst/>
                <a:gdLst>
                  <a:gd name="connsiteX0" fmla="*/ 0 w 40210"/>
                  <a:gd name="connsiteY0" fmla="*/ 8847 h 43479"/>
                  <a:gd name="connsiteX1" fmla="*/ 0 w 40210"/>
                  <a:gd name="connsiteY1" fmla="*/ 43479 h 43479"/>
                  <a:gd name="connsiteX2" fmla="*/ 40051 w 40210"/>
                  <a:gd name="connsiteY2" fmla="*/ 3018 h 43479"/>
                  <a:gd name="connsiteX3" fmla="*/ 9395 w 40210"/>
                  <a:gd name="connsiteY3" fmla="*/ 68 h 43479"/>
                  <a:gd name="connsiteX4" fmla="*/ 9053 w 40210"/>
                  <a:gd name="connsiteY4" fmla="*/ 0 h 43479"/>
                  <a:gd name="connsiteX5" fmla="*/ 8847 w 40210"/>
                  <a:gd name="connsiteY5" fmla="*/ 0 h 43479"/>
                  <a:gd name="connsiteX6" fmla="*/ 0 w 40210"/>
                  <a:gd name="connsiteY6" fmla="*/ 8847 h 4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10" h="43479">
                    <a:moveTo>
                      <a:pt x="0" y="8847"/>
                    </a:moveTo>
                    <a:lnTo>
                      <a:pt x="0" y="43479"/>
                    </a:lnTo>
                    <a:cubicBezTo>
                      <a:pt x="44988" y="42931"/>
                      <a:pt x="40051" y="3018"/>
                      <a:pt x="40051" y="3018"/>
                    </a:cubicBezTo>
                    <a:cubicBezTo>
                      <a:pt x="22083" y="1851"/>
                      <a:pt x="11316" y="343"/>
                      <a:pt x="9395" y="68"/>
                    </a:cubicBezTo>
                    <a:cubicBezTo>
                      <a:pt x="9190" y="68"/>
                      <a:pt x="9053" y="0"/>
                      <a:pt x="9053" y="0"/>
                    </a:cubicBezTo>
                    <a:lnTo>
                      <a:pt x="8847" y="0"/>
                    </a:lnTo>
                    <a:cubicBezTo>
                      <a:pt x="3909" y="0"/>
                      <a:pt x="0" y="3977"/>
                      <a:pt x="0" y="884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A5FE7C8C-44D2-0EB6-16A3-F967C9EFA390}"/>
                  </a:ext>
                </a:extLst>
              </p:cNvPr>
              <p:cNvSpPr/>
              <p:nvPr/>
            </p:nvSpPr>
            <p:spPr>
              <a:xfrm>
                <a:off x="1318474" y="4811152"/>
                <a:ext cx="219250" cy="74614"/>
              </a:xfrm>
              <a:custGeom>
                <a:avLst/>
                <a:gdLst>
                  <a:gd name="connsiteX0" fmla="*/ 166444 w 219250"/>
                  <a:gd name="connsiteY0" fmla="*/ 7475 h 74614"/>
                  <a:gd name="connsiteX1" fmla="*/ 154511 w 219250"/>
                  <a:gd name="connsiteY1" fmla="*/ 0 h 74614"/>
                  <a:gd name="connsiteX2" fmla="*/ 142578 w 219250"/>
                  <a:gd name="connsiteY2" fmla="*/ 1371 h 74614"/>
                  <a:gd name="connsiteX3" fmla="*/ 81542 w 219250"/>
                  <a:gd name="connsiteY3" fmla="*/ 4320 h 74614"/>
                  <a:gd name="connsiteX4" fmla="*/ 75027 w 219250"/>
                  <a:gd name="connsiteY4" fmla="*/ 4252 h 74614"/>
                  <a:gd name="connsiteX5" fmla="*/ 40051 w 219250"/>
                  <a:gd name="connsiteY5" fmla="*/ 3018 h 74614"/>
                  <a:gd name="connsiteX6" fmla="*/ 0 w 219250"/>
                  <a:gd name="connsiteY6" fmla="*/ 43479 h 74614"/>
                  <a:gd name="connsiteX7" fmla="*/ 0 w 219250"/>
                  <a:gd name="connsiteY7" fmla="*/ 74615 h 74614"/>
                  <a:gd name="connsiteX8" fmla="*/ 204437 w 219250"/>
                  <a:gd name="connsiteY8" fmla="*/ 74615 h 74614"/>
                  <a:gd name="connsiteX9" fmla="*/ 219250 w 219250"/>
                  <a:gd name="connsiteY9" fmla="*/ 40668 h 74614"/>
                  <a:gd name="connsiteX10" fmla="*/ 186469 w 219250"/>
                  <a:gd name="connsiteY10" fmla="*/ 20163 h 74614"/>
                  <a:gd name="connsiteX11" fmla="*/ 166444 w 219250"/>
                  <a:gd name="connsiteY11" fmla="*/ 7475 h 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9250" h="74614">
                    <a:moveTo>
                      <a:pt x="166444" y="7475"/>
                    </a:moveTo>
                    <a:cubicBezTo>
                      <a:pt x="162809" y="5144"/>
                      <a:pt x="158831" y="2674"/>
                      <a:pt x="154511" y="0"/>
                    </a:cubicBezTo>
                    <a:cubicBezTo>
                      <a:pt x="154511" y="0"/>
                      <a:pt x="150190" y="617"/>
                      <a:pt x="142578" y="1371"/>
                    </a:cubicBezTo>
                    <a:cubicBezTo>
                      <a:pt x="129891" y="2606"/>
                      <a:pt x="108014" y="4320"/>
                      <a:pt x="81542" y="4320"/>
                    </a:cubicBezTo>
                    <a:cubicBezTo>
                      <a:pt x="79347" y="4320"/>
                      <a:pt x="77153" y="4320"/>
                      <a:pt x="75027" y="4252"/>
                    </a:cubicBezTo>
                    <a:cubicBezTo>
                      <a:pt x="61448" y="4115"/>
                      <a:pt x="49721" y="3635"/>
                      <a:pt x="40051" y="3018"/>
                    </a:cubicBezTo>
                    <a:cubicBezTo>
                      <a:pt x="40051" y="3018"/>
                      <a:pt x="44988" y="42931"/>
                      <a:pt x="0" y="43479"/>
                    </a:cubicBezTo>
                    <a:lnTo>
                      <a:pt x="0" y="74615"/>
                    </a:lnTo>
                    <a:lnTo>
                      <a:pt x="204437" y="74615"/>
                    </a:lnTo>
                    <a:cubicBezTo>
                      <a:pt x="196962" y="51503"/>
                      <a:pt x="219250" y="40668"/>
                      <a:pt x="219250" y="40668"/>
                    </a:cubicBezTo>
                    <a:cubicBezTo>
                      <a:pt x="207317" y="33398"/>
                      <a:pt x="198471" y="27843"/>
                      <a:pt x="186469" y="20163"/>
                    </a:cubicBezTo>
                    <a:cubicBezTo>
                      <a:pt x="180777" y="16528"/>
                      <a:pt x="174330" y="12481"/>
                      <a:pt x="166444" y="7475"/>
                    </a:cubicBezTo>
                    <a:close/>
                  </a:path>
                </a:pathLst>
              </a:custGeom>
              <a:solidFill>
                <a:srgbClr val="F474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ABB08596-8A86-71C9-B012-68A7D8CA2652}"/>
                  </a:ext>
                </a:extLst>
              </p:cNvPr>
              <p:cNvSpPr/>
              <p:nvPr/>
            </p:nvSpPr>
            <p:spPr>
              <a:xfrm>
                <a:off x="1318543" y="4885767"/>
                <a:ext cx="253677" cy="12344"/>
              </a:xfrm>
              <a:custGeom>
                <a:avLst/>
                <a:gdLst>
                  <a:gd name="connsiteX0" fmla="*/ 0 w 253677"/>
                  <a:gd name="connsiteY0" fmla="*/ 0 h 12344"/>
                  <a:gd name="connsiteX1" fmla="*/ 0 w 253677"/>
                  <a:gd name="connsiteY1" fmla="*/ 1098 h 12344"/>
                  <a:gd name="connsiteX2" fmla="*/ 11179 w 253677"/>
                  <a:gd name="connsiteY2" fmla="*/ 12345 h 12344"/>
                  <a:gd name="connsiteX3" fmla="*/ 244831 w 253677"/>
                  <a:gd name="connsiteY3" fmla="*/ 12345 h 12344"/>
                  <a:gd name="connsiteX4" fmla="*/ 251071 w 253677"/>
                  <a:gd name="connsiteY4" fmla="*/ 9739 h 12344"/>
                  <a:gd name="connsiteX5" fmla="*/ 253677 w 253677"/>
                  <a:gd name="connsiteY5" fmla="*/ 3498 h 12344"/>
                  <a:gd name="connsiteX6" fmla="*/ 253472 w 253677"/>
                  <a:gd name="connsiteY6" fmla="*/ 0 h 12344"/>
                  <a:gd name="connsiteX7" fmla="*/ 204437 w 253677"/>
                  <a:gd name="connsiteY7" fmla="*/ 0 h 12344"/>
                  <a:gd name="connsiteX8" fmla="*/ 0 w 253677"/>
                  <a:gd name="connsiteY8" fmla="*/ 0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677" h="12344">
                    <a:moveTo>
                      <a:pt x="0" y="0"/>
                    </a:moveTo>
                    <a:lnTo>
                      <a:pt x="0" y="1098"/>
                    </a:lnTo>
                    <a:cubicBezTo>
                      <a:pt x="0" y="7270"/>
                      <a:pt x="5006" y="12345"/>
                      <a:pt x="11179" y="12345"/>
                    </a:cubicBezTo>
                    <a:lnTo>
                      <a:pt x="244831" y="12345"/>
                    </a:lnTo>
                    <a:cubicBezTo>
                      <a:pt x="247299" y="12345"/>
                      <a:pt x="249494" y="11385"/>
                      <a:pt x="251071" y="9739"/>
                    </a:cubicBezTo>
                    <a:cubicBezTo>
                      <a:pt x="252649" y="8161"/>
                      <a:pt x="253677" y="5898"/>
                      <a:pt x="253677" y="3498"/>
                    </a:cubicBezTo>
                    <a:cubicBezTo>
                      <a:pt x="253677" y="2332"/>
                      <a:pt x="253609" y="1166"/>
                      <a:pt x="253472" y="0"/>
                    </a:cubicBezTo>
                    <a:lnTo>
                      <a:pt x="204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F2AAF349-3737-9BE9-9CF4-2D0866C6BBF4}"/>
                  </a:ext>
                </a:extLst>
              </p:cNvPr>
              <p:cNvSpPr/>
              <p:nvPr/>
            </p:nvSpPr>
            <p:spPr>
              <a:xfrm>
                <a:off x="1327595" y="4785777"/>
                <a:ext cx="144978" cy="29694"/>
              </a:xfrm>
              <a:custGeom>
                <a:avLst/>
                <a:gdLst>
                  <a:gd name="connsiteX0" fmla="*/ 0 w 144978"/>
                  <a:gd name="connsiteY0" fmla="*/ 0 h 29694"/>
                  <a:gd name="connsiteX1" fmla="*/ 0 w 144978"/>
                  <a:gd name="connsiteY1" fmla="*/ 25375 h 29694"/>
                  <a:gd name="connsiteX2" fmla="*/ 343 w 144978"/>
                  <a:gd name="connsiteY2" fmla="*/ 25443 h 29694"/>
                  <a:gd name="connsiteX3" fmla="*/ 65974 w 144978"/>
                  <a:gd name="connsiteY3" fmla="*/ 29627 h 29694"/>
                  <a:gd name="connsiteX4" fmla="*/ 72489 w 144978"/>
                  <a:gd name="connsiteY4" fmla="*/ 29695 h 29694"/>
                  <a:gd name="connsiteX5" fmla="*/ 133525 w 144978"/>
                  <a:gd name="connsiteY5" fmla="*/ 26746 h 29694"/>
                  <a:gd name="connsiteX6" fmla="*/ 144978 w 144978"/>
                  <a:gd name="connsiteY6" fmla="*/ 25375 h 29694"/>
                  <a:gd name="connsiteX7" fmla="*/ 144978 w 144978"/>
                  <a:gd name="connsiteY7" fmla="*/ 0 h 29694"/>
                  <a:gd name="connsiteX8" fmla="*/ 11041 w 144978"/>
                  <a:gd name="connsiteY8" fmla="*/ 0 h 29694"/>
                  <a:gd name="connsiteX9" fmla="*/ 0 w 144978"/>
                  <a:gd name="connsiteY9" fmla="*/ 0 h 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978" h="29694">
                    <a:moveTo>
                      <a:pt x="0" y="0"/>
                    </a:moveTo>
                    <a:lnTo>
                      <a:pt x="0" y="25375"/>
                    </a:lnTo>
                    <a:cubicBezTo>
                      <a:pt x="0" y="25375"/>
                      <a:pt x="137" y="25375"/>
                      <a:pt x="343" y="25443"/>
                    </a:cubicBezTo>
                    <a:cubicBezTo>
                      <a:pt x="3772" y="25786"/>
                      <a:pt x="35044" y="29215"/>
                      <a:pt x="65974" y="29627"/>
                    </a:cubicBezTo>
                    <a:cubicBezTo>
                      <a:pt x="68100" y="29695"/>
                      <a:pt x="70295" y="29695"/>
                      <a:pt x="72489" y="29695"/>
                    </a:cubicBezTo>
                    <a:cubicBezTo>
                      <a:pt x="98961" y="29695"/>
                      <a:pt x="120838" y="28049"/>
                      <a:pt x="133525" y="26746"/>
                    </a:cubicBezTo>
                    <a:cubicBezTo>
                      <a:pt x="140863" y="25992"/>
                      <a:pt x="144978" y="25375"/>
                      <a:pt x="144978" y="25375"/>
                    </a:cubicBezTo>
                    <a:lnTo>
                      <a:pt x="144978" y="0"/>
                    </a:lnTo>
                    <a:lnTo>
                      <a:pt x="11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910247B-38BD-6CCA-42D4-3454159126C8}"/>
                  </a:ext>
                </a:extLst>
              </p:cNvPr>
              <p:cNvSpPr/>
              <p:nvPr/>
            </p:nvSpPr>
            <p:spPr>
              <a:xfrm>
                <a:off x="1463521" y="4817255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C5452543-E121-F3BD-38F9-E1DE05F130C5}"/>
                  </a:ext>
                </a:extLst>
              </p:cNvPr>
              <p:cNvSpPr/>
              <p:nvPr/>
            </p:nvSpPr>
            <p:spPr>
              <a:xfrm>
                <a:off x="1473534" y="4824113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FDFAE46-DA48-CE9A-CFE6-1A92424A8A42}"/>
                  </a:ext>
                </a:extLst>
              </p:cNvPr>
              <p:cNvSpPr/>
              <p:nvPr/>
            </p:nvSpPr>
            <p:spPr>
              <a:xfrm>
                <a:off x="1483546" y="4829820"/>
                <a:ext cx="22822" cy="23370"/>
              </a:xfrm>
              <a:custGeom>
                <a:avLst/>
                <a:gdLst>
                  <a:gd name="connsiteX0" fmla="*/ 1372 w 22822"/>
                  <a:gd name="connsiteY0" fmla="*/ 23371 h 23370"/>
                  <a:gd name="connsiteX1" fmla="*/ 411 w 22822"/>
                  <a:gd name="connsiteY1" fmla="*/ 22959 h 23370"/>
                  <a:gd name="connsiteX2" fmla="*/ 411 w 22822"/>
                  <a:gd name="connsiteY2" fmla="*/ 21039 h 23370"/>
                  <a:gd name="connsiteX3" fmla="*/ 20437 w 22822"/>
                  <a:gd name="connsiteY3" fmla="*/ 534 h 23370"/>
                  <a:gd name="connsiteX4" fmla="*/ 22288 w 22822"/>
                  <a:gd name="connsiteY4" fmla="*/ 259 h 23370"/>
                  <a:gd name="connsiteX5" fmla="*/ 22563 w 22822"/>
                  <a:gd name="connsiteY5" fmla="*/ 2180 h 23370"/>
                  <a:gd name="connsiteX6" fmla="*/ 22494 w 22822"/>
                  <a:gd name="connsiteY6" fmla="*/ 2317 h 23370"/>
                  <a:gd name="connsiteX7" fmla="*/ 2400 w 22822"/>
                  <a:gd name="connsiteY7" fmla="*/ 22959 h 23370"/>
                  <a:gd name="connsiteX8" fmla="*/ 1372 w 22822"/>
                  <a:gd name="connsiteY8" fmla="*/ 23371 h 2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22" h="23370">
                    <a:moveTo>
                      <a:pt x="1372" y="23371"/>
                    </a:moveTo>
                    <a:cubicBezTo>
                      <a:pt x="1029" y="23371"/>
                      <a:pt x="686" y="23234"/>
                      <a:pt x="411" y="22959"/>
                    </a:cubicBezTo>
                    <a:cubicBezTo>
                      <a:pt x="-137" y="22411"/>
                      <a:pt x="-137" y="21588"/>
                      <a:pt x="411" y="21039"/>
                    </a:cubicBezTo>
                    <a:lnTo>
                      <a:pt x="20437" y="534"/>
                    </a:lnTo>
                    <a:cubicBezTo>
                      <a:pt x="20917" y="-84"/>
                      <a:pt x="21740" y="-152"/>
                      <a:pt x="22288" y="259"/>
                    </a:cubicBezTo>
                    <a:cubicBezTo>
                      <a:pt x="22906" y="671"/>
                      <a:pt x="22974" y="1562"/>
                      <a:pt x="22563" y="2180"/>
                    </a:cubicBezTo>
                    <a:lnTo>
                      <a:pt x="22494" y="2317"/>
                    </a:lnTo>
                    <a:lnTo>
                      <a:pt x="2400" y="22959"/>
                    </a:lnTo>
                    <a:cubicBezTo>
                      <a:pt x="2057" y="23234"/>
                      <a:pt x="1714" y="23371"/>
                      <a:pt x="1372" y="23371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">
              <a:extLst>
                <a:ext uri="{FF2B5EF4-FFF2-40B4-BE49-F238E27FC236}">
                  <a16:creationId xmlns:a16="http://schemas.microsoft.com/office/drawing/2014/main" id="{92A8985C-B392-4DBA-D491-E269C4C5CF6A}"/>
                </a:ext>
              </a:extLst>
            </p:cNvPr>
            <p:cNvGrpSpPr/>
            <p:nvPr/>
          </p:nvGrpSpPr>
          <p:grpSpPr>
            <a:xfrm>
              <a:off x="978386" y="4007737"/>
              <a:ext cx="503857" cy="779343"/>
              <a:chOff x="978386" y="4007737"/>
              <a:chExt cx="503857" cy="779343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EAB6C175-058E-B97A-B49A-2443B0C160F2}"/>
                  </a:ext>
                </a:extLst>
              </p:cNvPr>
              <p:cNvSpPr/>
              <p:nvPr/>
            </p:nvSpPr>
            <p:spPr>
              <a:xfrm>
                <a:off x="1204769" y="4009177"/>
                <a:ext cx="31889" cy="367108"/>
              </a:xfrm>
              <a:custGeom>
                <a:avLst/>
                <a:gdLst>
                  <a:gd name="connsiteX0" fmla="*/ 31890 w 31889"/>
                  <a:gd name="connsiteY0" fmla="*/ 0 h 367108"/>
                  <a:gd name="connsiteX1" fmla="*/ 21603 w 31889"/>
                  <a:gd name="connsiteY1" fmla="*/ 367109 h 367108"/>
                  <a:gd name="connsiteX2" fmla="*/ 0 w 31889"/>
                  <a:gd name="connsiteY2" fmla="*/ 267462 h 36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889" h="367108">
                    <a:moveTo>
                      <a:pt x="31890" y="0"/>
                    </a:moveTo>
                    <a:lnTo>
                      <a:pt x="21603" y="367109"/>
                    </a:lnTo>
                    <a:lnTo>
                      <a:pt x="0" y="267462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E2BAAFEF-FDA4-1EE6-A018-93F054506B2A}"/>
                  </a:ext>
                </a:extLst>
              </p:cNvPr>
              <p:cNvSpPr/>
              <p:nvPr/>
            </p:nvSpPr>
            <p:spPr>
              <a:xfrm>
                <a:off x="1000332" y="4009177"/>
                <a:ext cx="86136" cy="83599"/>
              </a:xfrm>
              <a:custGeom>
                <a:avLst/>
                <a:gdLst>
                  <a:gd name="connsiteX0" fmla="*/ 2537 w 86136"/>
                  <a:gd name="connsiteY0" fmla="*/ 0 h 83599"/>
                  <a:gd name="connsiteX1" fmla="*/ 0 w 86136"/>
                  <a:gd name="connsiteY1" fmla="*/ 83530 h 83599"/>
                  <a:gd name="connsiteX2" fmla="*/ 2537 w 86136"/>
                  <a:gd name="connsiteY2" fmla="*/ 83599 h 83599"/>
                  <a:gd name="connsiteX3" fmla="*/ 18860 w 86136"/>
                  <a:gd name="connsiteY3" fmla="*/ 82021 h 83599"/>
                  <a:gd name="connsiteX4" fmla="*/ 86136 w 86136"/>
                  <a:gd name="connsiteY4" fmla="*/ 68 h 83599"/>
                  <a:gd name="connsiteX5" fmla="*/ 2537 w 86136"/>
                  <a:gd name="connsiteY5" fmla="*/ 68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36" h="83599">
                    <a:moveTo>
                      <a:pt x="2537" y="0"/>
                    </a:moveTo>
                    <a:lnTo>
                      <a:pt x="0" y="83530"/>
                    </a:lnTo>
                    <a:lnTo>
                      <a:pt x="2537" y="83599"/>
                    </a:lnTo>
                    <a:cubicBezTo>
                      <a:pt x="8161" y="83599"/>
                      <a:pt x="13579" y="83050"/>
                      <a:pt x="18860" y="82021"/>
                    </a:cubicBezTo>
                    <a:cubicBezTo>
                      <a:pt x="57196" y="74409"/>
                      <a:pt x="86136" y="40599"/>
                      <a:pt x="86136" y="68"/>
                    </a:cubicBezTo>
                    <a:lnTo>
                      <a:pt x="2537" y="68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A3AF00DE-C406-4B2D-2AA1-C7C44D47E2AD}"/>
                  </a:ext>
                </a:extLst>
              </p:cNvPr>
              <p:cNvSpPr/>
              <p:nvPr/>
            </p:nvSpPr>
            <p:spPr>
              <a:xfrm>
                <a:off x="1297146" y="4009177"/>
                <a:ext cx="94640" cy="83599"/>
              </a:xfrm>
              <a:custGeom>
                <a:avLst/>
                <a:gdLst>
                  <a:gd name="connsiteX0" fmla="*/ 83530 w 94640"/>
                  <a:gd name="connsiteY0" fmla="*/ 0 h 83599"/>
                  <a:gd name="connsiteX1" fmla="*/ 0 w 94640"/>
                  <a:gd name="connsiteY1" fmla="*/ 0 h 83599"/>
                  <a:gd name="connsiteX2" fmla="*/ 67826 w 94640"/>
                  <a:gd name="connsiteY2" fmla="*/ 80856 h 83599"/>
                  <a:gd name="connsiteX3" fmla="*/ 94640 w 94640"/>
                  <a:gd name="connsiteY3" fmla="*/ 83599 h 83599"/>
                  <a:gd name="connsiteX4" fmla="*/ 83530 w 94640"/>
                  <a:gd name="connsiteY4" fmla="*/ 0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40" h="83599">
                    <a:moveTo>
                      <a:pt x="83530" y="0"/>
                    </a:moveTo>
                    <a:lnTo>
                      <a:pt x="0" y="0"/>
                    </a:lnTo>
                    <a:cubicBezTo>
                      <a:pt x="0" y="38747"/>
                      <a:pt x="24414" y="71392"/>
                      <a:pt x="67826" y="80856"/>
                    </a:cubicBezTo>
                    <a:cubicBezTo>
                      <a:pt x="76055" y="82639"/>
                      <a:pt x="85039" y="83599"/>
                      <a:pt x="94640" y="83599"/>
                    </a:cubicBezTo>
                    <a:lnTo>
                      <a:pt x="83530" y="0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48CB2346-052E-BD4E-8AFB-D33A2E7834D5}"/>
                  </a:ext>
                </a:extLst>
              </p:cNvPr>
              <p:cNvSpPr/>
              <p:nvPr/>
            </p:nvSpPr>
            <p:spPr>
              <a:xfrm>
                <a:off x="998891" y="4007737"/>
                <a:ext cx="88879" cy="86273"/>
              </a:xfrm>
              <a:custGeom>
                <a:avLst/>
                <a:gdLst>
                  <a:gd name="connsiteX0" fmla="*/ 1440 w 88879"/>
                  <a:gd name="connsiteY0" fmla="*/ 86274 h 86273"/>
                  <a:gd name="connsiteX1" fmla="*/ 20574 w 88879"/>
                  <a:gd name="connsiteY1" fmla="*/ 84696 h 86273"/>
                  <a:gd name="connsiteX2" fmla="*/ 88880 w 88879"/>
                  <a:gd name="connsiteY2" fmla="*/ 1372 h 86273"/>
                  <a:gd name="connsiteX3" fmla="*/ 87508 w 88879"/>
                  <a:gd name="connsiteY3" fmla="*/ 0 h 86273"/>
                  <a:gd name="connsiteX4" fmla="*/ 86136 w 88879"/>
                  <a:gd name="connsiteY4" fmla="*/ 1372 h 86273"/>
                  <a:gd name="connsiteX5" fmla="*/ 19957 w 88879"/>
                  <a:gd name="connsiteY5" fmla="*/ 82022 h 86273"/>
                  <a:gd name="connsiteX6" fmla="*/ 1372 w 88879"/>
                  <a:gd name="connsiteY6" fmla="*/ 83530 h 86273"/>
                  <a:gd name="connsiteX7" fmla="*/ 0 w 88879"/>
                  <a:gd name="connsiteY7" fmla="*/ 84902 h 86273"/>
                  <a:gd name="connsiteX8" fmla="*/ 1440 w 88879"/>
                  <a:gd name="connsiteY8" fmla="*/ 86274 h 86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879" h="86273">
                    <a:moveTo>
                      <a:pt x="1440" y="86274"/>
                    </a:moveTo>
                    <a:cubicBezTo>
                      <a:pt x="6721" y="86274"/>
                      <a:pt x="14950" y="85862"/>
                      <a:pt x="20574" y="84696"/>
                    </a:cubicBezTo>
                    <a:cubicBezTo>
                      <a:pt x="60145" y="76878"/>
                      <a:pt x="88880" y="41834"/>
                      <a:pt x="88880" y="1372"/>
                    </a:cubicBezTo>
                    <a:cubicBezTo>
                      <a:pt x="88880" y="617"/>
                      <a:pt x="88262" y="0"/>
                      <a:pt x="87508" y="0"/>
                    </a:cubicBezTo>
                    <a:cubicBezTo>
                      <a:pt x="86754" y="0"/>
                      <a:pt x="86136" y="617"/>
                      <a:pt x="86136" y="1372"/>
                    </a:cubicBezTo>
                    <a:cubicBezTo>
                      <a:pt x="86136" y="40531"/>
                      <a:pt x="58293" y="74478"/>
                      <a:pt x="19957" y="82022"/>
                    </a:cubicBezTo>
                    <a:cubicBezTo>
                      <a:pt x="14813" y="83050"/>
                      <a:pt x="6927" y="83530"/>
                      <a:pt x="1372" y="83530"/>
                    </a:cubicBezTo>
                    <a:cubicBezTo>
                      <a:pt x="617" y="83530"/>
                      <a:pt x="0" y="84148"/>
                      <a:pt x="0" y="84902"/>
                    </a:cubicBezTo>
                    <a:cubicBezTo>
                      <a:pt x="0" y="85656"/>
                      <a:pt x="686" y="86274"/>
                      <a:pt x="1440" y="862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8F41201-6E01-A9CF-9F9D-2C0AA30BF63D}"/>
                  </a:ext>
                </a:extLst>
              </p:cNvPr>
              <p:cNvSpPr/>
              <p:nvPr/>
            </p:nvSpPr>
            <p:spPr>
              <a:xfrm>
                <a:off x="1363662" y="4088655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2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2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4CEE49C-9B30-AC8D-EBE3-20507EE9C64C}"/>
                  </a:ext>
                </a:extLst>
              </p:cNvPr>
              <p:cNvSpPr/>
              <p:nvPr/>
            </p:nvSpPr>
            <p:spPr>
              <a:xfrm>
                <a:off x="1365293" y="4100573"/>
                <a:ext cx="99963" cy="674642"/>
              </a:xfrm>
              <a:custGeom>
                <a:avLst/>
                <a:gdLst>
                  <a:gd name="connsiteX0" fmla="*/ 97267 w 99963"/>
                  <a:gd name="connsiteY0" fmla="*/ 673477 h 674642"/>
                  <a:gd name="connsiteX1" fmla="*/ 96102 w 99963"/>
                  <a:gd name="connsiteY1" fmla="*/ 665590 h 674642"/>
                  <a:gd name="connsiteX2" fmla="*/ 97267 w 99963"/>
                  <a:gd name="connsiteY2" fmla="*/ 664081 h 674642"/>
                  <a:gd name="connsiteX3" fmla="*/ 98776 w 99963"/>
                  <a:gd name="connsiteY3" fmla="*/ 665247 h 674642"/>
                  <a:gd name="connsiteX4" fmla="*/ 99942 w 99963"/>
                  <a:gd name="connsiteY4" fmla="*/ 673134 h 674642"/>
                  <a:gd name="connsiteX5" fmla="*/ 98776 w 99963"/>
                  <a:gd name="connsiteY5" fmla="*/ 674642 h 674642"/>
                  <a:gd name="connsiteX6" fmla="*/ 98571 w 99963"/>
                  <a:gd name="connsiteY6" fmla="*/ 674642 h 674642"/>
                  <a:gd name="connsiteX7" fmla="*/ 97267 w 99963"/>
                  <a:gd name="connsiteY7" fmla="*/ 673477 h 674642"/>
                  <a:gd name="connsiteX8" fmla="*/ 94936 w 99963"/>
                  <a:gd name="connsiteY8" fmla="*/ 657703 h 674642"/>
                  <a:gd name="connsiteX9" fmla="*/ 93770 w 99963"/>
                  <a:gd name="connsiteY9" fmla="*/ 649817 h 674642"/>
                  <a:gd name="connsiteX10" fmla="*/ 94936 w 99963"/>
                  <a:gd name="connsiteY10" fmla="*/ 648308 h 674642"/>
                  <a:gd name="connsiteX11" fmla="*/ 96445 w 99963"/>
                  <a:gd name="connsiteY11" fmla="*/ 649474 h 674642"/>
                  <a:gd name="connsiteX12" fmla="*/ 97610 w 99963"/>
                  <a:gd name="connsiteY12" fmla="*/ 657361 h 674642"/>
                  <a:gd name="connsiteX13" fmla="*/ 96445 w 99963"/>
                  <a:gd name="connsiteY13" fmla="*/ 658869 h 674642"/>
                  <a:gd name="connsiteX14" fmla="*/ 96239 w 99963"/>
                  <a:gd name="connsiteY14" fmla="*/ 658869 h 674642"/>
                  <a:gd name="connsiteX15" fmla="*/ 94936 w 99963"/>
                  <a:gd name="connsiteY15" fmla="*/ 657703 h 674642"/>
                  <a:gd name="connsiteX16" fmla="*/ 92673 w 99963"/>
                  <a:gd name="connsiteY16" fmla="*/ 641861 h 674642"/>
                  <a:gd name="connsiteX17" fmla="*/ 91507 w 99963"/>
                  <a:gd name="connsiteY17" fmla="*/ 633975 h 674642"/>
                  <a:gd name="connsiteX18" fmla="*/ 92673 w 99963"/>
                  <a:gd name="connsiteY18" fmla="*/ 632466 h 674642"/>
                  <a:gd name="connsiteX19" fmla="*/ 94181 w 99963"/>
                  <a:gd name="connsiteY19" fmla="*/ 633632 h 674642"/>
                  <a:gd name="connsiteX20" fmla="*/ 95347 w 99963"/>
                  <a:gd name="connsiteY20" fmla="*/ 641519 h 674642"/>
                  <a:gd name="connsiteX21" fmla="*/ 94181 w 99963"/>
                  <a:gd name="connsiteY21" fmla="*/ 643027 h 674642"/>
                  <a:gd name="connsiteX22" fmla="*/ 93976 w 99963"/>
                  <a:gd name="connsiteY22" fmla="*/ 643027 h 674642"/>
                  <a:gd name="connsiteX23" fmla="*/ 92673 w 99963"/>
                  <a:gd name="connsiteY23" fmla="*/ 641861 h 674642"/>
                  <a:gd name="connsiteX24" fmla="*/ 90409 w 99963"/>
                  <a:gd name="connsiteY24" fmla="*/ 626088 h 674642"/>
                  <a:gd name="connsiteX25" fmla="*/ 89244 w 99963"/>
                  <a:gd name="connsiteY25" fmla="*/ 618201 h 674642"/>
                  <a:gd name="connsiteX26" fmla="*/ 90409 w 99963"/>
                  <a:gd name="connsiteY26" fmla="*/ 616693 h 674642"/>
                  <a:gd name="connsiteX27" fmla="*/ 91918 w 99963"/>
                  <a:gd name="connsiteY27" fmla="*/ 617858 h 674642"/>
                  <a:gd name="connsiteX28" fmla="*/ 93084 w 99963"/>
                  <a:gd name="connsiteY28" fmla="*/ 625745 h 674642"/>
                  <a:gd name="connsiteX29" fmla="*/ 91918 w 99963"/>
                  <a:gd name="connsiteY29" fmla="*/ 627254 h 674642"/>
                  <a:gd name="connsiteX30" fmla="*/ 91713 w 99963"/>
                  <a:gd name="connsiteY30" fmla="*/ 627254 h 674642"/>
                  <a:gd name="connsiteX31" fmla="*/ 90409 w 99963"/>
                  <a:gd name="connsiteY31" fmla="*/ 626088 h 674642"/>
                  <a:gd name="connsiteX32" fmla="*/ 88078 w 99963"/>
                  <a:gd name="connsiteY32" fmla="*/ 610246 h 674642"/>
                  <a:gd name="connsiteX33" fmla="*/ 86912 w 99963"/>
                  <a:gd name="connsiteY33" fmla="*/ 602359 h 674642"/>
                  <a:gd name="connsiteX34" fmla="*/ 88078 w 99963"/>
                  <a:gd name="connsiteY34" fmla="*/ 600851 h 674642"/>
                  <a:gd name="connsiteX35" fmla="*/ 89587 w 99963"/>
                  <a:gd name="connsiteY35" fmla="*/ 602016 h 674642"/>
                  <a:gd name="connsiteX36" fmla="*/ 90752 w 99963"/>
                  <a:gd name="connsiteY36" fmla="*/ 609903 h 674642"/>
                  <a:gd name="connsiteX37" fmla="*/ 89587 w 99963"/>
                  <a:gd name="connsiteY37" fmla="*/ 611412 h 674642"/>
                  <a:gd name="connsiteX38" fmla="*/ 89381 w 99963"/>
                  <a:gd name="connsiteY38" fmla="*/ 611412 h 674642"/>
                  <a:gd name="connsiteX39" fmla="*/ 88078 w 99963"/>
                  <a:gd name="connsiteY39" fmla="*/ 610246 h 674642"/>
                  <a:gd name="connsiteX40" fmla="*/ 85815 w 99963"/>
                  <a:gd name="connsiteY40" fmla="*/ 594404 h 674642"/>
                  <a:gd name="connsiteX41" fmla="*/ 84649 w 99963"/>
                  <a:gd name="connsiteY41" fmla="*/ 586517 h 674642"/>
                  <a:gd name="connsiteX42" fmla="*/ 85815 w 99963"/>
                  <a:gd name="connsiteY42" fmla="*/ 585009 h 674642"/>
                  <a:gd name="connsiteX43" fmla="*/ 87323 w 99963"/>
                  <a:gd name="connsiteY43" fmla="*/ 586175 h 674642"/>
                  <a:gd name="connsiteX44" fmla="*/ 88489 w 99963"/>
                  <a:gd name="connsiteY44" fmla="*/ 594061 h 674642"/>
                  <a:gd name="connsiteX45" fmla="*/ 87323 w 99963"/>
                  <a:gd name="connsiteY45" fmla="*/ 595570 h 674642"/>
                  <a:gd name="connsiteX46" fmla="*/ 87118 w 99963"/>
                  <a:gd name="connsiteY46" fmla="*/ 595570 h 674642"/>
                  <a:gd name="connsiteX47" fmla="*/ 85815 w 99963"/>
                  <a:gd name="connsiteY47" fmla="*/ 594404 h 674642"/>
                  <a:gd name="connsiteX48" fmla="*/ 83551 w 99963"/>
                  <a:gd name="connsiteY48" fmla="*/ 578630 h 674642"/>
                  <a:gd name="connsiteX49" fmla="*/ 82386 w 99963"/>
                  <a:gd name="connsiteY49" fmla="*/ 570744 h 674642"/>
                  <a:gd name="connsiteX50" fmla="*/ 83551 w 99963"/>
                  <a:gd name="connsiteY50" fmla="*/ 569235 h 674642"/>
                  <a:gd name="connsiteX51" fmla="*/ 85060 w 99963"/>
                  <a:gd name="connsiteY51" fmla="*/ 570401 h 674642"/>
                  <a:gd name="connsiteX52" fmla="*/ 86226 w 99963"/>
                  <a:gd name="connsiteY52" fmla="*/ 578288 h 674642"/>
                  <a:gd name="connsiteX53" fmla="*/ 85060 w 99963"/>
                  <a:gd name="connsiteY53" fmla="*/ 579797 h 674642"/>
                  <a:gd name="connsiteX54" fmla="*/ 84855 w 99963"/>
                  <a:gd name="connsiteY54" fmla="*/ 579797 h 674642"/>
                  <a:gd name="connsiteX55" fmla="*/ 83551 w 99963"/>
                  <a:gd name="connsiteY55" fmla="*/ 578630 h 674642"/>
                  <a:gd name="connsiteX56" fmla="*/ 81220 w 99963"/>
                  <a:gd name="connsiteY56" fmla="*/ 562789 h 674642"/>
                  <a:gd name="connsiteX57" fmla="*/ 80054 w 99963"/>
                  <a:gd name="connsiteY57" fmla="*/ 554902 h 674642"/>
                  <a:gd name="connsiteX58" fmla="*/ 81220 w 99963"/>
                  <a:gd name="connsiteY58" fmla="*/ 553393 h 674642"/>
                  <a:gd name="connsiteX59" fmla="*/ 82729 w 99963"/>
                  <a:gd name="connsiteY59" fmla="*/ 554559 h 674642"/>
                  <a:gd name="connsiteX60" fmla="*/ 83894 w 99963"/>
                  <a:gd name="connsiteY60" fmla="*/ 562446 h 674642"/>
                  <a:gd name="connsiteX61" fmla="*/ 82729 w 99963"/>
                  <a:gd name="connsiteY61" fmla="*/ 563955 h 674642"/>
                  <a:gd name="connsiteX62" fmla="*/ 82523 w 99963"/>
                  <a:gd name="connsiteY62" fmla="*/ 563955 h 674642"/>
                  <a:gd name="connsiteX63" fmla="*/ 81220 w 99963"/>
                  <a:gd name="connsiteY63" fmla="*/ 562789 h 674642"/>
                  <a:gd name="connsiteX64" fmla="*/ 78957 w 99963"/>
                  <a:gd name="connsiteY64" fmla="*/ 547015 h 674642"/>
                  <a:gd name="connsiteX65" fmla="*/ 77791 w 99963"/>
                  <a:gd name="connsiteY65" fmla="*/ 539129 h 674642"/>
                  <a:gd name="connsiteX66" fmla="*/ 78957 w 99963"/>
                  <a:gd name="connsiteY66" fmla="*/ 537620 h 674642"/>
                  <a:gd name="connsiteX67" fmla="*/ 80465 w 99963"/>
                  <a:gd name="connsiteY67" fmla="*/ 538786 h 674642"/>
                  <a:gd name="connsiteX68" fmla="*/ 81631 w 99963"/>
                  <a:gd name="connsiteY68" fmla="*/ 546672 h 674642"/>
                  <a:gd name="connsiteX69" fmla="*/ 80465 w 99963"/>
                  <a:gd name="connsiteY69" fmla="*/ 548181 h 674642"/>
                  <a:gd name="connsiteX70" fmla="*/ 80260 w 99963"/>
                  <a:gd name="connsiteY70" fmla="*/ 548181 h 674642"/>
                  <a:gd name="connsiteX71" fmla="*/ 78957 w 99963"/>
                  <a:gd name="connsiteY71" fmla="*/ 547015 h 674642"/>
                  <a:gd name="connsiteX72" fmla="*/ 76693 w 99963"/>
                  <a:gd name="connsiteY72" fmla="*/ 531173 h 674642"/>
                  <a:gd name="connsiteX73" fmla="*/ 75528 w 99963"/>
                  <a:gd name="connsiteY73" fmla="*/ 523287 h 674642"/>
                  <a:gd name="connsiteX74" fmla="*/ 76693 w 99963"/>
                  <a:gd name="connsiteY74" fmla="*/ 521778 h 674642"/>
                  <a:gd name="connsiteX75" fmla="*/ 78202 w 99963"/>
                  <a:gd name="connsiteY75" fmla="*/ 522944 h 674642"/>
                  <a:gd name="connsiteX76" fmla="*/ 79368 w 99963"/>
                  <a:gd name="connsiteY76" fmla="*/ 530830 h 674642"/>
                  <a:gd name="connsiteX77" fmla="*/ 78202 w 99963"/>
                  <a:gd name="connsiteY77" fmla="*/ 532339 h 674642"/>
                  <a:gd name="connsiteX78" fmla="*/ 77997 w 99963"/>
                  <a:gd name="connsiteY78" fmla="*/ 532339 h 674642"/>
                  <a:gd name="connsiteX79" fmla="*/ 76693 w 99963"/>
                  <a:gd name="connsiteY79" fmla="*/ 531173 h 674642"/>
                  <a:gd name="connsiteX80" fmla="*/ 74362 w 99963"/>
                  <a:gd name="connsiteY80" fmla="*/ 515400 h 674642"/>
                  <a:gd name="connsiteX81" fmla="*/ 73196 w 99963"/>
                  <a:gd name="connsiteY81" fmla="*/ 507513 h 674642"/>
                  <a:gd name="connsiteX82" fmla="*/ 74362 w 99963"/>
                  <a:gd name="connsiteY82" fmla="*/ 506004 h 674642"/>
                  <a:gd name="connsiteX83" fmla="*/ 75871 w 99963"/>
                  <a:gd name="connsiteY83" fmla="*/ 507170 h 674642"/>
                  <a:gd name="connsiteX84" fmla="*/ 77036 w 99963"/>
                  <a:gd name="connsiteY84" fmla="*/ 515057 h 674642"/>
                  <a:gd name="connsiteX85" fmla="*/ 75871 w 99963"/>
                  <a:gd name="connsiteY85" fmla="*/ 516566 h 674642"/>
                  <a:gd name="connsiteX86" fmla="*/ 75665 w 99963"/>
                  <a:gd name="connsiteY86" fmla="*/ 516566 h 674642"/>
                  <a:gd name="connsiteX87" fmla="*/ 74362 w 99963"/>
                  <a:gd name="connsiteY87" fmla="*/ 515400 h 674642"/>
                  <a:gd name="connsiteX88" fmla="*/ 72099 w 99963"/>
                  <a:gd name="connsiteY88" fmla="*/ 499558 h 674642"/>
                  <a:gd name="connsiteX89" fmla="*/ 70933 w 99963"/>
                  <a:gd name="connsiteY89" fmla="*/ 491671 h 674642"/>
                  <a:gd name="connsiteX90" fmla="*/ 72099 w 99963"/>
                  <a:gd name="connsiteY90" fmla="*/ 490163 h 674642"/>
                  <a:gd name="connsiteX91" fmla="*/ 73607 w 99963"/>
                  <a:gd name="connsiteY91" fmla="*/ 491328 h 674642"/>
                  <a:gd name="connsiteX92" fmla="*/ 74773 w 99963"/>
                  <a:gd name="connsiteY92" fmla="*/ 499215 h 674642"/>
                  <a:gd name="connsiteX93" fmla="*/ 73607 w 99963"/>
                  <a:gd name="connsiteY93" fmla="*/ 500724 h 674642"/>
                  <a:gd name="connsiteX94" fmla="*/ 73402 w 99963"/>
                  <a:gd name="connsiteY94" fmla="*/ 500724 h 674642"/>
                  <a:gd name="connsiteX95" fmla="*/ 72099 w 99963"/>
                  <a:gd name="connsiteY95" fmla="*/ 499558 h 674642"/>
                  <a:gd name="connsiteX96" fmla="*/ 69767 w 99963"/>
                  <a:gd name="connsiteY96" fmla="*/ 483785 h 674642"/>
                  <a:gd name="connsiteX97" fmla="*/ 68601 w 99963"/>
                  <a:gd name="connsiteY97" fmla="*/ 475898 h 674642"/>
                  <a:gd name="connsiteX98" fmla="*/ 69767 w 99963"/>
                  <a:gd name="connsiteY98" fmla="*/ 474389 h 674642"/>
                  <a:gd name="connsiteX99" fmla="*/ 71276 w 99963"/>
                  <a:gd name="connsiteY99" fmla="*/ 475555 h 674642"/>
                  <a:gd name="connsiteX100" fmla="*/ 72442 w 99963"/>
                  <a:gd name="connsiteY100" fmla="*/ 483441 h 674642"/>
                  <a:gd name="connsiteX101" fmla="*/ 71276 w 99963"/>
                  <a:gd name="connsiteY101" fmla="*/ 484950 h 674642"/>
                  <a:gd name="connsiteX102" fmla="*/ 71070 w 99963"/>
                  <a:gd name="connsiteY102" fmla="*/ 484950 h 674642"/>
                  <a:gd name="connsiteX103" fmla="*/ 69767 w 99963"/>
                  <a:gd name="connsiteY103" fmla="*/ 483785 h 674642"/>
                  <a:gd name="connsiteX104" fmla="*/ 67504 w 99963"/>
                  <a:gd name="connsiteY104" fmla="*/ 467943 h 674642"/>
                  <a:gd name="connsiteX105" fmla="*/ 66338 w 99963"/>
                  <a:gd name="connsiteY105" fmla="*/ 460056 h 674642"/>
                  <a:gd name="connsiteX106" fmla="*/ 67504 w 99963"/>
                  <a:gd name="connsiteY106" fmla="*/ 458547 h 674642"/>
                  <a:gd name="connsiteX107" fmla="*/ 69013 w 99963"/>
                  <a:gd name="connsiteY107" fmla="*/ 459713 h 674642"/>
                  <a:gd name="connsiteX108" fmla="*/ 70178 w 99963"/>
                  <a:gd name="connsiteY108" fmla="*/ 467599 h 674642"/>
                  <a:gd name="connsiteX109" fmla="*/ 69013 w 99963"/>
                  <a:gd name="connsiteY109" fmla="*/ 469108 h 674642"/>
                  <a:gd name="connsiteX110" fmla="*/ 68807 w 99963"/>
                  <a:gd name="connsiteY110" fmla="*/ 469108 h 674642"/>
                  <a:gd name="connsiteX111" fmla="*/ 67504 w 99963"/>
                  <a:gd name="connsiteY111" fmla="*/ 467943 h 674642"/>
                  <a:gd name="connsiteX112" fmla="*/ 65241 w 99963"/>
                  <a:gd name="connsiteY112" fmla="*/ 452101 h 674642"/>
                  <a:gd name="connsiteX113" fmla="*/ 64075 w 99963"/>
                  <a:gd name="connsiteY113" fmla="*/ 444214 h 674642"/>
                  <a:gd name="connsiteX114" fmla="*/ 65241 w 99963"/>
                  <a:gd name="connsiteY114" fmla="*/ 442705 h 674642"/>
                  <a:gd name="connsiteX115" fmla="*/ 66749 w 99963"/>
                  <a:gd name="connsiteY115" fmla="*/ 443871 h 674642"/>
                  <a:gd name="connsiteX116" fmla="*/ 67915 w 99963"/>
                  <a:gd name="connsiteY116" fmla="*/ 451757 h 674642"/>
                  <a:gd name="connsiteX117" fmla="*/ 66749 w 99963"/>
                  <a:gd name="connsiteY117" fmla="*/ 453266 h 674642"/>
                  <a:gd name="connsiteX118" fmla="*/ 66544 w 99963"/>
                  <a:gd name="connsiteY118" fmla="*/ 453266 h 674642"/>
                  <a:gd name="connsiteX119" fmla="*/ 65241 w 99963"/>
                  <a:gd name="connsiteY119" fmla="*/ 452101 h 674642"/>
                  <a:gd name="connsiteX120" fmla="*/ 62909 w 99963"/>
                  <a:gd name="connsiteY120" fmla="*/ 436327 h 674642"/>
                  <a:gd name="connsiteX121" fmla="*/ 61743 w 99963"/>
                  <a:gd name="connsiteY121" fmla="*/ 428441 h 674642"/>
                  <a:gd name="connsiteX122" fmla="*/ 62909 w 99963"/>
                  <a:gd name="connsiteY122" fmla="*/ 426932 h 674642"/>
                  <a:gd name="connsiteX123" fmla="*/ 64418 w 99963"/>
                  <a:gd name="connsiteY123" fmla="*/ 428098 h 674642"/>
                  <a:gd name="connsiteX124" fmla="*/ 65584 w 99963"/>
                  <a:gd name="connsiteY124" fmla="*/ 435984 h 674642"/>
                  <a:gd name="connsiteX125" fmla="*/ 64418 w 99963"/>
                  <a:gd name="connsiteY125" fmla="*/ 437493 h 674642"/>
                  <a:gd name="connsiteX126" fmla="*/ 64212 w 99963"/>
                  <a:gd name="connsiteY126" fmla="*/ 437493 h 674642"/>
                  <a:gd name="connsiteX127" fmla="*/ 62909 w 99963"/>
                  <a:gd name="connsiteY127" fmla="*/ 436327 h 674642"/>
                  <a:gd name="connsiteX128" fmla="*/ 60646 w 99963"/>
                  <a:gd name="connsiteY128" fmla="*/ 420485 h 674642"/>
                  <a:gd name="connsiteX129" fmla="*/ 59480 w 99963"/>
                  <a:gd name="connsiteY129" fmla="*/ 412599 h 674642"/>
                  <a:gd name="connsiteX130" fmla="*/ 60646 w 99963"/>
                  <a:gd name="connsiteY130" fmla="*/ 411090 h 674642"/>
                  <a:gd name="connsiteX131" fmla="*/ 62155 w 99963"/>
                  <a:gd name="connsiteY131" fmla="*/ 412256 h 674642"/>
                  <a:gd name="connsiteX132" fmla="*/ 63320 w 99963"/>
                  <a:gd name="connsiteY132" fmla="*/ 420142 h 674642"/>
                  <a:gd name="connsiteX133" fmla="*/ 62155 w 99963"/>
                  <a:gd name="connsiteY133" fmla="*/ 421651 h 674642"/>
                  <a:gd name="connsiteX134" fmla="*/ 61949 w 99963"/>
                  <a:gd name="connsiteY134" fmla="*/ 421651 h 674642"/>
                  <a:gd name="connsiteX135" fmla="*/ 60646 w 99963"/>
                  <a:gd name="connsiteY135" fmla="*/ 420485 h 674642"/>
                  <a:gd name="connsiteX136" fmla="*/ 58383 w 99963"/>
                  <a:gd name="connsiteY136" fmla="*/ 404712 h 674642"/>
                  <a:gd name="connsiteX137" fmla="*/ 57217 w 99963"/>
                  <a:gd name="connsiteY137" fmla="*/ 396825 h 674642"/>
                  <a:gd name="connsiteX138" fmla="*/ 58383 w 99963"/>
                  <a:gd name="connsiteY138" fmla="*/ 395316 h 674642"/>
                  <a:gd name="connsiteX139" fmla="*/ 59891 w 99963"/>
                  <a:gd name="connsiteY139" fmla="*/ 396482 h 674642"/>
                  <a:gd name="connsiteX140" fmla="*/ 61057 w 99963"/>
                  <a:gd name="connsiteY140" fmla="*/ 404369 h 674642"/>
                  <a:gd name="connsiteX141" fmla="*/ 59891 w 99963"/>
                  <a:gd name="connsiteY141" fmla="*/ 405877 h 674642"/>
                  <a:gd name="connsiteX142" fmla="*/ 59686 w 99963"/>
                  <a:gd name="connsiteY142" fmla="*/ 405877 h 674642"/>
                  <a:gd name="connsiteX143" fmla="*/ 58383 w 99963"/>
                  <a:gd name="connsiteY143" fmla="*/ 404712 h 674642"/>
                  <a:gd name="connsiteX144" fmla="*/ 56051 w 99963"/>
                  <a:gd name="connsiteY144" fmla="*/ 388870 h 674642"/>
                  <a:gd name="connsiteX145" fmla="*/ 54885 w 99963"/>
                  <a:gd name="connsiteY145" fmla="*/ 380983 h 674642"/>
                  <a:gd name="connsiteX146" fmla="*/ 56051 w 99963"/>
                  <a:gd name="connsiteY146" fmla="*/ 379474 h 674642"/>
                  <a:gd name="connsiteX147" fmla="*/ 57560 w 99963"/>
                  <a:gd name="connsiteY147" fmla="*/ 380640 h 674642"/>
                  <a:gd name="connsiteX148" fmla="*/ 58726 w 99963"/>
                  <a:gd name="connsiteY148" fmla="*/ 388527 h 674642"/>
                  <a:gd name="connsiteX149" fmla="*/ 57560 w 99963"/>
                  <a:gd name="connsiteY149" fmla="*/ 390035 h 674642"/>
                  <a:gd name="connsiteX150" fmla="*/ 57354 w 99963"/>
                  <a:gd name="connsiteY150" fmla="*/ 390035 h 674642"/>
                  <a:gd name="connsiteX151" fmla="*/ 56051 w 99963"/>
                  <a:gd name="connsiteY151" fmla="*/ 388870 h 674642"/>
                  <a:gd name="connsiteX152" fmla="*/ 53788 w 99963"/>
                  <a:gd name="connsiteY152" fmla="*/ 373096 h 674642"/>
                  <a:gd name="connsiteX153" fmla="*/ 52622 w 99963"/>
                  <a:gd name="connsiteY153" fmla="*/ 365210 h 674642"/>
                  <a:gd name="connsiteX154" fmla="*/ 53788 w 99963"/>
                  <a:gd name="connsiteY154" fmla="*/ 363701 h 674642"/>
                  <a:gd name="connsiteX155" fmla="*/ 55297 w 99963"/>
                  <a:gd name="connsiteY155" fmla="*/ 364867 h 674642"/>
                  <a:gd name="connsiteX156" fmla="*/ 56462 w 99963"/>
                  <a:gd name="connsiteY156" fmla="*/ 372754 h 674642"/>
                  <a:gd name="connsiteX157" fmla="*/ 55297 w 99963"/>
                  <a:gd name="connsiteY157" fmla="*/ 374262 h 674642"/>
                  <a:gd name="connsiteX158" fmla="*/ 55091 w 99963"/>
                  <a:gd name="connsiteY158" fmla="*/ 374262 h 674642"/>
                  <a:gd name="connsiteX159" fmla="*/ 53788 w 99963"/>
                  <a:gd name="connsiteY159" fmla="*/ 373096 h 674642"/>
                  <a:gd name="connsiteX160" fmla="*/ 51525 w 99963"/>
                  <a:gd name="connsiteY160" fmla="*/ 357254 h 674642"/>
                  <a:gd name="connsiteX161" fmla="*/ 50359 w 99963"/>
                  <a:gd name="connsiteY161" fmla="*/ 349368 h 674642"/>
                  <a:gd name="connsiteX162" fmla="*/ 51525 w 99963"/>
                  <a:gd name="connsiteY162" fmla="*/ 347859 h 674642"/>
                  <a:gd name="connsiteX163" fmla="*/ 53033 w 99963"/>
                  <a:gd name="connsiteY163" fmla="*/ 349025 h 674642"/>
                  <a:gd name="connsiteX164" fmla="*/ 54199 w 99963"/>
                  <a:gd name="connsiteY164" fmla="*/ 356912 h 674642"/>
                  <a:gd name="connsiteX165" fmla="*/ 53033 w 99963"/>
                  <a:gd name="connsiteY165" fmla="*/ 358420 h 674642"/>
                  <a:gd name="connsiteX166" fmla="*/ 52828 w 99963"/>
                  <a:gd name="connsiteY166" fmla="*/ 358420 h 674642"/>
                  <a:gd name="connsiteX167" fmla="*/ 51525 w 99963"/>
                  <a:gd name="connsiteY167" fmla="*/ 357254 h 674642"/>
                  <a:gd name="connsiteX168" fmla="*/ 49193 w 99963"/>
                  <a:gd name="connsiteY168" fmla="*/ 341412 h 674642"/>
                  <a:gd name="connsiteX169" fmla="*/ 48027 w 99963"/>
                  <a:gd name="connsiteY169" fmla="*/ 333526 h 674642"/>
                  <a:gd name="connsiteX170" fmla="*/ 49193 w 99963"/>
                  <a:gd name="connsiteY170" fmla="*/ 332017 h 674642"/>
                  <a:gd name="connsiteX171" fmla="*/ 50702 w 99963"/>
                  <a:gd name="connsiteY171" fmla="*/ 333183 h 674642"/>
                  <a:gd name="connsiteX172" fmla="*/ 51868 w 99963"/>
                  <a:gd name="connsiteY172" fmla="*/ 341070 h 674642"/>
                  <a:gd name="connsiteX173" fmla="*/ 50702 w 99963"/>
                  <a:gd name="connsiteY173" fmla="*/ 342578 h 674642"/>
                  <a:gd name="connsiteX174" fmla="*/ 50496 w 99963"/>
                  <a:gd name="connsiteY174" fmla="*/ 342578 h 674642"/>
                  <a:gd name="connsiteX175" fmla="*/ 49193 w 99963"/>
                  <a:gd name="connsiteY175" fmla="*/ 341412 h 674642"/>
                  <a:gd name="connsiteX176" fmla="*/ 46930 w 99963"/>
                  <a:gd name="connsiteY176" fmla="*/ 325639 h 674642"/>
                  <a:gd name="connsiteX177" fmla="*/ 45764 w 99963"/>
                  <a:gd name="connsiteY177" fmla="*/ 317752 h 674642"/>
                  <a:gd name="connsiteX178" fmla="*/ 46930 w 99963"/>
                  <a:gd name="connsiteY178" fmla="*/ 316244 h 674642"/>
                  <a:gd name="connsiteX179" fmla="*/ 48439 w 99963"/>
                  <a:gd name="connsiteY179" fmla="*/ 317409 h 674642"/>
                  <a:gd name="connsiteX180" fmla="*/ 49604 w 99963"/>
                  <a:gd name="connsiteY180" fmla="*/ 325296 h 674642"/>
                  <a:gd name="connsiteX181" fmla="*/ 48439 w 99963"/>
                  <a:gd name="connsiteY181" fmla="*/ 326805 h 674642"/>
                  <a:gd name="connsiteX182" fmla="*/ 48233 w 99963"/>
                  <a:gd name="connsiteY182" fmla="*/ 326805 h 674642"/>
                  <a:gd name="connsiteX183" fmla="*/ 46930 w 99963"/>
                  <a:gd name="connsiteY183" fmla="*/ 325639 h 674642"/>
                  <a:gd name="connsiteX184" fmla="*/ 44598 w 99963"/>
                  <a:gd name="connsiteY184" fmla="*/ 309797 h 674642"/>
                  <a:gd name="connsiteX185" fmla="*/ 43432 w 99963"/>
                  <a:gd name="connsiteY185" fmla="*/ 301910 h 674642"/>
                  <a:gd name="connsiteX186" fmla="*/ 44598 w 99963"/>
                  <a:gd name="connsiteY186" fmla="*/ 300402 h 674642"/>
                  <a:gd name="connsiteX187" fmla="*/ 46107 w 99963"/>
                  <a:gd name="connsiteY187" fmla="*/ 301568 h 674642"/>
                  <a:gd name="connsiteX188" fmla="*/ 47273 w 99963"/>
                  <a:gd name="connsiteY188" fmla="*/ 309454 h 674642"/>
                  <a:gd name="connsiteX189" fmla="*/ 46107 w 99963"/>
                  <a:gd name="connsiteY189" fmla="*/ 310963 h 674642"/>
                  <a:gd name="connsiteX190" fmla="*/ 45901 w 99963"/>
                  <a:gd name="connsiteY190" fmla="*/ 310963 h 674642"/>
                  <a:gd name="connsiteX191" fmla="*/ 44598 w 99963"/>
                  <a:gd name="connsiteY191" fmla="*/ 309797 h 674642"/>
                  <a:gd name="connsiteX192" fmla="*/ 42335 w 99963"/>
                  <a:gd name="connsiteY192" fmla="*/ 294023 h 674642"/>
                  <a:gd name="connsiteX193" fmla="*/ 41169 w 99963"/>
                  <a:gd name="connsiteY193" fmla="*/ 286137 h 674642"/>
                  <a:gd name="connsiteX194" fmla="*/ 42335 w 99963"/>
                  <a:gd name="connsiteY194" fmla="*/ 284628 h 674642"/>
                  <a:gd name="connsiteX195" fmla="*/ 43844 w 99963"/>
                  <a:gd name="connsiteY195" fmla="*/ 285794 h 674642"/>
                  <a:gd name="connsiteX196" fmla="*/ 45010 w 99963"/>
                  <a:gd name="connsiteY196" fmla="*/ 293681 h 674642"/>
                  <a:gd name="connsiteX197" fmla="*/ 43844 w 99963"/>
                  <a:gd name="connsiteY197" fmla="*/ 295190 h 674642"/>
                  <a:gd name="connsiteX198" fmla="*/ 43638 w 99963"/>
                  <a:gd name="connsiteY198" fmla="*/ 295190 h 674642"/>
                  <a:gd name="connsiteX199" fmla="*/ 42335 w 99963"/>
                  <a:gd name="connsiteY199" fmla="*/ 294023 h 674642"/>
                  <a:gd name="connsiteX200" fmla="*/ 40072 w 99963"/>
                  <a:gd name="connsiteY200" fmla="*/ 278181 h 674642"/>
                  <a:gd name="connsiteX201" fmla="*/ 38906 w 99963"/>
                  <a:gd name="connsiteY201" fmla="*/ 270295 h 674642"/>
                  <a:gd name="connsiteX202" fmla="*/ 40072 w 99963"/>
                  <a:gd name="connsiteY202" fmla="*/ 268786 h 674642"/>
                  <a:gd name="connsiteX203" fmla="*/ 41581 w 99963"/>
                  <a:gd name="connsiteY203" fmla="*/ 269952 h 674642"/>
                  <a:gd name="connsiteX204" fmla="*/ 42746 w 99963"/>
                  <a:gd name="connsiteY204" fmla="*/ 277839 h 674642"/>
                  <a:gd name="connsiteX205" fmla="*/ 41581 w 99963"/>
                  <a:gd name="connsiteY205" fmla="*/ 279348 h 674642"/>
                  <a:gd name="connsiteX206" fmla="*/ 41375 w 99963"/>
                  <a:gd name="connsiteY206" fmla="*/ 279348 h 674642"/>
                  <a:gd name="connsiteX207" fmla="*/ 40072 w 99963"/>
                  <a:gd name="connsiteY207" fmla="*/ 278181 h 674642"/>
                  <a:gd name="connsiteX208" fmla="*/ 37740 w 99963"/>
                  <a:gd name="connsiteY208" fmla="*/ 262408 h 674642"/>
                  <a:gd name="connsiteX209" fmla="*/ 36574 w 99963"/>
                  <a:gd name="connsiteY209" fmla="*/ 254522 h 674642"/>
                  <a:gd name="connsiteX210" fmla="*/ 37740 w 99963"/>
                  <a:gd name="connsiteY210" fmla="*/ 253013 h 674642"/>
                  <a:gd name="connsiteX211" fmla="*/ 39249 w 99963"/>
                  <a:gd name="connsiteY211" fmla="*/ 254178 h 674642"/>
                  <a:gd name="connsiteX212" fmla="*/ 40415 w 99963"/>
                  <a:gd name="connsiteY212" fmla="*/ 262065 h 674642"/>
                  <a:gd name="connsiteX213" fmla="*/ 39249 w 99963"/>
                  <a:gd name="connsiteY213" fmla="*/ 263574 h 674642"/>
                  <a:gd name="connsiteX214" fmla="*/ 39043 w 99963"/>
                  <a:gd name="connsiteY214" fmla="*/ 263574 h 674642"/>
                  <a:gd name="connsiteX215" fmla="*/ 37740 w 99963"/>
                  <a:gd name="connsiteY215" fmla="*/ 262408 h 674642"/>
                  <a:gd name="connsiteX216" fmla="*/ 35477 w 99963"/>
                  <a:gd name="connsiteY216" fmla="*/ 246566 h 674642"/>
                  <a:gd name="connsiteX217" fmla="*/ 34311 w 99963"/>
                  <a:gd name="connsiteY217" fmla="*/ 238680 h 674642"/>
                  <a:gd name="connsiteX218" fmla="*/ 35477 w 99963"/>
                  <a:gd name="connsiteY218" fmla="*/ 237171 h 674642"/>
                  <a:gd name="connsiteX219" fmla="*/ 36986 w 99963"/>
                  <a:gd name="connsiteY219" fmla="*/ 238337 h 674642"/>
                  <a:gd name="connsiteX220" fmla="*/ 38152 w 99963"/>
                  <a:gd name="connsiteY220" fmla="*/ 246223 h 674642"/>
                  <a:gd name="connsiteX221" fmla="*/ 36986 w 99963"/>
                  <a:gd name="connsiteY221" fmla="*/ 247732 h 674642"/>
                  <a:gd name="connsiteX222" fmla="*/ 36780 w 99963"/>
                  <a:gd name="connsiteY222" fmla="*/ 247732 h 674642"/>
                  <a:gd name="connsiteX223" fmla="*/ 35477 w 99963"/>
                  <a:gd name="connsiteY223" fmla="*/ 246566 h 674642"/>
                  <a:gd name="connsiteX224" fmla="*/ 33214 w 99963"/>
                  <a:gd name="connsiteY224" fmla="*/ 230793 h 674642"/>
                  <a:gd name="connsiteX225" fmla="*/ 32048 w 99963"/>
                  <a:gd name="connsiteY225" fmla="*/ 222906 h 674642"/>
                  <a:gd name="connsiteX226" fmla="*/ 33214 w 99963"/>
                  <a:gd name="connsiteY226" fmla="*/ 221397 h 674642"/>
                  <a:gd name="connsiteX227" fmla="*/ 34723 w 99963"/>
                  <a:gd name="connsiteY227" fmla="*/ 222563 h 674642"/>
                  <a:gd name="connsiteX228" fmla="*/ 35888 w 99963"/>
                  <a:gd name="connsiteY228" fmla="*/ 230450 h 674642"/>
                  <a:gd name="connsiteX229" fmla="*/ 34723 w 99963"/>
                  <a:gd name="connsiteY229" fmla="*/ 231959 h 674642"/>
                  <a:gd name="connsiteX230" fmla="*/ 34517 w 99963"/>
                  <a:gd name="connsiteY230" fmla="*/ 231959 h 674642"/>
                  <a:gd name="connsiteX231" fmla="*/ 33214 w 99963"/>
                  <a:gd name="connsiteY231" fmla="*/ 230793 h 674642"/>
                  <a:gd name="connsiteX232" fmla="*/ 30882 w 99963"/>
                  <a:gd name="connsiteY232" fmla="*/ 214951 h 674642"/>
                  <a:gd name="connsiteX233" fmla="*/ 29716 w 99963"/>
                  <a:gd name="connsiteY233" fmla="*/ 207064 h 674642"/>
                  <a:gd name="connsiteX234" fmla="*/ 30882 w 99963"/>
                  <a:gd name="connsiteY234" fmla="*/ 205555 h 674642"/>
                  <a:gd name="connsiteX235" fmla="*/ 32391 w 99963"/>
                  <a:gd name="connsiteY235" fmla="*/ 206721 h 674642"/>
                  <a:gd name="connsiteX236" fmla="*/ 33557 w 99963"/>
                  <a:gd name="connsiteY236" fmla="*/ 214608 h 674642"/>
                  <a:gd name="connsiteX237" fmla="*/ 32391 w 99963"/>
                  <a:gd name="connsiteY237" fmla="*/ 216117 h 674642"/>
                  <a:gd name="connsiteX238" fmla="*/ 32185 w 99963"/>
                  <a:gd name="connsiteY238" fmla="*/ 216117 h 674642"/>
                  <a:gd name="connsiteX239" fmla="*/ 30882 w 99963"/>
                  <a:gd name="connsiteY239" fmla="*/ 214951 h 674642"/>
                  <a:gd name="connsiteX240" fmla="*/ 28619 w 99963"/>
                  <a:gd name="connsiteY240" fmla="*/ 199109 h 674642"/>
                  <a:gd name="connsiteX241" fmla="*/ 27453 w 99963"/>
                  <a:gd name="connsiteY241" fmla="*/ 191222 h 674642"/>
                  <a:gd name="connsiteX242" fmla="*/ 28619 w 99963"/>
                  <a:gd name="connsiteY242" fmla="*/ 189714 h 674642"/>
                  <a:gd name="connsiteX243" fmla="*/ 30128 w 99963"/>
                  <a:gd name="connsiteY243" fmla="*/ 190879 h 674642"/>
                  <a:gd name="connsiteX244" fmla="*/ 31294 w 99963"/>
                  <a:gd name="connsiteY244" fmla="*/ 198766 h 674642"/>
                  <a:gd name="connsiteX245" fmla="*/ 30128 w 99963"/>
                  <a:gd name="connsiteY245" fmla="*/ 200275 h 674642"/>
                  <a:gd name="connsiteX246" fmla="*/ 29922 w 99963"/>
                  <a:gd name="connsiteY246" fmla="*/ 200275 h 674642"/>
                  <a:gd name="connsiteX247" fmla="*/ 28619 w 99963"/>
                  <a:gd name="connsiteY247" fmla="*/ 199109 h 674642"/>
                  <a:gd name="connsiteX248" fmla="*/ 26356 w 99963"/>
                  <a:gd name="connsiteY248" fmla="*/ 183336 h 674642"/>
                  <a:gd name="connsiteX249" fmla="*/ 25190 w 99963"/>
                  <a:gd name="connsiteY249" fmla="*/ 175449 h 674642"/>
                  <a:gd name="connsiteX250" fmla="*/ 26356 w 99963"/>
                  <a:gd name="connsiteY250" fmla="*/ 173940 h 674642"/>
                  <a:gd name="connsiteX251" fmla="*/ 27865 w 99963"/>
                  <a:gd name="connsiteY251" fmla="*/ 175106 h 674642"/>
                  <a:gd name="connsiteX252" fmla="*/ 29030 w 99963"/>
                  <a:gd name="connsiteY252" fmla="*/ 182992 h 674642"/>
                  <a:gd name="connsiteX253" fmla="*/ 27865 w 99963"/>
                  <a:gd name="connsiteY253" fmla="*/ 184501 h 674642"/>
                  <a:gd name="connsiteX254" fmla="*/ 27659 w 99963"/>
                  <a:gd name="connsiteY254" fmla="*/ 184501 h 674642"/>
                  <a:gd name="connsiteX255" fmla="*/ 26356 w 99963"/>
                  <a:gd name="connsiteY255" fmla="*/ 183336 h 674642"/>
                  <a:gd name="connsiteX256" fmla="*/ 24024 w 99963"/>
                  <a:gd name="connsiteY256" fmla="*/ 167494 h 674642"/>
                  <a:gd name="connsiteX257" fmla="*/ 22858 w 99963"/>
                  <a:gd name="connsiteY257" fmla="*/ 159607 h 674642"/>
                  <a:gd name="connsiteX258" fmla="*/ 24024 w 99963"/>
                  <a:gd name="connsiteY258" fmla="*/ 158098 h 674642"/>
                  <a:gd name="connsiteX259" fmla="*/ 25533 w 99963"/>
                  <a:gd name="connsiteY259" fmla="*/ 159264 h 674642"/>
                  <a:gd name="connsiteX260" fmla="*/ 26699 w 99963"/>
                  <a:gd name="connsiteY260" fmla="*/ 167150 h 674642"/>
                  <a:gd name="connsiteX261" fmla="*/ 25533 w 99963"/>
                  <a:gd name="connsiteY261" fmla="*/ 168659 h 674642"/>
                  <a:gd name="connsiteX262" fmla="*/ 25327 w 99963"/>
                  <a:gd name="connsiteY262" fmla="*/ 168659 h 674642"/>
                  <a:gd name="connsiteX263" fmla="*/ 24024 w 99963"/>
                  <a:gd name="connsiteY263" fmla="*/ 167494 h 674642"/>
                  <a:gd name="connsiteX264" fmla="*/ 21761 w 99963"/>
                  <a:gd name="connsiteY264" fmla="*/ 151720 h 674642"/>
                  <a:gd name="connsiteX265" fmla="*/ 20595 w 99963"/>
                  <a:gd name="connsiteY265" fmla="*/ 143833 h 674642"/>
                  <a:gd name="connsiteX266" fmla="*/ 21761 w 99963"/>
                  <a:gd name="connsiteY266" fmla="*/ 142325 h 674642"/>
                  <a:gd name="connsiteX267" fmla="*/ 23270 w 99963"/>
                  <a:gd name="connsiteY267" fmla="*/ 143491 h 674642"/>
                  <a:gd name="connsiteX268" fmla="*/ 24436 w 99963"/>
                  <a:gd name="connsiteY268" fmla="*/ 151377 h 674642"/>
                  <a:gd name="connsiteX269" fmla="*/ 23270 w 99963"/>
                  <a:gd name="connsiteY269" fmla="*/ 152886 h 674642"/>
                  <a:gd name="connsiteX270" fmla="*/ 23064 w 99963"/>
                  <a:gd name="connsiteY270" fmla="*/ 152886 h 674642"/>
                  <a:gd name="connsiteX271" fmla="*/ 21761 w 99963"/>
                  <a:gd name="connsiteY271" fmla="*/ 151720 h 674642"/>
                  <a:gd name="connsiteX272" fmla="*/ 19498 w 99963"/>
                  <a:gd name="connsiteY272" fmla="*/ 135878 h 674642"/>
                  <a:gd name="connsiteX273" fmla="*/ 18332 w 99963"/>
                  <a:gd name="connsiteY273" fmla="*/ 127992 h 674642"/>
                  <a:gd name="connsiteX274" fmla="*/ 19498 w 99963"/>
                  <a:gd name="connsiteY274" fmla="*/ 126483 h 674642"/>
                  <a:gd name="connsiteX275" fmla="*/ 21007 w 99963"/>
                  <a:gd name="connsiteY275" fmla="*/ 127649 h 674642"/>
                  <a:gd name="connsiteX276" fmla="*/ 22172 w 99963"/>
                  <a:gd name="connsiteY276" fmla="*/ 135535 h 674642"/>
                  <a:gd name="connsiteX277" fmla="*/ 21007 w 99963"/>
                  <a:gd name="connsiteY277" fmla="*/ 137044 h 674642"/>
                  <a:gd name="connsiteX278" fmla="*/ 20801 w 99963"/>
                  <a:gd name="connsiteY278" fmla="*/ 137044 h 674642"/>
                  <a:gd name="connsiteX279" fmla="*/ 19498 w 99963"/>
                  <a:gd name="connsiteY279" fmla="*/ 135878 h 674642"/>
                  <a:gd name="connsiteX280" fmla="*/ 17166 w 99963"/>
                  <a:gd name="connsiteY280" fmla="*/ 120105 h 674642"/>
                  <a:gd name="connsiteX281" fmla="*/ 16000 w 99963"/>
                  <a:gd name="connsiteY281" fmla="*/ 112218 h 674642"/>
                  <a:gd name="connsiteX282" fmla="*/ 17166 w 99963"/>
                  <a:gd name="connsiteY282" fmla="*/ 110709 h 674642"/>
                  <a:gd name="connsiteX283" fmla="*/ 18675 w 99963"/>
                  <a:gd name="connsiteY283" fmla="*/ 111875 h 674642"/>
                  <a:gd name="connsiteX284" fmla="*/ 19841 w 99963"/>
                  <a:gd name="connsiteY284" fmla="*/ 119762 h 674642"/>
                  <a:gd name="connsiteX285" fmla="*/ 18675 w 99963"/>
                  <a:gd name="connsiteY285" fmla="*/ 121270 h 674642"/>
                  <a:gd name="connsiteX286" fmla="*/ 18469 w 99963"/>
                  <a:gd name="connsiteY286" fmla="*/ 121270 h 674642"/>
                  <a:gd name="connsiteX287" fmla="*/ 17166 w 99963"/>
                  <a:gd name="connsiteY287" fmla="*/ 120105 h 674642"/>
                  <a:gd name="connsiteX288" fmla="*/ 14903 w 99963"/>
                  <a:gd name="connsiteY288" fmla="*/ 104263 h 674642"/>
                  <a:gd name="connsiteX289" fmla="*/ 13737 w 99963"/>
                  <a:gd name="connsiteY289" fmla="*/ 96376 h 674642"/>
                  <a:gd name="connsiteX290" fmla="*/ 14903 w 99963"/>
                  <a:gd name="connsiteY290" fmla="*/ 94867 h 674642"/>
                  <a:gd name="connsiteX291" fmla="*/ 16412 w 99963"/>
                  <a:gd name="connsiteY291" fmla="*/ 96033 h 674642"/>
                  <a:gd name="connsiteX292" fmla="*/ 17578 w 99963"/>
                  <a:gd name="connsiteY292" fmla="*/ 103920 h 674642"/>
                  <a:gd name="connsiteX293" fmla="*/ 16412 w 99963"/>
                  <a:gd name="connsiteY293" fmla="*/ 105428 h 674642"/>
                  <a:gd name="connsiteX294" fmla="*/ 16206 w 99963"/>
                  <a:gd name="connsiteY294" fmla="*/ 105428 h 674642"/>
                  <a:gd name="connsiteX295" fmla="*/ 14903 w 99963"/>
                  <a:gd name="connsiteY295" fmla="*/ 104263 h 674642"/>
                  <a:gd name="connsiteX296" fmla="*/ 12571 w 99963"/>
                  <a:gd name="connsiteY296" fmla="*/ 88489 h 674642"/>
                  <a:gd name="connsiteX297" fmla="*/ 11405 w 99963"/>
                  <a:gd name="connsiteY297" fmla="*/ 80603 h 674642"/>
                  <a:gd name="connsiteX298" fmla="*/ 12571 w 99963"/>
                  <a:gd name="connsiteY298" fmla="*/ 79094 h 674642"/>
                  <a:gd name="connsiteX299" fmla="*/ 14080 w 99963"/>
                  <a:gd name="connsiteY299" fmla="*/ 80260 h 674642"/>
                  <a:gd name="connsiteX300" fmla="*/ 15246 w 99963"/>
                  <a:gd name="connsiteY300" fmla="*/ 88147 h 674642"/>
                  <a:gd name="connsiteX301" fmla="*/ 14080 w 99963"/>
                  <a:gd name="connsiteY301" fmla="*/ 89655 h 674642"/>
                  <a:gd name="connsiteX302" fmla="*/ 13874 w 99963"/>
                  <a:gd name="connsiteY302" fmla="*/ 89655 h 674642"/>
                  <a:gd name="connsiteX303" fmla="*/ 12571 w 99963"/>
                  <a:gd name="connsiteY303" fmla="*/ 88489 h 674642"/>
                  <a:gd name="connsiteX304" fmla="*/ 10308 w 99963"/>
                  <a:gd name="connsiteY304" fmla="*/ 72647 h 674642"/>
                  <a:gd name="connsiteX305" fmla="*/ 9142 w 99963"/>
                  <a:gd name="connsiteY305" fmla="*/ 64761 h 674642"/>
                  <a:gd name="connsiteX306" fmla="*/ 10308 w 99963"/>
                  <a:gd name="connsiteY306" fmla="*/ 63252 h 674642"/>
                  <a:gd name="connsiteX307" fmla="*/ 11817 w 99963"/>
                  <a:gd name="connsiteY307" fmla="*/ 64418 h 674642"/>
                  <a:gd name="connsiteX308" fmla="*/ 12983 w 99963"/>
                  <a:gd name="connsiteY308" fmla="*/ 72305 h 674642"/>
                  <a:gd name="connsiteX309" fmla="*/ 11817 w 99963"/>
                  <a:gd name="connsiteY309" fmla="*/ 73813 h 674642"/>
                  <a:gd name="connsiteX310" fmla="*/ 11611 w 99963"/>
                  <a:gd name="connsiteY310" fmla="*/ 73813 h 674642"/>
                  <a:gd name="connsiteX311" fmla="*/ 10308 w 99963"/>
                  <a:gd name="connsiteY311" fmla="*/ 72647 h 674642"/>
                  <a:gd name="connsiteX312" fmla="*/ 8045 w 99963"/>
                  <a:gd name="connsiteY312" fmla="*/ 56805 h 674642"/>
                  <a:gd name="connsiteX313" fmla="*/ 6879 w 99963"/>
                  <a:gd name="connsiteY313" fmla="*/ 48919 h 674642"/>
                  <a:gd name="connsiteX314" fmla="*/ 8045 w 99963"/>
                  <a:gd name="connsiteY314" fmla="*/ 47410 h 674642"/>
                  <a:gd name="connsiteX315" fmla="*/ 9554 w 99963"/>
                  <a:gd name="connsiteY315" fmla="*/ 48576 h 674642"/>
                  <a:gd name="connsiteX316" fmla="*/ 10720 w 99963"/>
                  <a:gd name="connsiteY316" fmla="*/ 56463 h 674642"/>
                  <a:gd name="connsiteX317" fmla="*/ 9554 w 99963"/>
                  <a:gd name="connsiteY317" fmla="*/ 57971 h 674642"/>
                  <a:gd name="connsiteX318" fmla="*/ 9348 w 99963"/>
                  <a:gd name="connsiteY318" fmla="*/ 57971 h 674642"/>
                  <a:gd name="connsiteX319" fmla="*/ 8045 w 99963"/>
                  <a:gd name="connsiteY319" fmla="*/ 56805 h 674642"/>
                  <a:gd name="connsiteX320" fmla="*/ 5713 w 99963"/>
                  <a:gd name="connsiteY320" fmla="*/ 41032 h 674642"/>
                  <a:gd name="connsiteX321" fmla="*/ 4547 w 99963"/>
                  <a:gd name="connsiteY321" fmla="*/ 33145 h 674642"/>
                  <a:gd name="connsiteX322" fmla="*/ 5713 w 99963"/>
                  <a:gd name="connsiteY322" fmla="*/ 31637 h 674642"/>
                  <a:gd name="connsiteX323" fmla="*/ 7222 w 99963"/>
                  <a:gd name="connsiteY323" fmla="*/ 32802 h 674642"/>
                  <a:gd name="connsiteX324" fmla="*/ 8388 w 99963"/>
                  <a:gd name="connsiteY324" fmla="*/ 40689 h 674642"/>
                  <a:gd name="connsiteX325" fmla="*/ 7222 w 99963"/>
                  <a:gd name="connsiteY325" fmla="*/ 42198 h 674642"/>
                  <a:gd name="connsiteX326" fmla="*/ 7016 w 99963"/>
                  <a:gd name="connsiteY326" fmla="*/ 42198 h 674642"/>
                  <a:gd name="connsiteX327" fmla="*/ 5713 w 99963"/>
                  <a:gd name="connsiteY327" fmla="*/ 41032 h 674642"/>
                  <a:gd name="connsiteX328" fmla="*/ 3450 w 99963"/>
                  <a:gd name="connsiteY328" fmla="*/ 25190 h 674642"/>
                  <a:gd name="connsiteX329" fmla="*/ 2284 w 99963"/>
                  <a:gd name="connsiteY329" fmla="*/ 17303 h 674642"/>
                  <a:gd name="connsiteX330" fmla="*/ 3450 w 99963"/>
                  <a:gd name="connsiteY330" fmla="*/ 15795 h 674642"/>
                  <a:gd name="connsiteX331" fmla="*/ 4959 w 99963"/>
                  <a:gd name="connsiteY331" fmla="*/ 16960 h 674642"/>
                  <a:gd name="connsiteX332" fmla="*/ 6125 w 99963"/>
                  <a:gd name="connsiteY332" fmla="*/ 24847 h 674642"/>
                  <a:gd name="connsiteX333" fmla="*/ 4959 w 99963"/>
                  <a:gd name="connsiteY333" fmla="*/ 26356 h 674642"/>
                  <a:gd name="connsiteX334" fmla="*/ 4753 w 99963"/>
                  <a:gd name="connsiteY334" fmla="*/ 26356 h 674642"/>
                  <a:gd name="connsiteX335" fmla="*/ 3450 w 99963"/>
                  <a:gd name="connsiteY335" fmla="*/ 25190 h 674642"/>
                  <a:gd name="connsiteX336" fmla="*/ 1187 w 99963"/>
                  <a:gd name="connsiteY336" fmla="*/ 9416 h 674642"/>
                  <a:gd name="connsiteX337" fmla="*/ 21 w 99963"/>
                  <a:gd name="connsiteY337" fmla="*/ 1530 h 674642"/>
                  <a:gd name="connsiteX338" fmla="*/ 1187 w 99963"/>
                  <a:gd name="connsiteY338" fmla="*/ 21 h 674642"/>
                  <a:gd name="connsiteX339" fmla="*/ 2696 w 99963"/>
                  <a:gd name="connsiteY339" fmla="*/ 1187 h 674642"/>
                  <a:gd name="connsiteX340" fmla="*/ 3862 w 99963"/>
                  <a:gd name="connsiteY340" fmla="*/ 9074 h 674642"/>
                  <a:gd name="connsiteX341" fmla="*/ 2696 w 99963"/>
                  <a:gd name="connsiteY341" fmla="*/ 10583 h 674642"/>
                  <a:gd name="connsiteX342" fmla="*/ 2490 w 99963"/>
                  <a:gd name="connsiteY342" fmla="*/ 10583 h 674642"/>
                  <a:gd name="connsiteX343" fmla="*/ 1187 w 99963"/>
                  <a:gd name="connsiteY343" fmla="*/ 9416 h 67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99963" h="674642">
                    <a:moveTo>
                      <a:pt x="97267" y="673477"/>
                    </a:moveTo>
                    <a:lnTo>
                      <a:pt x="96102" y="665590"/>
                    </a:lnTo>
                    <a:cubicBezTo>
                      <a:pt x="95964" y="664836"/>
                      <a:pt x="96513" y="664150"/>
                      <a:pt x="97267" y="664081"/>
                    </a:cubicBezTo>
                    <a:cubicBezTo>
                      <a:pt x="98022" y="664013"/>
                      <a:pt x="98708" y="664493"/>
                      <a:pt x="98776" y="665247"/>
                    </a:cubicBezTo>
                    <a:lnTo>
                      <a:pt x="99942" y="673134"/>
                    </a:lnTo>
                    <a:cubicBezTo>
                      <a:pt x="100079" y="673888"/>
                      <a:pt x="99531" y="674574"/>
                      <a:pt x="98776" y="674642"/>
                    </a:cubicBezTo>
                    <a:cubicBezTo>
                      <a:pt x="98708" y="674642"/>
                      <a:pt x="98639" y="674642"/>
                      <a:pt x="98571" y="674642"/>
                    </a:cubicBezTo>
                    <a:cubicBezTo>
                      <a:pt x="97885" y="674642"/>
                      <a:pt x="97336" y="674163"/>
                      <a:pt x="97267" y="673477"/>
                    </a:cubicBezTo>
                    <a:close/>
                    <a:moveTo>
                      <a:pt x="94936" y="657703"/>
                    </a:moveTo>
                    <a:lnTo>
                      <a:pt x="93770" y="649817"/>
                    </a:lnTo>
                    <a:cubicBezTo>
                      <a:pt x="93633" y="649062"/>
                      <a:pt x="94181" y="648377"/>
                      <a:pt x="94936" y="648308"/>
                    </a:cubicBezTo>
                    <a:cubicBezTo>
                      <a:pt x="95690" y="648239"/>
                      <a:pt x="96376" y="648719"/>
                      <a:pt x="96445" y="649474"/>
                    </a:cubicBezTo>
                    <a:lnTo>
                      <a:pt x="97610" y="657361"/>
                    </a:lnTo>
                    <a:cubicBezTo>
                      <a:pt x="97748" y="658115"/>
                      <a:pt x="97199" y="658801"/>
                      <a:pt x="96445" y="658869"/>
                    </a:cubicBezTo>
                    <a:cubicBezTo>
                      <a:pt x="96376" y="658869"/>
                      <a:pt x="96307" y="658869"/>
                      <a:pt x="96239" y="658869"/>
                    </a:cubicBezTo>
                    <a:cubicBezTo>
                      <a:pt x="95622" y="658801"/>
                      <a:pt x="95073" y="658320"/>
                      <a:pt x="94936" y="657703"/>
                    </a:cubicBezTo>
                    <a:close/>
                    <a:moveTo>
                      <a:pt x="92673" y="641861"/>
                    </a:moveTo>
                    <a:lnTo>
                      <a:pt x="91507" y="633975"/>
                    </a:lnTo>
                    <a:cubicBezTo>
                      <a:pt x="91370" y="633220"/>
                      <a:pt x="91918" y="632535"/>
                      <a:pt x="92673" y="632466"/>
                    </a:cubicBezTo>
                    <a:cubicBezTo>
                      <a:pt x="93427" y="632397"/>
                      <a:pt x="94113" y="632877"/>
                      <a:pt x="94181" y="633632"/>
                    </a:cubicBezTo>
                    <a:lnTo>
                      <a:pt x="95347" y="641519"/>
                    </a:lnTo>
                    <a:cubicBezTo>
                      <a:pt x="95484" y="642273"/>
                      <a:pt x="94936" y="642959"/>
                      <a:pt x="94181" y="643027"/>
                    </a:cubicBezTo>
                    <a:cubicBezTo>
                      <a:pt x="94113" y="643027"/>
                      <a:pt x="94044" y="643027"/>
                      <a:pt x="93976" y="643027"/>
                    </a:cubicBezTo>
                    <a:cubicBezTo>
                      <a:pt x="93358" y="643027"/>
                      <a:pt x="92741" y="642547"/>
                      <a:pt x="92673" y="641861"/>
                    </a:cubicBezTo>
                    <a:close/>
                    <a:moveTo>
                      <a:pt x="90409" y="626088"/>
                    </a:moveTo>
                    <a:lnTo>
                      <a:pt x="89244" y="618201"/>
                    </a:lnTo>
                    <a:cubicBezTo>
                      <a:pt x="89106" y="617447"/>
                      <a:pt x="89655" y="616761"/>
                      <a:pt x="90409" y="616693"/>
                    </a:cubicBezTo>
                    <a:cubicBezTo>
                      <a:pt x="91164" y="616624"/>
                      <a:pt x="91850" y="617104"/>
                      <a:pt x="91918" y="617858"/>
                    </a:cubicBezTo>
                    <a:lnTo>
                      <a:pt x="93084" y="625745"/>
                    </a:lnTo>
                    <a:cubicBezTo>
                      <a:pt x="93221" y="626500"/>
                      <a:pt x="92673" y="627185"/>
                      <a:pt x="91918" y="627254"/>
                    </a:cubicBezTo>
                    <a:cubicBezTo>
                      <a:pt x="91850" y="627254"/>
                      <a:pt x="91781" y="627254"/>
                      <a:pt x="91713" y="627254"/>
                    </a:cubicBezTo>
                    <a:cubicBezTo>
                      <a:pt x="91027" y="627185"/>
                      <a:pt x="90478" y="626705"/>
                      <a:pt x="90409" y="626088"/>
                    </a:cubicBezTo>
                    <a:close/>
                    <a:moveTo>
                      <a:pt x="88078" y="610246"/>
                    </a:moveTo>
                    <a:lnTo>
                      <a:pt x="86912" y="602359"/>
                    </a:lnTo>
                    <a:cubicBezTo>
                      <a:pt x="86775" y="601605"/>
                      <a:pt x="87323" y="600919"/>
                      <a:pt x="88078" y="600851"/>
                    </a:cubicBezTo>
                    <a:cubicBezTo>
                      <a:pt x="88832" y="600782"/>
                      <a:pt x="89518" y="601262"/>
                      <a:pt x="89587" y="602016"/>
                    </a:cubicBezTo>
                    <a:lnTo>
                      <a:pt x="90752" y="609903"/>
                    </a:lnTo>
                    <a:cubicBezTo>
                      <a:pt x="90890" y="610658"/>
                      <a:pt x="90341" y="611343"/>
                      <a:pt x="89587" y="611412"/>
                    </a:cubicBezTo>
                    <a:cubicBezTo>
                      <a:pt x="89518" y="611412"/>
                      <a:pt x="89449" y="611412"/>
                      <a:pt x="89381" y="611412"/>
                    </a:cubicBezTo>
                    <a:cubicBezTo>
                      <a:pt x="88764" y="611412"/>
                      <a:pt x="88215" y="610932"/>
                      <a:pt x="88078" y="610246"/>
                    </a:cubicBezTo>
                    <a:close/>
                    <a:moveTo>
                      <a:pt x="85815" y="594404"/>
                    </a:moveTo>
                    <a:lnTo>
                      <a:pt x="84649" y="586517"/>
                    </a:lnTo>
                    <a:cubicBezTo>
                      <a:pt x="84512" y="585763"/>
                      <a:pt x="85060" y="585077"/>
                      <a:pt x="85815" y="585009"/>
                    </a:cubicBezTo>
                    <a:cubicBezTo>
                      <a:pt x="86569" y="584940"/>
                      <a:pt x="87255" y="585420"/>
                      <a:pt x="87323" y="586175"/>
                    </a:cubicBezTo>
                    <a:lnTo>
                      <a:pt x="88489" y="594061"/>
                    </a:lnTo>
                    <a:cubicBezTo>
                      <a:pt x="88626" y="594816"/>
                      <a:pt x="88078" y="595501"/>
                      <a:pt x="87323" y="595570"/>
                    </a:cubicBezTo>
                    <a:cubicBezTo>
                      <a:pt x="87255" y="595570"/>
                      <a:pt x="87186" y="595570"/>
                      <a:pt x="87118" y="595570"/>
                    </a:cubicBezTo>
                    <a:cubicBezTo>
                      <a:pt x="86500" y="595570"/>
                      <a:pt x="85883" y="595090"/>
                      <a:pt x="85815" y="594404"/>
                    </a:cubicBezTo>
                    <a:close/>
                    <a:moveTo>
                      <a:pt x="83551" y="578630"/>
                    </a:moveTo>
                    <a:lnTo>
                      <a:pt x="82386" y="570744"/>
                    </a:lnTo>
                    <a:cubicBezTo>
                      <a:pt x="82248" y="569990"/>
                      <a:pt x="82797" y="569304"/>
                      <a:pt x="83551" y="569235"/>
                    </a:cubicBezTo>
                    <a:cubicBezTo>
                      <a:pt x="84306" y="569166"/>
                      <a:pt x="84992" y="569647"/>
                      <a:pt x="85060" y="570401"/>
                    </a:cubicBezTo>
                    <a:lnTo>
                      <a:pt x="86226" y="578288"/>
                    </a:lnTo>
                    <a:cubicBezTo>
                      <a:pt x="86363" y="579042"/>
                      <a:pt x="85815" y="579728"/>
                      <a:pt x="85060" y="579797"/>
                    </a:cubicBezTo>
                    <a:cubicBezTo>
                      <a:pt x="84992" y="579797"/>
                      <a:pt x="84923" y="579797"/>
                      <a:pt x="84855" y="579797"/>
                    </a:cubicBezTo>
                    <a:cubicBezTo>
                      <a:pt x="84169" y="579797"/>
                      <a:pt x="83620" y="579317"/>
                      <a:pt x="83551" y="578630"/>
                    </a:cubicBezTo>
                    <a:close/>
                    <a:moveTo>
                      <a:pt x="81220" y="562789"/>
                    </a:moveTo>
                    <a:lnTo>
                      <a:pt x="80054" y="554902"/>
                    </a:lnTo>
                    <a:cubicBezTo>
                      <a:pt x="79917" y="554148"/>
                      <a:pt x="80465" y="553462"/>
                      <a:pt x="81220" y="553393"/>
                    </a:cubicBezTo>
                    <a:cubicBezTo>
                      <a:pt x="81974" y="553324"/>
                      <a:pt x="82660" y="553805"/>
                      <a:pt x="82729" y="554559"/>
                    </a:cubicBezTo>
                    <a:lnTo>
                      <a:pt x="83894" y="562446"/>
                    </a:lnTo>
                    <a:cubicBezTo>
                      <a:pt x="84032" y="563200"/>
                      <a:pt x="83483" y="563886"/>
                      <a:pt x="82729" y="563955"/>
                    </a:cubicBezTo>
                    <a:cubicBezTo>
                      <a:pt x="82660" y="563955"/>
                      <a:pt x="82591" y="563955"/>
                      <a:pt x="82523" y="563955"/>
                    </a:cubicBezTo>
                    <a:cubicBezTo>
                      <a:pt x="81906" y="563955"/>
                      <a:pt x="81357" y="563475"/>
                      <a:pt x="81220" y="562789"/>
                    </a:cubicBezTo>
                    <a:close/>
                    <a:moveTo>
                      <a:pt x="78957" y="547015"/>
                    </a:moveTo>
                    <a:lnTo>
                      <a:pt x="77791" y="539129"/>
                    </a:lnTo>
                    <a:cubicBezTo>
                      <a:pt x="77654" y="538374"/>
                      <a:pt x="78202" y="537688"/>
                      <a:pt x="78957" y="537620"/>
                    </a:cubicBezTo>
                    <a:cubicBezTo>
                      <a:pt x="79711" y="537551"/>
                      <a:pt x="80397" y="538031"/>
                      <a:pt x="80465" y="538786"/>
                    </a:cubicBezTo>
                    <a:lnTo>
                      <a:pt x="81631" y="546672"/>
                    </a:lnTo>
                    <a:cubicBezTo>
                      <a:pt x="81768" y="547427"/>
                      <a:pt x="81220" y="548113"/>
                      <a:pt x="80465" y="548181"/>
                    </a:cubicBezTo>
                    <a:cubicBezTo>
                      <a:pt x="80397" y="548181"/>
                      <a:pt x="80328" y="548181"/>
                      <a:pt x="80260" y="548181"/>
                    </a:cubicBezTo>
                    <a:cubicBezTo>
                      <a:pt x="79642" y="548113"/>
                      <a:pt x="79025" y="547633"/>
                      <a:pt x="78957" y="547015"/>
                    </a:cubicBezTo>
                    <a:close/>
                    <a:moveTo>
                      <a:pt x="76693" y="531173"/>
                    </a:moveTo>
                    <a:lnTo>
                      <a:pt x="75528" y="523287"/>
                    </a:lnTo>
                    <a:cubicBezTo>
                      <a:pt x="75390" y="522532"/>
                      <a:pt x="75939" y="521846"/>
                      <a:pt x="76693" y="521778"/>
                    </a:cubicBezTo>
                    <a:cubicBezTo>
                      <a:pt x="77448" y="521709"/>
                      <a:pt x="78134" y="522189"/>
                      <a:pt x="78202" y="522944"/>
                    </a:cubicBezTo>
                    <a:lnTo>
                      <a:pt x="79368" y="530830"/>
                    </a:lnTo>
                    <a:cubicBezTo>
                      <a:pt x="79505" y="531585"/>
                      <a:pt x="78957" y="532271"/>
                      <a:pt x="78202" y="532339"/>
                    </a:cubicBezTo>
                    <a:cubicBezTo>
                      <a:pt x="78134" y="532339"/>
                      <a:pt x="78065" y="532339"/>
                      <a:pt x="77997" y="532339"/>
                    </a:cubicBezTo>
                    <a:cubicBezTo>
                      <a:pt x="77311" y="532339"/>
                      <a:pt x="76762" y="531859"/>
                      <a:pt x="76693" y="531173"/>
                    </a:cubicBezTo>
                    <a:close/>
                    <a:moveTo>
                      <a:pt x="74362" y="515400"/>
                    </a:moveTo>
                    <a:lnTo>
                      <a:pt x="73196" y="507513"/>
                    </a:lnTo>
                    <a:cubicBezTo>
                      <a:pt x="73059" y="506759"/>
                      <a:pt x="73607" y="506073"/>
                      <a:pt x="74362" y="506004"/>
                    </a:cubicBezTo>
                    <a:cubicBezTo>
                      <a:pt x="75116" y="505867"/>
                      <a:pt x="75802" y="506416"/>
                      <a:pt x="75871" y="507170"/>
                    </a:cubicBezTo>
                    <a:lnTo>
                      <a:pt x="77036" y="515057"/>
                    </a:lnTo>
                    <a:cubicBezTo>
                      <a:pt x="77174" y="515811"/>
                      <a:pt x="76625" y="516497"/>
                      <a:pt x="75871" y="516566"/>
                    </a:cubicBezTo>
                    <a:cubicBezTo>
                      <a:pt x="75802" y="516566"/>
                      <a:pt x="75733" y="516566"/>
                      <a:pt x="75665" y="516566"/>
                    </a:cubicBezTo>
                    <a:cubicBezTo>
                      <a:pt x="75048" y="516497"/>
                      <a:pt x="74499" y="516017"/>
                      <a:pt x="74362" y="515400"/>
                    </a:cubicBezTo>
                    <a:close/>
                    <a:moveTo>
                      <a:pt x="72099" y="499558"/>
                    </a:moveTo>
                    <a:lnTo>
                      <a:pt x="70933" y="491671"/>
                    </a:lnTo>
                    <a:cubicBezTo>
                      <a:pt x="70796" y="490917"/>
                      <a:pt x="71344" y="490231"/>
                      <a:pt x="72099" y="490163"/>
                    </a:cubicBezTo>
                    <a:cubicBezTo>
                      <a:pt x="72853" y="490025"/>
                      <a:pt x="73539" y="490574"/>
                      <a:pt x="73607" y="491328"/>
                    </a:cubicBezTo>
                    <a:lnTo>
                      <a:pt x="74773" y="499215"/>
                    </a:lnTo>
                    <a:cubicBezTo>
                      <a:pt x="74910" y="499969"/>
                      <a:pt x="74362" y="500655"/>
                      <a:pt x="73607" y="500724"/>
                    </a:cubicBezTo>
                    <a:cubicBezTo>
                      <a:pt x="73539" y="500724"/>
                      <a:pt x="73470" y="500724"/>
                      <a:pt x="73402" y="500724"/>
                    </a:cubicBezTo>
                    <a:cubicBezTo>
                      <a:pt x="72784" y="500724"/>
                      <a:pt x="72167" y="500244"/>
                      <a:pt x="72099" y="499558"/>
                    </a:cubicBezTo>
                    <a:close/>
                    <a:moveTo>
                      <a:pt x="69767" y="483785"/>
                    </a:moveTo>
                    <a:lnTo>
                      <a:pt x="68601" y="475898"/>
                    </a:lnTo>
                    <a:cubicBezTo>
                      <a:pt x="68464" y="475143"/>
                      <a:pt x="69013" y="474457"/>
                      <a:pt x="69767" y="474389"/>
                    </a:cubicBezTo>
                    <a:cubicBezTo>
                      <a:pt x="70521" y="474252"/>
                      <a:pt x="71207" y="474801"/>
                      <a:pt x="71276" y="475555"/>
                    </a:cubicBezTo>
                    <a:lnTo>
                      <a:pt x="72442" y="483441"/>
                    </a:lnTo>
                    <a:cubicBezTo>
                      <a:pt x="72579" y="484196"/>
                      <a:pt x="72030" y="484882"/>
                      <a:pt x="71276" y="484950"/>
                    </a:cubicBezTo>
                    <a:cubicBezTo>
                      <a:pt x="71207" y="484950"/>
                      <a:pt x="71139" y="484950"/>
                      <a:pt x="71070" y="484950"/>
                    </a:cubicBezTo>
                    <a:cubicBezTo>
                      <a:pt x="70453" y="484882"/>
                      <a:pt x="69904" y="484402"/>
                      <a:pt x="69767" y="483785"/>
                    </a:cubicBezTo>
                    <a:close/>
                    <a:moveTo>
                      <a:pt x="67504" y="467943"/>
                    </a:moveTo>
                    <a:lnTo>
                      <a:pt x="66338" y="460056"/>
                    </a:lnTo>
                    <a:cubicBezTo>
                      <a:pt x="66201" y="459302"/>
                      <a:pt x="66749" y="458615"/>
                      <a:pt x="67504" y="458547"/>
                    </a:cubicBezTo>
                    <a:cubicBezTo>
                      <a:pt x="68258" y="458410"/>
                      <a:pt x="68944" y="458959"/>
                      <a:pt x="69013" y="459713"/>
                    </a:cubicBezTo>
                    <a:lnTo>
                      <a:pt x="70178" y="467599"/>
                    </a:lnTo>
                    <a:cubicBezTo>
                      <a:pt x="70316" y="468354"/>
                      <a:pt x="69767" y="469040"/>
                      <a:pt x="69013" y="469108"/>
                    </a:cubicBezTo>
                    <a:cubicBezTo>
                      <a:pt x="68944" y="469108"/>
                      <a:pt x="68875" y="469108"/>
                      <a:pt x="68807" y="469108"/>
                    </a:cubicBezTo>
                    <a:cubicBezTo>
                      <a:pt x="68190" y="469108"/>
                      <a:pt x="67572" y="468628"/>
                      <a:pt x="67504" y="467943"/>
                    </a:cubicBezTo>
                    <a:close/>
                    <a:moveTo>
                      <a:pt x="65241" y="452101"/>
                    </a:moveTo>
                    <a:lnTo>
                      <a:pt x="64075" y="444214"/>
                    </a:lnTo>
                    <a:cubicBezTo>
                      <a:pt x="63938" y="443460"/>
                      <a:pt x="64486" y="442773"/>
                      <a:pt x="65241" y="442705"/>
                    </a:cubicBezTo>
                    <a:cubicBezTo>
                      <a:pt x="65995" y="442568"/>
                      <a:pt x="66681" y="443117"/>
                      <a:pt x="66749" y="443871"/>
                    </a:cubicBezTo>
                    <a:lnTo>
                      <a:pt x="67915" y="451757"/>
                    </a:lnTo>
                    <a:cubicBezTo>
                      <a:pt x="68052" y="452512"/>
                      <a:pt x="67504" y="453198"/>
                      <a:pt x="66749" y="453266"/>
                    </a:cubicBezTo>
                    <a:cubicBezTo>
                      <a:pt x="66681" y="453266"/>
                      <a:pt x="66612" y="453266"/>
                      <a:pt x="66544" y="453266"/>
                    </a:cubicBezTo>
                    <a:cubicBezTo>
                      <a:pt x="65858" y="453266"/>
                      <a:pt x="65309" y="452786"/>
                      <a:pt x="65241" y="452101"/>
                    </a:cubicBezTo>
                    <a:close/>
                    <a:moveTo>
                      <a:pt x="62909" y="436327"/>
                    </a:moveTo>
                    <a:lnTo>
                      <a:pt x="61743" y="428441"/>
                    </a:lnTo>
                    <a:cubicBezTo>
                      <a:pt x="61606" y="427686"/>
                      <a:pt x="62155" y="427000"/>
                      <a:pt x="62909" y="426932"/>
                    </a:cubicBezTo>
                    <a:cubicBezTo>
                      <a:pt x="63663" y="426795"/>
                      <a:pt x="64349" y="427343"/>
                      <a:pt x="64418" y="428098"/>
                    </a:cubicBezTo>
                    <a:lnTo>
                      <a:pt x="65584" y="435984"/>
                    </a:lnTo>
                    <a:cubicBezTo>
                      <a:pt x="65721" y="436738"/>
                      <a:pt x="65172" y="437424"/>
                      <a:pt x="64418" y="437493"/>
                    </a:cubicBezTo>
                    <a:cubicBezTo>
                      <a:pt x="64349" y="437493"/>
                      <a:pt x="64281" y="437493"/>
                      <a:pt x="64212" y="437493"/>
                    </a:cubicBezTo>
                    <a:cubicBezTo>
                      <a:pt x="63595" y="437493"/>
                      <a:pt x="63046" y="437013"/>
                      <a:pt x="62909" y="436327"/>
                    </a:cubicBezTo>
                    <a:close/>
                    <a:moveTo>
                      <a:pt x="60646" y="420485"/>
                    </a:moveTo>
                    <a:lnTo>
                      <a:pt x="59480" y="412599"/>
                    </a:lnTo>
                    <a:cubicBezTo>
                      <a:pt x="59343" y="411844"/>
                      <a:pt x="59891" y="411158"/>
                      <a:pt x="60646" y="411090"/>
                    </a:cubicBezTo>
                    <a:cubicBezTo>
                      <a:pt x="61400" y="410953"/>
                      <a:pt x="62086" y="411501"/>
                      <a:pt x="62155" y="412256"/>
                    </a:cubicBezTo>
                    <a:lnTo>
                      <a:pt x="63320" y="420142"/>
                    </a:lnTo>
                    <a:cubicBezTo>
                      <a:pt x="63458" y="420896"/>
                      <a:pt x="62909" y="421583"/>
                      <a:pt x="62155" y="421651"/>
                    </a:cubicBezTo>
                    <a:cubicBezTo>
                      <a:pt x="62086" y="421651"/>
                      <a:pt x="62017" y="421651"/>
                      <a:pt x="61949" y="421651"/>
                    </a:cubicBezTo>
                    <a:cubicBezTo>
                      <a:pt x="61332" y="421651"/>
                      <a:pt x="60714" y="421171"/>
                      <a:pt x="60646" y="420485"/>
                    </a:cubicBezTo>
                    <a:close/>
                    <a:moveTo>
                      <a:pt x="58383" y="404712"/>
                    </a:moveTo>
                    <a:lnTo>
                      <a:pt x="57217" y="396825"/>
                    </a:lnTo>
                    <a:cubicBezTo>
                      <a:pt x="57080" y="396071"/>
                      <a:pt x="57628" y="395385"/>
                      <a:pt x="58383" y="395316"/>
                    </a:cubicBezTo>
                    <a:cubicBezTo>
                      <a:pt x="59137" y="395179"/>
                      <a:pt x="59823" y="395728"/>
                      <a:pt x="59891" y="396482"/>
                    </a:cubicBezTo>
                    <a:lnTo>
                      <a:pt x="61057" y="404369"/>
                    </a:lnTo>
                    <a:cubicBezTo>
                      <a:pt x="61194" y="405123"/>
                      <a:pt x="60646" y="405809"/>
                      <a:pt x="59891" y="405877"/>
                    </a:cubicBezTo>
                    <a:cubicBezTo>
                      <a:pt x="59823" y="405877"/>
                      <a:pt x="59754" y="405877"/>
                      <a:pt x="59686" y="405877"/>
                    </a:cubicBezTo>
                    <a:cubicBezTo>
                      <a:pt x="59000" y="405809"/>
                      <a:pt x="58451" y="405329"/>
                      <a:pt x="58383" y="404712"/>
                    </a:cubicBezTo>
                    <a:close/>
                    <a:moveTo>
                      <a:pt x="56051" y="388870"/>
                    </a:moveTo>
                    <a:lnTo>
                      <a:pt x="54885" y="380983"/>
                    </a:lnTo>
                    <a:cubicBezTo>
                      <a:pt x="54748" y="380229"/>
                      <a:pt x="55297" y="379543"/>
                      <a:pt x="56051" y="379474"/>
                    </a:cubicBezTo>
                    <a:cubicBezTo>
                      <a:pt x="56805" y="379337"/>
                      <a:pt x="57491" y="379886"/>
                      <a:pt x="57560" y="380640"/>
                    </a:cubicBezTo>
                    <a:lnTo>
                      <a:pt x="58726" y="388527"/>
                    </a:lnTo>
                    <a:cubicBezTo>
                      <a:pt x="58863" y="389281"/>
                      <a:pt x="58314" y="389967"/>
                      <a:pt x="57560" y="390035"/>
                    </a:cubicBezTo>
                    <a:cubicBezTo>
                      <a:pt x="57491" y="390035"/>
                      <a:pt x="57423" y="390035"/>
                      <a:pt x="57354" y="390035"/>
                    </a:cubicBezTo>
                    <a:cubicBezTo>
                      <a:pt x="56737" y="390035"/>
                      <a:pt x="56188" y="389556"/>
                      <a:pt x="56051" y="388870"/>
                    </a:cubicBezTo>
                    <a:close/>
                    <a:moveTo>
                      <a:pt x="53788" y="373096"/>
                    </a:moveTo>
                    <a:lnTo>
                      <a:pt x="52622" y="365210"/>
                    </a:lnTo>
                    <a:cubicBezTo>
                      <a:pt x="52485" y="364455"/>
                      <a:pt x="53033" y="363770"/>
                      <a:pt x="53788" y="363701"/>
                    </a:cubicBezTo>
                    <a:cubicBezTo>
                      <a:pt x="54542" y="363564"/>
                      <a:pt x="55228" y="364112"/>
                      <a:pt x="55297" y="364867"/>
                    </a:cubicBezTo>
                    <a:lnTo>
                      <a:pt x="56462" y="372754"/>
                    </a:lnTo>
                    <a:cubicBezTo>
                      <a:pt x="56600" y="373508"/>
                      <a:pt x="56051" y="374193"/>
                      <a:pt x="55297" y="374262"/>
                    </a:cubicBezTo>
                    <a:cubicBezTo>
                      <a:pt x="55228" y="374262"/>
                      <a:pt x="55159" y="374262"/>
                      <a:pt x="55091" y="374262"/>
                    </a:cubicBezTo>
                    <a:cubicBezTo>
                      <a:pt x="54474" y="374193"/>
                      <a:pt x="53856" y="373713"/>
                      <a:pt x="53788" y="373096"/>
                    </a:cubicBezTo>
                    <a:close/>
                    <a:moveTo>
                      <a:pt x="51525" y="357254"/>
                    </a:moveTo>
                    <a:lnTo>
                      <a:pt x="50359" y="349368"/>
                    </a:lnTo>
                    <a:cubicBezTo>
                      <a:pt x="50222" y="348613"/>
                      <a:pt x="50770" y="347928"/>
                      <a:pt x="51525" y="347859"/>
                    </a:cubicBezTo>
                    <a:cubicBezTo>
                      <a:pt x="52279" y="347722"/>
                      <a:pt x="52965" y="348270"/>
                      <a:pt x="53033" y="349025"/>
                    </a:cubicBezTo>
                    <a:lnTo>
                      <a:pt x="54199" y="356912"/>
                    </a:lnTo>
                    <a:cubicBezTo>
                      <a:pt x="54336" y="357666"/>
                      <a:pt x="53788" y="358352"/>
                      <a:pt x="53033" y="358420"/>
                    </a:cubicBezTo>
                    <a:cubicBezTo>
                      <a:pt x="52965" y="358420"/>
                      <a:pt x="52896" y="358420"/>
                      <a:pt x="52828" y="358420"/>
                    </a:cubicBezTo>
                    <a:cubicBezTo>
                      <a:pt x="52142" y="358420"/>
                      <a:pt x="51593" y="357940"/>
                      <a:pt x="51525" y="357254"/>
                    </a:cubicBezTo>
                    <a:close/>
                    <a:moveTo>
                      <a:pt x="49193" y="341412"/>
                    </a:moveTo>
                    <a:lnTo>
                      <a:pt x="48027" y="333526"/>
                    </a:lnTo>
                    <a:cubicBezTo>
                      <a:pt x="47890" y="332771"/>
                      <a:pt x="48439" y="332086"/>
                      <a:pt x="49193" y="332017"/>
                    </a:cubicBezTo>
                    <a:cubicBezTo>
                      <a:pt x="49947" y="331880"/>
                      <a:pt x="50633" y="332429"/>
                      <a:pt x="50702" y="333183"/>
                    </a:cubicBezTo>
                    <a:lnTo>
                      <a:pt x="51868" y="341070"/>
                    </a:lnTo>
                    <a:cubicBezTo>
                      <a:pt x="52005" y="341824"/>
                      <a:pt x="51456" y="342510"/>
                      <a:pt x="50702" y="342578"/>
                    </a:cubicBezTo>
                    <a:cubicBezTo>
                      <a:pt x="50633" y="342578"/>
                      <a:pt x="50565" y="342578"/>
                      <a:pt x="50496" y="342578"/>
                    </a:cubicBezTo>
                    <a:cubicBezTo>
                      <a:pt x="49879" y="342578"/>
                      <a:pt x="49330" y="342098"/>
                      <a:pt x="49193" y="341412"/>
                    </a:cubicBezTo>
                    <a:close/>
                    <a:moveTo>
                      <a:pt x="46930" y="325639"/>
                    </a:moveTo>
                    <a:lnTo>
                      <a:pt x="45764" y="317752"/>
                    </a:lnTo>
                    <a:cubicBezTo>
                      <a:pt x="45627" y="316998"/>
                      <a:pt x="46175" y="316312"/>
                      <a:pt x="46930" y="316244"/>
                    </a:cubicBezTo>
                    <a:cubicBezTo>
                      <a:pt x="47684" y="316106"/>
                      <a:pt x="48370" y="316655"/>
                      <a:pt x="48439" y="317409"/>
                    </a:cubicBezTo>
                    <a:lnTo>
                      <a:pt x="49604" y="325296"/>
                    </a:lnTo>
                    <a:cubicBezTo>
                      <a:pt x="49742" y="326051"/>
                      <a:pt x="49193" y="326736"/>
                      <a:pt x="48439" y="326805"/>
                    </a:cubicBezTo>
                    <a:cubicBezTo>
                      <a:pt x="48370" y="326805"/>
                      <a:pt x="48301" y="326805"/>
                      <a:pt x="48233" y="326805"/>
                    </a:cubicBezTo>
                    <a:cubicBezTo>
                      <a:pt x="47616" y="326805"/>
                      <a:pt x="46998" y="326325"/>
                      <a:pt x="46930" y="325639"/>
                    </a:cubicBezTo>
                    <a:close/>
                    <a:moveTo>
                      <a:pt x="44598" y="309797"/>
                    </a:moveTo>
                    <a:lnTo>
                      <a:pt x="43432" y="301910"/>
                    </a:lnTo>
                    <a:cubicBezTo>
                      <a:pt x="43295" y="301156"/>
                      <a:pt x="43844" y="300470"/>
                      <a:pt x="44598" y="300402"/>
                    </a:cubicBezTo>
                    <a:cubicBezTo>
                      <a:pt x="45352" y="300264"/>
                      <a:pt x="46038" y="300813"/>
                      <a:pt x="46107" y="301568"/>
                    </a:cubicBezTo>
                    <a:lnTo>
                      <a:pt x="47273" y="309454"/>
                    </a:lnTo>
                    <a:cubicBezTo>
                      <a:pt x="47410" y="310209"/>
                      <a:pt x="46861" y="310894"/>
                      <a:pt x="46107" y="310963"/>
                    </a:cubicBezTo>
                    <a:cubicBezTo>
                      <a:pt x="46038" y="310963"/>
                      <a:pt x="45970" y="310963"/>
                      <a:pt x="45901" y="310963"/>
                    </a:cubicBezTo>
                    <a:cubicBezTo>
                      <a:pt x="45284" y="310963"/>
                      <a:pt x="44735" y="310483"/>
                      <a:pt x="44598" y="309797"/>
                    </a:cubicBezTo>
                    <a:close/>
                    <a:moveTo>
                      <a:pt x="42335" y="294023"/>
                    </a:moveTo>
                    <a:lnTo>
                      <a:pt x="41169" y="286137"/>
                    </a:lnTo>
                    <a:cubicBezTo>
                      <a:pt x="41032" y="285383"/>
                      <a:pt x="41581" y="284697"/>
                      <a:pt x="42335" y="284628"/>
                    </a:cubicBezTo>
                    <a:cubicBezTo>
                      <a:pt x="43089" y="284491"/>
                      <a:pt x="43775" y="285039"/>
                      <a:pt x="43844" y="285794"/>
                    </a:cubicBezTo>
                    <a:lnTo>
                      <a:pt x="45010" y="293681"/>
                    </a:lnTo>
                    <a:cubicBezTo>
                      <a:pt x="45147" y="294435"/>
                      <a:pt x="44598" y="295121"/>
                      <a:pt x="43844" y="295190"/>
                    </a:cubicBezTo>
                    <a:cubicBezTo>
                      <a:pt x="43775" y="295190"/>
                      <a:pt x="43707" y="295190"/>
                      <a:pt x="43638" y="295190"/>
                    </a:cubicBezTo>
                    <a:cubicBezTo>
                      <a:pt x="43021" y="295190"/>
                      <a:pt x="42472" y="294710"/>
                      <a:pt x="42335" y="294023"/>
                    </a:cubicBezTo>
                    <a:close/>
                    <a:moveTo>
                      <a:pt x="40072" y="278181"/>
                    </a:moveTo>
                    <a:lnTo>
                      <a:pt x="38906" y="270295"/>
                    </a:lnTo>
                    <a:cubicBezTo>
                      <a:pt x="38769" y="269541"/>
                      <a:pt x="39317" y="268855"/>
                      <a:pt x="40072" y="268786"/>
                    </a:cubicBezTo>
                    <a:cubicBezTo>
                      <a:pt x="40826" y="268649"/>
                      <a:pt x="41512" y="269198"/>
                      <a:pt x="41581" y="269952"/>
                    </a:cubicBezTo>
                    <a:lnTo>
                      <a:pt x="42746" y="277839"/>
                    </a:lnTo>
                    <a:cubicBezTo>
                      <a:pt x="42884" y="278593"/>
                      <a:pt x="42335" y="279279"/>
                      <a:pt x="41581" y="279348"/>
                    </a:cubicBezTo>
                    <a:cubicBezTo>
                      <a:pt x="41512" y="279348"/>
                      <a:pt x="41443" y="279348"/>
                      <a:pt x="41375" y="279348"/>
                    </a:cubicBezTo>
                    <a:cubicBezTo>
                      <a:pt x="40689" y="279348"/>
                      <a:pt x="40140" y="278868"/>
                      <a:pt x="40072" y="278181"/>
                    </a:cubicBezTo>
                    <a:close/>
                    <a:moveTo>
                      <a:pt x="37740" y="262408"/>
                    </a:moveTo>
                    <a:lnTo>
                      <a:pt x="36574" y="254522"/>
                    </a:lnTo>
                    <a:cubicBezTo>
                      <a:pt x="36437" y="253767"/>
                      <a:pt x="36986" y="253081"/>
                      <a:pt x="37740" y="253013"/>
                    </a:cubicBezTo>
                    <a:cubicBezTo>
                      <a:pt x="38494" y="252875"/>
                      <a:pt x="39180" y="253424"/>
                      <a:pt x="39249" y="254178"/>
                    </a:cubicBezTo>
                    <a:lnTo>
                      <a:pt x="40415" y="262065"/>
                    </a:lnTo>
                    <a:cubicBezTo>
                      <a:pt x="40552" y="262820"/>
                      <a:pt x="40003" y="263506"/>
                      <a:pt x="39249" y="263574"/>
                    </a:cubicBezTo>
                    <a:cubicBezTo>
                      <a:pt x="39180" y="263574"/>
                      <a:pt x="39112" y="263574"/>
                      <a:pt x="39043" y="263574"/>
                    </a:cubicBezTo>
                    <a:cubicBezTo>
                      <a:pt x="38426" y="263506"/>
                      <a:pt x="37877" y="263026"/>
                      <a:pt x="37740" y="262408"/>
                    </a:cubicBezTo>
                    <a:close/>
                    <a:moveTo>
                      <a:pt x="35477" y="246566"/>
                    </a:moveTo>
                    <a:lnTo>
                      <a:pt x="34311" y="238680"/>
                    </a:lnTo>
                    <a:cubicBezTo>
                      <a:pt x="34174" y="237925"/>
                      <a:pt x="34723" y="237239"/>
                      <a:pt x="35477" y="237171"/>
                    </a:cubicBezTo>
                    <a:cubicBezTo>
                      <a:pt x="36231" y="237033"/>
                      <a:pt x="36917" y="237582"/>
                      <a:pt x="36986" y="238337"/>
                    </a:cubicBezTo>
                    <a:lnTo>
                      <a:pt x="38152" y="246223"/>
                    </a:lnTo>
                    <a:cubicBezTo>
                      <a:pt x="38289" y="246978"/>
                      <a:pt x="37740" y="247664"/>
                      <a:pt x="36986" y="247732"/>
                    </a:cubicBezTo>
                    <a:cubicBezTo>
                      <a:pt x="36917" y="247732"/>
                      <a:pt x="36849" y="247732"/>
                      <a:pt x="36780" y="247732"/>
                    </a:cubicBezTo>
                    <a:cubicBezTo>
                      <a:pt x="36163" y="247732"/>
                      <a:pt x="35545" y="247252"/>
                      <a:pt x="35477" y="246566"/>
                    </a:cubicBezTo>
                    <a:close/>
                    <a:moveTo>
                      <a:pt x="33214" y="230793"/>
                    </a:moveTo>
                    <a:lnTo>
                      <a:pt x="32048" y="222906"/>
                    </a:lnTo>
                    <a:cubicBezTo>
                      <a:pt x="31911" y="222152"/>
                      <a:pt x="32459" y="221466"/>
                      <a:pt x="33214" y="221397"/>
                    </a:cubicBezTo>
                    <a:cubicBezTo>
                      <a:pt x="33968" y="221260"/>
                      <a:pt x="34654" y="221809"/>
                      <a:pt x="34723" y="222563"/>
                    </a:cubicBezTo>
                    <a:lnTo>
                      <a:pt x="35888" y="230450"/>
                    </a:lnTo>
                    <a:cubicBezTo>
                      <a:pt x="36026" y="231204"/>
                      <a:pt x="35477" y="231890"/>
                      <a:pt x="34723" y="231959"/>
                    </a:cubicBezTo>
                    <a:cubicBezTo>
                      <a:pt x="34654" y="231959"/>
                      <a:pt x="34585" y="231959"/>
                      <a:pt x="34517" y="231959"/>
                    </a:cubicBezTo>
                    <a:cubicBezTo>
                      <a:pt x="33831" y="231890"/>
                      <a:pt x="33282" y="231410"/>
                      <a:pt x="33214" y="230793"/>
                    </a:cubicBezTo>
                    <a:close/>
                    <a:moveTo>
                      <a:pt x="30882" y="214951"/>
                    </a:moveTo>
                    <a:lnTo>
                      <a:pt x="29716" y="207064"/>
                    </a:lnTo>
                    <a:cubicBezTo>
                      <a:pt x="29579" y="206310"/>
                      <a:pt x="30128" y="205624"/>
                      <a:pt x="30882" y="205555"/>
                    </a:cubicBezTo>
                    <a:cubicBezTo>
                      <a:pt x="31636" y="205418"/>
                      <a:pt x="32322" y="205967"/>
                      <a:pt x="32391" y="206721"/>
                    </a:cubicBezTo>
                    <a:lnTo>
                      <a:pt x="33557" y="214608"/>
                    </a:lnTo>
                    <a:cubicBezTo>
                      <a:pt x="33694" y="215362"/>
                      <a:pt x="33145" y="216048"/>
                      <a:pt x="32391" y="216117"/>
                    </a:cubicBezTo>
                    <a:cubicBezTo>
                      <a:pt x="32322" y="216117"/>
                      <a:pt x="32254" y="216117"/>
                      <a:pt x="32185" y="216117"/>
                    </a:cubicBezTo>
                    <a:cubicBezTo>
                      <a:pt x="31568" y="216117"/>
                      <a:pt x="31019" y="215637"/>
                      <a:pt x="30882" y="214951"/>
                    </a:cubicBezTo>
                    <a:close/>
                    <a:moveTo>
                      <a:pt x="28619" y="199109"/>
                    </a:moveTo>
                    <a:lnTo>
                      <a:pt x="27453" y="191222"/>
                    </a:lnTo>
                    <a:cubicBezTo>
                      <a:pt x="27316" y="190468"/>
                      <a:pt x="27865" y="189782"/>
                      <a:pt x="28619" y="189714"/>
                    </a:cubicBezTo>
                    <a:cubicBezTo>
                      <a:pt x="29373" y="189576"/>
                      <a:pt x="30059" y="190125"/>
                      <a:pt x="30128" y="190879"/>
                    </a:cubicBezTo>
                    <a:lnTo>
                      <a:pt x="31294" y="198766"/>
                    </a:lnTo>
                    <a:cubicBezTo>
                      <a:pt x="31431" y="199520"/>
                      <a:pt x="30882" y="200206"/>
                      <a:pt x="30128" y="200275"/>
                    </a:cubicBezTo>
                    <a:cubicBezTo>
                      <a:pt x="30059" y="200275"/>
                      <a:pt x="29991" y="200275"/>
                      <a:pt x="29922" y="200275"/>
                    </a:cubicBezTo>
                    <a:cubicBezTo>
                      <a:pt x="29305" y="200275"/>
                      <a:pt x="28687" y="199795"/>
                      <a:pt x="28619" y="199109"/>
                    </a:cubicBezTo>
                    <a:close/>
                    <a:moveTo>
                      <a:pt x="26356" y="183336"/>
                    </a:moveTo>
                    <a:lnTo>
                      <a:pt x="25190" y="175449"/>
                    </a:lnTo>
                    <a:cubicBezTo>
                      <a:pt x="25053" y="174694"/>
                      <a:pt x="25601" y="174008"/>
                      <a:pt x="26356" y="173940"/>
                    </a:cubicBezTo>
                    <a:cubicBezTo>
                      <a:pt x="27110" y="173803"/>
                      <a:pt x="27796" y="174352"/>
                      <a:pt x="27865" y="175106"/>
                    </a:cubicBezTo>
                    <a:lnTo>
                      <a:pt x="29030" y="182992"/>
                    </a:lnTo>
                    <a:cubicBezTo>
                      <a:pt x="29168" y="183747"/>
                      <a:pt x="28619" y="184433"/>
                      <a:pt x="27865" y="184501"/>
                    </a:cubicBezTo>
                    <a:cubicBezTo>
                      <a:pt x="27796" y="184501"/>
                      <a:pt x="27727" y="184501"/>
                      <a:pt x="27659" y="184501"/>
                    </a:cubicBezTo>
                    <a:cubicBezTo>
                      <a:pt x="26973" y="184501"/>
                      <a:pt x="26424" y="184021"/>
                      <a:pt x="26356" y="183336"/>
                    </a:cubicBezTo>
                    <a:close/>
                    <a:moveTo>
                      <a:pt x="24024" y="167494"/>
                    </a:moveTo>
                    <a:lnTo>
                      <a:pt x="22858" y="159607"/>
                    </a:lnTo>
                    <a:cubicBezTo>
                      <a:pt x="22721" y="158853"/>
                      <a:pt x="23270" y="158166"/>
                      <a:pt x="24024" y="158098"/>
                    </a:cubicBezTo>
                    <a:cubicBezTo>
                      <a:pt x="24778" y="157961"/>
                      <a:pt x="25464" y="158510"/>
                      <a:pt x="25533" y="159264"/>
                    </a:cubicBezTo>
                    <a:lnTo>
                      <a:pt x="26699" y="167150"/>
                    </a:lnTo>
                    <a:cubicBezTo>
                      <a:pt x="26836" y="167905"/>
                      <a:pt x="26287" y="168591"/>
                      <a:pt x="25533" y="168659"/>
                    </a:cubicBezTo>
                    <a:cubicBezTo>
                      <a:pt x="25464" y="168659"/>
                      <a:pt x="25396" y="168659"/>
                      <a:pt x="25327" y="168659"/>
                    </a:cubicBezTo>
                    <a:cubicBezTo>
                      <a:pt x="24710" y="168659"/>
                      <a:pt x="24161" y="168179"/>
                      <a:pt x="24024" y="167494"/>
                    </a:cubicBezTo>
                    <a:close/>
                    <a:moveTo>
                      <a:pt x="21761" y="151720"/>
                    </a:moveTo>
                    <a:lnTo>
                      <a:pt x="20595" y="143833"/>
                    </a:lnTo>
                    <a:cubicBezTo>
                      <a:pt x="20458" y="143079"/>
                      <a:pt x="21007" y="142393"/>
                      <a:pt x="21761" y="142325"/>
                    </a:cubicBezTo>
                    <a:cubicBezTo>
                      <a:pt x="22515" y="142188"/>
                      <a:pt x="23201" y="142736"/>
                      <a:pt x="23270" y="143491"/>
                    </a:cubicBezTo>
                    <a:lnTo>
                      <a:pt x="24436" y="151377"/>
                    </a:lnTo>
                    <a:cubicBezTo>
                      <a:pt x="24573" y="152131"/>
                      <a:pt x="24024" y="152817"/>
                      <a:pt x="23270" y="152886"/>
                    </a:cubicBezTo>
                    <a:cubicBezTo>
                      <a:pt x="23201" y="152886"/>
                      <a:pt x="23133" y="152886"/>
                      <a:pt x="23064" y="152886"/>
                    </a:cubicBezTo>
                    <a:cubicBezTo>
                      <a:pt x="22447" y="152886"/>
                      <a:pt x="21829" y="152406"/>
                      <a:pt x="21761" y="151720"/>
                    </a:cubicBezTo>
                    <a:close/>
                    <a:moveTo>
                      <a:pt x="19498" y="135878"/>
                    </a:moveTo>
                    <a:lnTo>
                      <a:pt x="18332" y="127992"/>
                    </a:lnTo>
                    <a:cubicBezTo>
                      <a:pt x="18195" y="127237"/>
                      <a:pt x="18743" y="126551"/>
                      <a:pt x="19498" y="126483"/>
                    </a:cubicBezTo>
                    <a:cubicBezTo>
                      <a:pt x="20252" y="126346"/>
                      <a:pt x="20938" y="126894"/>
                      <a:pt x="21007" y="127649"/>
                    </a:cubicBezTo>
                    <a:lnTo>
                      <a:pt x="22172" y="135535"/>
                    </a:lnTo>
                    <a:cubicBezTo>
                      <a:pt x="22310" y="136289"/>
                      <a:pt x="21761" y="136975"/>
                      <a:pt x="21007" y="137044"/>
                    </a:cubicBezTo>
                    <a:cubicBezTo>
                      <a:pt x="20938" y="137044"/>
                      <a:pt x="20869" y="137044"/>
                      <a:pt x="20801" y="137044"/>
                    </a:cubicBezTo>
                    <a:cubicBezTo>
                      <a:pt x="20115" y="137044"/>
                      <a:pt x="19566" y="136564"/>
                      <a:pt x="19498" y="135878"/>
                    </a:cubicBezTo>
                    <a:close/>
                    <a:moveTo>
                      <a:pt x="17166" y="120105"/>
                    </a:moveTo>
                    <a:lnTo>
                      <a:pt x="16000" y="112218"/>
                    </a:lnTo>
                    <a:cubicBezTo>
                      <a:pt x="15863" y="111464"/>
                      <a:pt x="16412" y="110778"/>
                      <a:pt x="17166" y="110709"/>
                    </a:cubicBezTo>
                    <a:cubicBezTo>
                      <a:pt x="17920" y="110572"/>
                      <a:pt x="18606" y="111121"/>
                      <a:pt x="18675" y="111875"/>
                    </a:cubicBezTo>
                    <a:lnTo>
                      <a:pt x="19841" y="119762"/>
                    </a:lnTo>
                    <a:cubicBezTo>
                      <a:pt x="19978" y="120516"/>
                      <a:pt x="19429" y="121202"/>
                      <a:pt x="18675" y="121270"/>
                    </a:cubicBezTo>
                    <a:cubicBezTo>
                      <a:pt x="18606" y="121270"/>
                      <a:pt x="18538" y="121270"/>
                      <a:pt x="18469" y="121270"/>
                    </a:cubicBezTo>
                    <a:cubicBezTo>
                      <a:pt x="17852" y="121202"/>
                      <a:pt x="17303" y="120722"/>
                      <a:pt x="17166" y="120105"/>
                    </a:cubicBezTo>
                    <a:close/>
                    <a:moveTo>
                      <a:pt x="14903" y="104263"/>
                    </a:moveTo>
                    <a:lnTo>
                      <a:pt x="13737" y="96376"/>
                    </a:lnTo>
                    <a:cubicBezTo>
                      <a:pt x="13600" y="95622"/>
                      <a:pt x="14149" y="94936"/>
                      <a:pt x="14903" y="94867"/>
                    </a:cubicBezTo>
                    <a:cubicBezTo>
                      <a:pt x="15657" y="94730"/>
                      <a:pt x="16343" y="95279"/>
                      <a:pt x="16412" y="96033"/>
                    </a:cubicBezTo>
                    <a:lnTo>
                      <a:pt x="17578" y="103920"/>
                    </a:lnTo>
                    <a:cubicBezTo>
                      <a:pt x="17715" y="104674"/>
                      <a:pt x="17166" y="105360"/>
                      <a:pt x="16412" y="105428"/>
                    </a:cubicBezTo>
                    <a:cubicBezTo>
                      <a:pt x="16343" y="105428"/>
                      <a:pt x="16275" y="105428"/>
                      <a:pt x="16206" y="105428"/>
                    </a:cubicBezTo>
                    <a:cubicBezTo>
                      <a:pt x="15589" y="105428"/>
                      <a:pt x="14971" y="104949"/>
                      <a:pt x="14903" y="104263"/>
                    </a:cubicBezTo>
                    <a:close/>
                    <a:moveTo>
                      <a:pt x="12571" y="88489"/>
                    </a:moveTo>
                    <a:lnTo>
                      <a:pt x="11405" y="80603"/>
                    </a:lnTo>
                    <a:cubicBezTo>
                      <a:pt x="11268" y="79848"/>
                      <a:pt x="11817" y="79163"/>
                      <a:pt x="12571" y="79094"/>
                    </a:cubicBezTo>
                    <a:cubicBezTo>
                      <a:pt x="13326" y="78957"/>
                      <a:pt x="14011" y="79505"/>
                      <a:pt x="14080" y="80260"/>
                    </a:cubicBezTo>
                    <a:lnTo>
                      <a:pt x="15246" y="88147"/>
                    </a:lnTo>
                    <a:cubicBezTo>
                      <a:pt x="15383" y="88901"/>
                      <a:pt x="14834" y="89586"/>
                      <a:pt x="14080" y="89655"/>
                    </a:cubicBezTo>
                    <a:cubicBezTo>
                      <a:pt x="14011" y="89655"/>
                      <a:pt x="13943" y="89655"/>
                      <a:pt x="13874" y="89655"/>
                    </a:cubicBezTo>
                    <a:cubicBezTo>
                      <a:pt x="13257" y="89586"/>
                      <a:pt x="12708" y="89106"/>
                      <a:pt x="12571" y="88489"/>
                    </a:cubicBezTo>
                    <a:close/>
                    <a:moveTo>
                      <a:pt x="10308" y="72647"/>
                    </a:moveTo>
                    <a:lnTo>
                      <a:pt x="9142" y="64761"/>
                    </a:lnTo>
                    <a:cubicBezTo>
                      <a:pt x="9005" y="64006"/>
                      <a:pt x="9554" y="63321"/>
                      <a:pt x="10308" y="63252"/>
                    </a:cubicBezTo>
                    <a:cubicBezTo>
                      <a:pt x="11062" y="63115"/>
                      <a:pt x="11748" y="63663"/>
                      <a:pt x="11817" y="64418"/>
                    </a:cubicBezTo>
                    <a:lnTo>
                      <a:pt x="12983" y="72305"/>
                    </a:lnTo>
                    <a:cubicBezTo>
                      <a:pt x="13120" y="73059"/>
                      <a:pt x="12571" y="73745"/>
                      <a:pt x="11817" y="73813"/>
                    </a:cubicBezTo>
                    <a:cubicBezTo>
                      <a:pt x="11748" y="73813"/>
                      <a:pt x="11680" y="73813"/>
                      <a:pt x="11611" y="73813"/>
                    </a:cubicBezTo>
                    <a:cubicBezTo>
                      <a:pt x="10994" y="73813"/>
                      <a:pt x="10377" y="73333"/>
                      <a:pt x="10308" y="72647"/>
                    </a:cubicBezTo>
                    <a:close/>
                    <a:moveTo>
                      <a:pt x="8045" y="56805"/>
                    </a:moveTo>
                    <a:lnTo>
                      <a:pt x="6879" y="48919"/>
                    </a:lnTo>
                    <a:cubicBezTo>
                      <a:pt x="6742" y="48164"/>
                      <a:pt x="7291" y="47479"/>
                      <a:pt x="8045" y="47410"/>
                    </a:cubicBezTo>
                    <a:cubicBezTo>
                      <a:pt x="8799" y="47273"/>
                      <a:pt x="9485" y="47821"/>
                      <a:pt x="9554" y="48576"/>
                    </a:cubicBezTo>
                    <a:lnTo>
                      <a:pt x="10720" y="56463"/>
                    </a:lnTo>
                    <a:cubicBezTo>
                      <a:pt x="10857" y="57217"/>
                      <a:pt x="10308" y="57903"/>
                      <a:pt x="9554" y="57971"/>
                    </a:cubicBezTo>
                    <a:cubicBezTo>
                      <a:pt x="9485" y="57971"/>
                      <a:pt x="9417" y="57971"/>
                      <a:pt x="9348" y="57971"/>
                    </a:cubicBezTo>
                    <a:cubicBezTo>
                      <a:pt x="8662" y="57971"/>
                      <a:pt x="8113" y="57491"/>
                      <a:pt x="8045" y="56805"/>
                    </a:cubicBezTo>
                    <a:close/>
                    <a:moveTo>
                      <a:pt x="5713" y="41032"/>
                    </a:moveTo>
                    <a:lnTo>
                      <a:pt x="4547" y="33145"/>
                    </a:lnTo>
                    <a:cubicBezTo>
                      <a:pt x="4410" y="32391"/>
                      <a:pt x="4959" y="31705"/>
                      <a:pt x="5713" y="31637"/>
                    </a:cubicBezTo>
                    <a:cubicBezTo>
                      <a:pt x="6468" y="31499"/>
                      <a:pt x="7153" y="32048"/>
                      <a:pt x="7222" y="32802"/>
                    </a:cubicBezTo>
                    <a:lnTo>
                      <a:pt x="8388" y="40689"/>
                    </a:lnTo>
                    <a:cubicBezTo>
                      <a:pt x="8525" y="41444"/>
                      <a:pt x="7976" y="42129"/>
                      <a:pt x="7222" y="42198"/>
                    </a:cubicBezTo>
                    <a:cubicBezTo>
                      <a:pt x="7153" y="42198"/>
                      <a:pt x="7085" y="42198"/>
                      <a:pt x="7016" y="42198"/>
                    </a:cubicBezTo>
                    <a:cubicBezTo>
                      <a:pt x="6399" y="42198"/>
                      <a:pt x="5850" y="41718"/>
                      <a:pt x="5713" y="41032"/>
                    </a:cubicBezTo>
                    <a:close/>
                    <a:moveTo>
                      <a:pt x="3450" y="25190"/>
                    </a:moveTo>
                    <a:lnTo>
                      <a:pt x="2284" y="17303"/>
                    </a:lnTo>
                    <a:cubicBezTo>
                      <a:pt x="2147" y="16549"/>
                      <a:pt x="2696" y="15863"/>
                      <a:pt x="3450" y="15795"/>
                    </a:cubicBezTo>
                    <a:cubicBezTo>
                      <a:pt x="4204" y="15657"/>
                      <a:pt x="4890" y="16206"/>
                      <a:pt x="4959" y="16960"/>
                    </a:cubicBezTo>
                    <a:lnTo>
                      <a:pt x="6125" y="24847"/>
                    </a:lnTo>
                    <a:cubicBezTo>
                      <a:pt x="6262" y="25602"/>
                      <a:pt x="5713" y="26287"/>
                      <a:pt x="4959" y="26356"/>
                    </a:cubicBezTo>
                    <a:cubicBezTo>
                      <a:pt x="4890" y="26356"/>
                      <a:pt x="4822" y="26356"/>
                      <a:pt x="4753" y="26356"/>
                    </a:cubicBezTo>
                    <a:cubicBezTo>
                      <a:pt x="4136" y="26356"/>
                      <a:pt x="3519" y="25876"/>
                      <a:pt x="3450" y="25190"/>
                    </a:cubicBezTo>
                    <a:close/>
                    <a:moveTo>
                      <a:pt x="1187" y="9416"/>
                    </a:moveTo>
                    <a:lnTo>
                      <a:pt x="21" y="1530"/>
                    </a:lnTo>
                    <a:cubicBezTo>
                      <a:pt x="-116" y="776"/>
                      <a:pt x="433" y="90"/>
                      <a:pt x="1187" y="21"/>
                    </a:cubicBezTo>
                    <a:cubicBezTo>
                      <a:pt x="1941" y="-116"/>
                      <a:pt x="2627" y="432"/>
                      <a:pt x="2696" y="1187"/>
                    </a:cubicBezTo>
                    <a:lnTo>
                      <a:pt x="3862" y="9074"/>
                    </a:lnTo>
                    <a:cubicBezTo>
                      <a:pt x="3999" y="9828"/>
                      <a:pt x="3450" y="10514"/>
                      <a:pt x="2696" y="10583"/>
                    </a:cubicBezTo>
                    <a:cubicBezTo>
                      <a:pt x="2627" y="10583"/>
                      <a:pt x="2559" y="10583"/>
                      <a:pt x="2490" y="10583"/>
                    </a:cubicBezTo>
                    <a:cubicBezTo>
                      <a:pt x="1804" y="10583"/>
                      <a:pt x="1255" y="10102"/>
                      <a:pt x="1187" y="9416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F0124B4F-1273-7A88-F9D7-1DB97E2B06AE}"/>
                  </a:ext>
                </a:extLst>
              </p:cNvPr>
              <p:cNvSpPr/>
              <p:nvPr/>
            </p:nvSpPr>
            <p:spPr>
              <a:xfrm>
                <a:off x="1463720" y="4780421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3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3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2276A75B-7F90-9CC5-832B-28EDC088007F}"/>
                  </a:ext>
                </a:extLst>
              </p:cNvPr>
              <p:cNvSpPr/>
              <p:nvPr/>
            </p:nvSpPr>
            <p:spPr>
              <a:xfrm>
                <a:off x="1310656" y="4770415"/>
                <a:ext cx="171587" cy="2742"/>
              </a:xfrm>
              <a:custGeom>
                <a:avLst/>
                <a:gdLst>
                  <a:gd name="connsiteX0" fmla="*/ 0 w 171587"/>
                  <a:gd name="connsiteY0" fmla="*/ 1371 h 2742"/>
                  <a:gd name="connsiteX1" fmla="*/ 1372 w 171587"/>
                  <a:gd name="connsiteY1" fmla="*/ 0 h 2742"/>
                  <a:gd name="connsiteX2" fmla="*/ 9395 w 171587"/>
                  <a:gd name="connsiteY2" fmla="*/ 0 h 2742"/>
                  <a:gd name="connsiteX3" fmla="*/ 10767 w 171587"/>
                  <a:gd name="connsiteY3" fmla="*/ 1371 h 2742"/>
                  <a:gd name="connsiteX4" fmla="*/ 9395 w 171587"/>
                  <a:gd name="connsiteY4" fmla="*/ 2743 h 2742"/>
                  <a:gd name="connsiteX5" fmla="*/ 1372 w 171587"/>
                  <a:gd name="connsiteY5" fmla="*/ 2743 h 2742"/>
                  <a:gd name="connsiteX6" fmla="*/ 0 w 171587"/>
                  <a:gd name="connsiteY6" fmla="*/ 1371 h 2742"/>
                  <a:gd name="connsiteX7" fmla="*/ 16116 w 171587"/>
                  <a:gd name="connsiteY7" fmla="*/ 1371 h 2742"/>
                  <a:gd name="connsiteX8" fmla="*/ 17488 w 171587"/>
                  <a:gd name="connsiteY8" fmla="*/ 0 h 2742"/>
                  <a:gd name="connsiteX9" fmla="*/ 25512 w 171587"/>
                  <a:gd name="connsiteY9" fmla="*/ 0 h 2742"/>
                  <a:gd name="connsiteX10" fmla="*/ 26883 w 171587"/>
                  <a:gd name="connsiteY10" fmla="*/ 1371 h 2742"/>
                  <a:gd name="connsiteX11" fmla="*/ 25512 w 171587"/>
                  <a:gd name="connsiteY11" fmla="*/ 2743 h 2742"/>
                  <a:gd name="connsiteX12" fmla="*/ 17488 w 171587"/>
                  <a:gd name="connsiteY12" fmla="*/ 2743 h 2742"/>
                  <a:gd name="connsiteX13" fmla="*/ 16116 w 171587"/>
                  <a:gd name="connsiteY13" fmla="*/ 1371 h 2742"/>
                  <a:gd name="connsiteX14" fmla="*/ 32164 w 171587"/>
                  <a:gd name="connsiteY14" fmla="*/ 1371 h 2742"/>
                  <a:gd name="connsiteX15" fmla="*/ 33536 w 171587"/>
                  <a:gd name="connsiteY15" fmla="*/ 0 h 2742"/>
                  <a:gd name="connsiteX16" fmla="*/ 41559 w 171587"/>
                  <a:gd name="connsiteY16" fmla="*/ 0 h 2742"/>
                  <a:gd name="connsiteX17" fmla="*/ 42931 w 171587"/>
                  <a:gd name="connsiteY17" fmla="*/ 1371 h 2742"/>
                  <a:gd name="connsiteX18" fmla="*/ 41559 w 171587"/>
                  <a:gd name="connsiteY18" fmla="*/ 2743 h 2742"/>
                  <a:gd name="connsiteX19" fmla="*/ 33536 w 171587"/>
                  <a:gd name="connsiteY19" fmla="*/ 2743 h 2742"/>
                  <a:gd name="connsiteX20" fmla="*/ 32164 w 171587"/>
                  <a:gd name="connsiteY20" fmla="*/ 1371 h 2742"/>
                  <a:gd name="connsiteX21" fmla="*/ 48280 w 171587"/>
                  <a:gd name="connsiteY21" fmla="*/ 1371 h 2742"/>
                  <a:gd name="connsiteX22" fmla="*/ 49652 w 171587"/>
                  <a:gd name="connsiteY22" fmla="*/ 0 h 2742"/>
                  <a:gd name="connsiteX23" fmla="*/ 57676 w 171587"/>
                  <a:gd name="connsiteY23" fmla="*/ 0 h 2742"/>
                  <a:gd name="connsiteX24" fmla="*/ 59047 w 171587"/>
                  <a:gd name="connsiteY24" fmla="*/ 1371 h 2742"/>
                  <a:gd name="connsiteX25" fmla="*/ 57676 w 171587"/>
                  <a:gd name="connsiteY25" fmla="*/ 2743 h 2742"/>
                  <a:gd name="connsiteX26" fmla="*/ 49583 w 171587"/>
                  <a:gd name="connsiteY26" fmla="*/ 2743 h 2742"/>
                  <a:gd name="connsiteX27" fmla="*/ 48280 w 171587"/>
                  <a:gd name="connsiteY27" fmla="*/ 1371 h 2742"/>
                  <a:gd name="connsiteX28" fmla="*/ 64328 w 171587"/>
                  <a:gd name="connsiteY28" fmla="*/ 1371 h 2742"/>
                  <a:gd name="connsiteX29" fmla="*/ 65700 w 171587"/>
                  <a:gd name="connsiteY29" fmla="*/ 0 h 2742"/>
                  <a:gd name="connsiteX30" fmla="*/ 73724 w 171587"/>
                  <a:gd name="connsiteY30" fmla="*/ 0 h 2742"/>
                  <a:gd name="connsiteX31" fmla="*/ 75095 w 171587"/>
                  <a:gd name="connsiteY31" fmla="*/ 1371 h 2742"/>
                  <a:gd name="connsiteX32" fmla="*/ 73724 w 171587"/>
                  <a:gd name="connsiteY32" fmla="*/ 2743 h 2742"/>
                  <a:gd name="connsiteX33" fmla="*/ 65700 w 171587"/>
                  <a:gd name="connsiteY33" fmla="*/ 2743 h 2742"/>
                  <a:gd name="connsiteX34" fmla="*/ 64328 w 171587"/>
                  <a:gd name="connsiteY34" fmla="*/ 1371 h 2742"/>
                  <a:gd name="connsiteX35" fmla="*/ 80444 w 171587"/>
                  <a:gd name="connsiteY35" fmla="*/ 1371 h 2742"/>
                  <a:gd name="connsiteX36" fmla="*/ 81816 w 171587"/>
                  <a:gd name="connsiteY36" fmla="*/ 0 h 2742"/>
                  <a:gd name="connsiteX37" fmla="*/ 89840 w 171587"/>
                  <a:gd name="connsiteY37" fmla="*/ 0 h 2742"/>
                  <a:gd name="connsiteX38" fmla="*/ 91211 w 171587"/>
                  <a:gd name="connsiteY38" fmla="*/ 1371 h 2742"/>
                  <a:gd name="connsiteX39" fmla="*/ 89840 w 171587"/>
                  <a:gd name="connsiteY39" fmla="*/ 2743 h 2742"/>
                  <a:gd name="connsiteX40" fmla="*/ 81816 w 171587"/>
                  <a:gd name="connsiteY40" fmla="*/ 2743 h 2742"/>
                  <a:gd name="connsiteX41" fmla="*/ 80444 w 171587"/>
                  <a:gd name="connsiteY41" fmla="*/ 1371 h 2742"/>
                  <a:gd name="connsiteX42" fmla="*/ 96492 w 171587"/>
                  <a:gd name="connsiteY42" fmla="*/ 1371 h 2742"/>
                  <a:gd name="connsiteX43" fmla="*/ 97864 w 171587"/>
                  <a:gd name="connsiteY43" fmla="*/ 0 h 2742"/>
                  <a:gd name="connsiteX44" fmla="*/ 105888 w 171587"/>
                  <a:gd name="connsiteY44" fmla="*/ 0 h 2742"/>
                  <a:gd name="connsiteX45" fmla="*/ 107259 w 171587"/>
                  <a:gd name="connsiteY45" fmla="*/ 1371 h 2742"/>
                  <a:gd name="connsiteX46" fmla="*/ 105888 w 171587"/>
                  <a:gd name="connsiteY46" fmla="*/ 2743 h 2742"/>
                  <a:gd name="connsiteX47" fmla="*/ 97864 w 171587"/>
                  <a:gd name="connsiteY47" fmla="*/ 2743 h 2742"/>
                  <a:gd name="connsiteX48" fmla="*/ 96492 w 171587"/>
                  <a:gd name="connsiteY48" fmla="*/ 1371 h 2742"/>
                  <a:gd name="connsiteX49" fmla="*/ 112608 w 171587"/>
                  <a:gd name="connsiteY49" fmla="*/ 1371 h 2742"/>
                  <a:gd name="connsiteX50" fmla="*/ 113980 w 171587"/>
                  <a:gd name="connsiteY50" fmla="*/ 0 h 2742"/>
                  <a:gd name="connsiteX51" fmla="*/ 122004 w 171587"/>
                  <a:gd name="connsiteY51" fmla="*/ 0 h 2742"/>
                  <a:gd name="connsiteX52" fmla="*/ 123375 w 171587"/>
                  <a:gd name="connsiteY52" fmla="*/ 1371 h 2742"/>
                  <a:gd name="connsiteX53" fmla="*/ 122004 w 171587"/>
                  <a:gd name="connsiteY53" fmla="*/ 2743 h 2742"/>
                  <a:gd name="connsiteX54" fmla="*/ 113980 w 171587"/>
                  <a:gd name="connsiteY54" fmla="*/ 2743 h 2742"/>
                  <a:gd name="connsiteX55" fmla="*/ 112608 w 171587"/>
                  <a:gd name="connsiteY55" fmla="*/ 1371 h 2742"/>
                  <a:gd name="connsiteX56" fmla="*/ 128656 w 171587"/>
                  <a:gd name="connsiteY56" fmla="*/ 1371 h 2742"/>
                  <a:gd name="connsiteX57" fmla="*/ 130028 w 171587"/>
                  <a:gd name="connsiteY57" fmla="*/ 0 h 2742"/>
                  <a:gd name="connsiteX58" fmla="*/ 138051 w 171587"/>
                  <a:gd name="connsiteY58" fmla="*/ 0 h 2742"/>
                  <a:gd name="connsiteX59" fmla="*/ 139423 w 171587"/>
                  <a:gd name="connsiteY59" fmla="*/ 1371 h 2742"/>
                  <a:gd name="connsiteX60" fmla="*/ 138051 w 171587"/>
                  <a:gd name="connsiteY60" fmla="*/ 2743 h 2742"/>
                  <a:gd name="connsiteX61" fmla="*/ 130028 w 171587"/>
                  <a:gd name="connsiteY61" fmla="*/ 2743 h 2742"/>
                  <a:gd name="connsiteX62" fmla="*/ 128656 w 171587"/>
                  <a:gd name="connsiteY62" fmla="*/ 1371 h 2742"/>
                  <a:gd name="connsiteX63" fmla="*/ 144772 w 171587"/>
                  <a:gd name="connsiteY63" fmla="*/ 1371 h 2742"/>
                  <a:gd name="connsiteX64" fmla="*/ 146144 w 171587"/>
                  <a:gd name="connsiteY64" fmla="*/ 0 h 2742"/>
                  <a:gd name="connsiteX65" fmla="*/ 154168 w 171587"/>
                  <a:gd name="connsiteY65" fmla="*/ 0 h 2742"/>
                  <a:gd name="connsiteX66" fmla="*/ 155539 w 171587"/>
                  <a:gd name="connsiteY66" fmla="*/ 1371 h 2742"/>
                  <a:gd name="connsiteX67" fmla="*/ 154168 w 171587"/>
                  <a:gd name="connsiteY67" fmla="*/ 2743 h 2742"/>
                  <a:gd name="connsiteX68" fmla="*/ 146144 w 171587"/>
                  <a:gd name="connsiteY68" fmla="*/ 2743 h 2742"/>
                  <a:gd name="connsiteX69" fmla="*/ 144772 w 171587"/>
                  <a:gd name="connsiteY69" fmla="*/ 1371 h 2742"/>
                  <a:gd name="connsiteX70" fmla="*/ 160820 w 171587"/>
                  <a:gd name="connsiteY70" fmla="*/ 1371 h 2742"/>
                  <a:gd name="connsiteX71" fmla="*/ 162192 w 171587"/>
                  <a:gd name="connsiteY71" fmla="*/ 0 h 2742"/>
                  <a:gd name="connsiteX72" fmla="*/ 170216 w 171587"/>
                  <a:gd name="connsiteY72" fmla="*/ 0 h 2742"/>
                  <a:gd name="connsiteX73" fmla="*/ 171587 w 171587"/>
                  <a:gd name="connsiteY73" fmla="*/ 1371 h 2742"/>
                  <a:gd name="connsiteX74" fmla="*/ 170216 w 171587"/>
                  <a:gd name="connsiteY74" fmla="*/ 2743 h 2742"/>
                  <a:gd name="connsiteX75" fmla="*/ 162192 w 171587"/>
                  <a:gd name="connsiteY75" fmla="*/ 2743 h 2742"/>
                  <a:gd name="connsiteX76" fmla="*/ 160820 w 171587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71587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9395" y="0"/>
                    </a:lnTo>
                    <a:cubicBezTo>
                      <a:pt x="10150" y="0"/>
                      <a:pt x="10767" y="617"/>
                      <a:pt x="10767" y="1371"/>
                    </a:cubicBezTo>
                    <a:cubicBezTo>
                      <a:pt x="10767" y="2126"/>
                      <a:pt x="10150" y="2743"/>
                      <a:pt x="939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6116" y="1371"/>
                    </a:moveTo>
                    <a:cubicBezTo>
                      <a:pt x="16116" y="617"/>
                      <a:pt x="16734" y="0"/>
                      <a:pt x="17488" y="0"/>
                    </a:cubicBezTo>
                    <a:lnTo>
                      <a:pt x="25512" y="0"/>
                    </a:lnTo>
                    <a:cubicBezTo>
                      <a:pt x="26266" y="0"/>
                      <a:pt x="26883" y="617"/>
                      <a:pt x="26883" y="1371"/>
                    </a:cubicBezTo>
                    <a:cubicBezTo>
                      <a:pt x="26883" y="2126"/>
                      <a:pt x="26266" y="2743"/>
                      <a:pt x="25512" y="2743"/>
                    </a:cubicBezTo>
                    <a:lnTo>
                      <a:pt x="17488" y="2743"/>
                    </a:lnTo>
                    <a:cubicBezTo>
                      <a:pt x="16665" y="2743"/>
                      <a:pt x="16116" y="2126"/>
                      <a:pt x="16116" y="1371"/>
                    </a:cubicBezTo>
                    <a:close/>
                    <a:moveTo>
                      <a:pt x="32164" y="1371"/>
                    </a:moveTo>
                    <a:cubicBezTo>
                      <a:pt x="32164" y="617"/>
                      <a:pt x="32781" y="0"/>
                      <a:pt x="33536" y="0"/>
                    </a:cubicBezTo>
                    <a:lnTo>
                      <a:pt x="41559" y="0"/>
                    </a:lnTo>
                    <a:cubicBezTo>
                      <a:pt x="42314" y="0"/>
                      <a:pt x="42931" y="617"/>
                      <a:pt x="42931" y="1371"/>
                    </a:cubicBezTo>
                    <a:cubicBezTo>
                      <a:pt x="42931" y="2126"/>
                      <a:pt x="42314" y="2743"/>
                      <a:pt x="41559" y="2743"/>
                    </a:cubicBezTo>
                    <a:lnTo>
                      <a:pt x="33536" y="2743"/>
                    </a:lnTo>
                    <a:cubicBezTo>
                      <a:pt x="32781" y="2743"/>
                      <a:pt x="32164" y="2126"/>
                      <a:pt x="32164" y="1371"/>
                    </a:cubicBezTo>
                    <a:close/>
                    <a:moveTo>
                      <a:pt x="48280" y="1371"/>
                    </a:moveTo>
                    <a:cubicBezTo>
                      <a:pt x="48280" y="617"/>
                      <a:pt x="48897" y="0"/>
                      <a:pt x="49652" y="0"/>
                    </a:cubicBezTo>
                    <a:lnTo>
                      <a:pt x="57676" y="0"/>
                    </a:lnTo>
                    <a:cubicBezTo>
                      <a:pt x="58430" y="0"/>
                      <a:pt x="59047" y="617"/>
                      <a:pt x="59047" y="1371"/>
                    </a:cubicBezTo>
                    <a:cubicBezTo>
                      <a:pt x="59047" y="2126"/>
                      <a:pt x="58430" y="2743"/>
                      <a:pt x="57676" y="2743"/>
                    </a:cubicBezTo>
                    <a:lnTo>
                      <a:pt x="49583" y="2743"/>
                    </a:lnTo>
                    <a:cubicBezTo>
                      <a:pt x="48829" y="2743"/>
                      <a:pt x="48280" y="2126"/>
                      <a:pt x="48280" y="1371"/>
                    </a:cubicBezTo>
                    <a:close/>
                    <a:moveTo>
                      <a:pt x="64328" y="1371"/>
                    </a:moveTo>
                    <a:cubicBezTo>
                      <a:pt x="64328" y="617"/>
                      <a:pt x="64945" y="0"/>
                      <a:pt x="65700" y="0"/>
                    </a:cubicBezTo>
                    <a:lnTo>
                      <a:pt x="73724" y="0"/>
                    </a:lnTo>
                    <a:cubicBezTo>
                      <a:pt x="74478" y="0"/>
                      <a:pt x="75095" y="617"/>
                      <a:pt x="75095" y="1371"/>
                    </a:cubicBezTo>
                    <a:cubicBezTo>
                      <a:pt x="75095" y="2126"/>
                      <a:pt x="74478" y="2743"/>
                      <a:pt x="73724" y="2743"/>
                    </a:cubicBezTo>
                    <a:lnTo>
                      <a:pt x="65700" y="2743"/>
                    </a:lnTo>
                    <a:cubicBezTo>
                      <a:pt x="64945" y="2743"/>
                      <a:pt x="64328" y="2126"/>
                      <a:pt x="64328" y="1371"/>
                    </a:cubicBezTo>
                    <a:close/>
                    <a:moveTo>
                      <a:pt x="80444" y="1371"/>
                    </a:moveTo>
                    <a:cubicBezTo>
                      <a:pt x="80444" y="617"/>
                      <a:pt x="81062" y="0"/>
                      <a:pt x="81816" y="0"/>
                    </a:cubicBezTo>
                    <a:lnTo>
                      <a:pt x="89840" y="0"/>
                    </a:lnTo>
                    <a:cubicBezTo>
                      <a:pt x="90594" y="0"/>
                      <a:pt x="91211" y="617"/>
                      <a:pt x="91211" y="1371"/>
                    </a:cubicBezTo>
                    <a:cubicBezTo>
                      <a:pt x="91211" y="2126"/>
                      <a:pt x="90594" y="2743"/>
                      <a:pt x="89840" y="2743"/>
                    </a:cubicBezTo>
                    <a:lnTo>
                      <a:pt x="81816" y="2743"/>
                    </a:lnTo>
                    <a:cubicBezTo>
                      <a:pt x="80993" y="2743"/>
                      <a:pt x="80444" y="2126"/>
                      <a:pt x="80444" y="1371"/>
                    </a:cubicBezTo>
                    <a:close/>
                    <a:moveTo>
                      <a:pt x="96492" y="1371"/>
                    </a:moveTo>
                    <a:cubicBezTo>
                      <a:pt x="96492" y="617"/>
                      <a:pt x="97109" y="0"/>
                      <a:pt x="97864" y="0"/>
                    </a:cubicBezTo>
                    <a:lnTo>
                      <a:pt x="105888" y="0"/>
                    </a:lnTo>
                    <a:cubicBezTo>
                      <a:pt x="106642" y="0"/>
                      <a:pt x="107259" y="617"/>
                      <a:pt x="107259" y="1371"/>
                    </a:cubicBezTo>
                    <a:cubicBezTo>
                      <a:pt x="107259" y="2126"/>
                      <a:pt x="106642" y="2743"/>
                      <a:pt x="105888" y="2743"/>
                    </a:cubicBezTo>
                    <a:lnTo>
                      <a:pt x="97864" y="2743"/>
                    </a:lnTo>
                    <a:cubicBezTo>
                      <a:pt x="97109" y="2743"/>
                      <a:pt x="96492" y="2126"/>
                      <a:pt x="96492" y="1371"/>
                    </a:cubicBezTo>
                    <a:close/>
                    <a:moveTo>
                      <a:pt x="112608" y="1371"/>
                    </a:moveTo>
                    <a:cubicBezTo>
                      <a:pt x="112608" y="617"/>
                      <a:pt x="113226" y="0"/>
                      <a:pt x="113980" y="0"/>
                    </a:cubicBezTo>
                    <a:lnTo>
                      <a:pt x="122004" y="0"/>
                    </a:lnTo>
                    <a:cubicBezTo>
                      <a:pt x="122758" y="0"/>
                      <a:pt x="123375" y="617"/>
                      <a:pt x="123375" y="1371"/>
                    </a:cubicBezTo>
                    <a:cubicBezTo>
                      <a:pt x="123375" y="2126"/>
                      <a:pt x="122758" y="2743"/>
                      <a:pt x="122004" y="2743"/>
                    </a:cubicBezTo>
                    <a:lnTo>
                      <a:pt x="113980" y="2743"/>
                    </a:lnTo>
                    <a:cubicBezTo>
                      <a:pt x="113226" y="2743"/>
                      <a:pt x="112608" y="2126"/>
                      <a:pt x="112608" y="1371"/>
                    </a:cubicBezTo>
                    <a:close/>
                    <a:moveTo>
                      <a:pt x="128656" y="1371"/>
                    </a:moveTo>
                    <a:cubicBezTo>
                      <a:pt x="128656" y="617"/>
                      <a:pt x="129273" y="0"/>
                      <a:pt x="130028" y="0"/>
                    </a:cubicBezTo>
                    <a:lnTo>
                      <a:pt x="138051" y="0"/>
                    </a:lnTo>
                    <a:cubicBezTo>
                      <a:pt x="138806" y="0"/>
                      <a:pt x="139423" y="617"/>
                      <a:pt x="139423" y="1371"/>
                    </a:cubicBezTo>
                    <a:cubicBezTo>
                      <a:pt x="139423" y="2126"/>
                      <a:pt x="138806" y="2743"/>
                      <a:pt x="138051" y="2743"/>
                    </a:cubicBezTo>
                    <a:lnTo>
                      <a:pt x="130028" y="2743"/>
                    </a:lnTo>
                    <a:cubicBezTo>
                      <a:pt x="129273" y="2743"/>
                      <a:pt x="128656" y="2126"/>
                      <a:pt x="128656" y="1371"/>
                    </a:cubicBezTo>
                    <a:close/>
                    <a:moveTo>
                      <a:pt x="144772" y="1371"/>
                    </a:moveTo>
                    <a:cubicBezTo>
                      <a:pt x="144772" y="617"/>
                      <a:pt x="145390" y="0"/>
                      <a:pt x="146144" y="0"/>
                    </a:cubicBezTo>
                    <a:lnTo>
                      <a:pt x="154168" y="0"/>
                    </a:lnTo>
                    <a:cubicBezTo>
                      <a:pt x="154922" y="0"/>
                      <a:pt x="155539" y="617"/>
                      <a:pt x="155539" y="1371"/>
                    </a:cubicBezTo>
                    <a:cubicBezTo>
                      <a:pt x="155539" y="2126"/>
                      <a:pt x="154922" y="2743"/>
                      <a:pt x="154168" y="2743"/>
                    </a:cubicBezTo>
                    <a:lnTo>
                      <a:pt x="146144" y="2743"/>
                    </a:lnTo>
                    <a:cubicBezTo>
                      <a:pt x="145390" y="2743"/>
                      <a:pt x="144772" y="2126"/>
                      <a:pt x="144772" y="1371"/>
                    </a:cubicBezTo>
                    <a:close/>
                    <a:moveTo>
                      <a:pt x="160820" y="1371"/>
                    </a:moveTo>
                    <a:cubicBezTo>
                      <a:pt x="160820" y="617"/>
                      <a:pt x="161437" y="0"/>
                      <a:pt x="162192" y="0"/>
                    </a:cubicBezTo>
                    <a:lnTo>
                      <a:pt x="170216" y="0"/>
                    </a:lnTo>
                    <a:cubicBezTo>
                      <a:pt x="170970" y="0"/>
                      <a:pt x="171587" y="617"/>
                      <a:pt x="171587" y="1371"/>
                    </a:cubicBezTo>
                    <a:cubicBezTo>
                      <a:pt x="171587" y="2126"/>
                      <a:pt x="170970" y="2743"/>
                      <a:pt x="170216" y="2743"/>
                    </a:cubicBezTo>
                    <a:lnTo>
                      <a:pt x="162192" y="2743"/>
                    </a:lnTo>
                    <a:cubicBezTo>
                      <a:pt x="161437" y="2743"/>
                      <a:pt x="160820" y="2126"/>
                      <a:pt x="16082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1D88EC27-2011-18A3-1F27-AFEF2ED84C55}"/>
                  </a:ext>
                </a:extLst>
              </p:cNvPr>
              <p:cNvSpPr/>
              <p:nvPr/>
            </p:nvSpPr>
            <p:spPr>
              <a:xfrm>
                <a:off x="998000" y="4089827"/>
                <a:ext cx="22494" cy="697253"/>
              </a:xfrm>
              <a:custGeom>
                <a:avLst/>
                <a:gdLst>
                  <a:gd name="connsiteX0" fmla="*/ 1303 w 22494"/>
                  <a:gd name="connsiteY0" fmla="*/ 697253 h 697253"/>
                  <a:gd name="connsiteX1" fmla="*/ 0 w 22494"/>
                  <a:gd name="connsiteY1" fmla="*/ 695882 h 697253"/>
                  <a:gd name="connsiteX2" fmla="*/ 69 w 22494"/>
                  <a:gd name="connsiteY2" fmla="*/ 692658 h 697253"/>
                  <a:gd name="connsiteX3" fmla="*/ 1440 w 22494"/>
                  <a:gd name="connsiteY3" fmla="*/ 691355 h 697253"/>
                  <a:gd name="connsiteX4" fmla="*/ 2743 w 22494"/>
                  <a:gd name="connsiteY4" fmla="*/ 692727 h 697253"/>
                  <a:gd name="connsiteX5" fmla="*/ 2675 w 22494"/>
                  <a:gd name="connsiteY5" fmla="*/ 695950 h 697253"/>
                  <a:gd name="connsiteX6" fmla="*/ 1303 w 22494"/>
                  <a:gd name="connsiteY6" fmla="*/ 697253 h 697253"/>
                  <a:gd name="connsiteX7" fmla="*/ 1303 w 22494"/>
                  <a:gd name="connsiteY7" fmla="*/ 697253 h 697253"/>
                  <a:gd name="connsiteX8" fmla="*/ 1646 w 22494"/>
                  <a:gd name="connsiteY8" fmla="*/ 686006 h 697253"/>
                  <a:gd name="connsiteX9" fmla="*/ 343 w 22494"/>
                  <a:gd name="connsiteY9" fmla="*/ 684634 h 697253"/>
                  <a:gd name="connsiteX10" fmla="*/ 549 w 22494"/>
                  <a:gd name="connsiteY10" fmla="*/ 676611 h 697253"/>
                  <a:gd name="connsiteX11" fmla="*/ 1920 w 22494"/>
                  <a:gd name="connsiteY11" fmla="*/ 675308 h 697253"/>
                  <a:gd name="connsiteX12" fmla="*/ 3223 w 22494"/>
                  <a:gd name="connsiteY12" fmla="*/ 676679 h 697253"/>
                  <a:gd name="connsiteX13" fmla="*/ 3018 w 22494"/>
                  <a:gd name="connsiteY13" fmla="*/ 684703 h 697253"/>
                  <a:gd name="connsiteX14" fmla="*/ 1646 w 22494"/>
                  <a:gd name="connsiteY14" fmla="*/ 686006 h 697253"/>
                  <a:gd name="connsiteX15" fmla="*/ 1646 w 22494"/>
                  <a:gd name="connsiteY15" fmla="*/ 686006 h 697253"/>
                  <a:gd name="connsiteX16" fmla="*/ 2126 w 22494"/>
                  <a:gd name="connsiteY16" fmla="*/ 669890 h 697253"/>
                  <a:gd name="connsiteX17" fmla="*/ 823 w 22494"/>
                  <a:gd name="connsiteY17" fmla="*/ 668518 h 697253"/>
                  <a:gd name="connsiteX18" fmla="*/ 1029 w 22494"/>
                  <a:gd name="connsiteY18" fmla="*/ 660494 h 697253"/>
                  <a:gd name="connsiteX19" fmla="*/ 2400 w 22494"/>
                  <a:gd name="connsiteY19" fmla="*/ 659191 h 697253"/>
                  <a:gd name="connsiteX20" fmla="*/ 3703 w 22494"/>
                  <a:gd name="connsiteY20" fmla="*/ 660563 h 697253"/>
                  <a:gd name="connsiteX21" fmla="*/ 3498 w 22494"/>
                  <a:gd name="connsiteY21" fmla="*/ 668587 h 697253"/>
                  <a:gd name="connsiteX22" fmla="*/ 2126 w 22494"/>
                  <a:gd name="connsiteY22" fmla="*/ 669890 h 697253"/>
                  <a:gd name="connsiteX23" fmla="*/ 2126 w 22494"/>
                  <a:gd name="connsiteY23" fmla="*/ 669890 h 697253"/>
                  <a:gd name="connsiteX24" fmla="*/ 2538 w 22494"/>
                  <a:gd name="connsiteY24" fmla="*/ 653842 h 697253"/>
                  <a:gd name="connsiteX25" fmla="*/ 1234 w 22494"/>
                  <a:gd name="connsiteY25" fmla="*/ 652470 h 697253"/>
                  <a:gd name="connsiteX26" fmla="*/ 1440 w 22494"/>
                  <a:gd name="connsiteY26" fmla="*/ 644447 h 697253"/>
                  <a:gd name="connsiteX27" fmla="*/ 2812 w 22494"/>
                  <a:gd name="connsiteY27" fmla="*/ 643143 h 697253"/>
                  <a:gd name="connsiteX28" fmla="*/ 4115 w 22494"/>
                  <a:gd name="connsiteY28" fmla="*/ 644515 h 697253"/>
                  <a:gd name="connsiteX29" fmla="*/ 3909 w 22494"/>
                  <a:gd name="connsiteY29" fmla="*/ 652539 h 697253"/>
                  <a:gd name="connsiteX30" fmla="*/ 2538 w 22494"/>
                  <a:gd name="connsiteY30" fmla="*/ 653842 h 697253"/>
                  <a:gd name="connsiteX31" fmla="*/ 2538 w 22494"/>
                  <a:gd name="connsiteY31" fmla="*/ 653842 h 697253"/>
                  <a:gd name="connsiteX32" fmla="*/ 3018 w 22494"/>
                  <a:gd name="connsiteY32" fmla="*/ 637726 h 697253"/>
                  <a:gd name="connsiteX33" fmla="*/ 1715 w 22494"/>
                  <a:gd name="connsiteY33" fmla="*/ 636354 h 697253"/>
                  <a:gd name="connsiteX34" fmla="*/ 1920 w 22494"/>
                  <a:gd name="connsiteY34" fmla="*/ 628330 h 697253"/>
                  <a:gd name="connsiteX35" fmla="*/ 3292 w 22494"/>
                  <a:gd name="connsiteY35" fmla="*/ 627027 h 697253"/>
                  <a:gd name="connsiteX36" fmla="*/ 4595 w 22494"/>
                  <a:gd name="connsiteY36" fmla="*/ 628399 h 697253"/>
                  <a:gd name="connsiteX37" fmla="*/ 4389 w 22494"/>
                  <a:gd name="connsiteY37" fmla="*/ 636423 h 697253"/>
                  <a:gd name="connsiteX38" fmla="*/ 3018 w 22494"/>
                  <a:gd name="connsiteY38" fmla="*/ 637726 h 697253"/>
                  <a:gd name="connsiteX39" fmla="*/ 3018 w 22494"/>
                  <a:gd name="connsiteY39" fmla="*/ 637726 h 697253"/>
                  <a:gd name="connsiteX40" fmla="*/ 3498 w 22494"/>
                  <a:gd name="connsiteY40" fmla="*/ 621678 h 697253"/>
                  <a:gd name="connsiteX41" fmla="*/ 2195 w 22494"/>
                  <a:gd name="connsiteY41" fmla="*/ 620306 h 697253"/>
                  <a:gd name="connsiteX42" fmla="*/ 2400 w 22494"/>
                  <a:gd name="connsiteY42" fmla="*/ 612282 h 697253"/>
                  <a:gd name="connsiteX43" fmla="*/ 3772 w 22494"/>
                  <a:gd name="connsiteY43" fmla="*/ 610979 h 697253"/>
                  <a:gd name="connsiteX44" fmla="*/ 5075 w 22494"/>
                  <a:gd name="connsiteY44" fmla="*/ 612351 h 697253"/>
                  <a:gd name="connsiteX45" fmla="*/ 4869 w 22494"/>
                  <a:gd name="connsiteY45" fmla="*/ 620375 h 697253"/>
                  <a:gd name="connsiteX46" fmla="*/ 3498 w 22494"/>
                  <a:gd name="connsiteY46" fmla="*/ 621678 h 697253"/>
                  <a:gd name="connsiteX47" fmla="*/ 3498 w 22494"/>
                  <a:gd name="connsiteY47" fmla="*/ 621678 h 697253"/>
                  <a:gd name="connsiteX48" fmla="*/ 3978 w 22494"/>
                  <a:gd name="connsiteY48" fmla="*/ 605562 h 697253"/>
                  <a:gd name="connsiteX49" fmla="*/ 2675 w 22494"/>
                  <a:gd name="connsiteY49" fmla="*/ 604190 h 697253"/>
                  <a:gd name="connsiteX50" fmla="*/ 2880 w 22494"/>
                  <a:gd name="connsiteY50" fmla="*/ 596166 h 697253"/>
                  <a:gd name="connsiteX51" fmla="*/ 4252 w 22494"/>
                  <a:gd name="connsiteY51" fmla="*/ 594863 h 697253"/>
                  <a:gd name="connsiteX52" fmla="*/ 5555 w 22494"/>
                  <a:gd name="connsiteY52" fmla="*/ 596235 h 697253"/>
                  <a:gd name="connsiteX53" fmla="*/ 5349 w 22494"/>
                  <a:gd name="connsiteY53" fmla="*/ 604259 h 697253"/>
                  <a:gd name="connsiteX54" fmla="*/ 3978 w 22494"/>
                  <a:gd name="connsiteY54" fmla="*/ 605562 h 697253"/>
                  <a:gd name="connsiteX55" fmla="*/ 3978 w 22494"/>
                  <a:gd name="connsiteY55" fmla="*/ 605562 h 697253"/>
                  <a:gd name="connsiteX56" fmla="*/ 4389 w 22494"/>
                  <a:gd name="connsiteY56" fmla="*/ 589514 h 697253"/>
                  <a:gd name="connsiteX57" fmla="*/ 3086 w 22494"/>
                  <a:gd name="connsiteY57" fmla="*/ 588142 h 697253"/>
                  <a:gd name="connsiteX58" fmla="*/ 3292 w 22494"/>
                  <a:gd name="connsiteY58" fmla="*/ 580118 h 697253"/>
                  <a:gd name="connsiteX59" fmla="*/ 4663 w 22494"/>
                  <a:gd name="connsiteY59" fmla="*/ 578815 h 697253"/>
                  <a:gd name="connsiteX60" fmla="*/ 5967 w 22494"/>
                  <a:gd name="connsiteY60" fmla="*/ 580187 h 697253"/>
                  <a:gd name="connsiteX61" fmla="*/ 5761 w 22494"/>
                  <a:gd name="connsiteY61" fmla="*/ 588211 h 697253"/>
                  <a:gd name="connsiteX62" fmla="*/ 4389 w 22494"/>
                  <a:gd name="connsiteY62" fmla="*/ 589514 h 697253"/>
                  <a:gd name="connsiteX63" fmla="*/ 4389 w 22494"/>
                  <a:gd name="connsiteY63" fmla="*/ 589514 h 697253"/>
                  <a:gd name="connsiteX64" fmla="*/ 4869 w 22494"/>
                  <a:gd name="connsiteY64" fmla="*/ 573398 h 697253"/>
                  <a:gd name="connsiteX65" fmla="*/ 3566 w 22494"/>
                  <a:gd name="connsiteY65" fmla="*/ 572026 h 697253"/>
                  <a:gd name="connsiteX66" fmla="*/ 3772 w 22494"/>
                  <a:gd name="connsiteY66" fmla="*/ 564002 h 697253"/>
                  <a:gd name="connsiteX67" fmla="*/ 5144 w 22494"/>
                  <a:gd name="connsiteY67" fmla="*/ 562699 h 697253"/>
                  <a:gd name="connsiteX68" fmla="*/ 6447 w 22494"/>
                  <a:gd name="connsiteY68" fmla="*/ 564071 h 697253"/>
                  <a:gd name="connsiteX69" fmla="*/ 6241 w 22494"/>
                  <a:gd name="connsiteY69" fmla="*/ 572095 h 697253"/>
                  <a:gd name="connsiteX70" fmla="*/ 4869 w 22494"/>
                  <a:gd name="connsiteY70" fmla="*/ 573398 h 697253"/>
                  <a:gd name="connsiteX71" fmla="*/ 4869 w 22494"/>
                  <a:gd name="connsiteY71" fmla="*/ 573398 h 697253"/>
                  <a:gd name="connsiteX72" fmla="*/ 5349 w 22494"/>
                  <a:gd name="connsiteY72" fmla="*/ 557350 h 697253"/>
                  <a:gd name="connsiteX73" fmla="*/ 4046 w 22494"/>
                  <a:gd name="connsiteY73" fmla="*/ 555978 h 697253"/>
                  <a:gd name="connsiteX74" fmla="*/ 4252 w 22494"/>
                  <a:gd name="connsiteY74" fmla="*/ 547954 h 697253"/>
                  <a:gd name="connsiteX75" fmla="*/ 5624 w 22494"/>
                  <a:gd name="connsiteY75" fmla="*/ 546651 h 697253"/>
                  <a:gd name="connsiteX76" fmla="*/ 6927 w 22494"/>
                  <a:gd name="connsiteY76" fmla="*/ 548023 h 697253"/>
                  <a:gd name="connsiteX77" fmla="*/ 6721 w 22494"/>
                  <a:gd name="connsiteY77" fmla="*/ 556047 h 697253"/>
                  <a:gd name="connsiteX78" fmla="*/ 5349 w 22494"/>
                  <a:gd name="connsiteY78" fmla="*/ 557350 h 697253"/>
                  <a:gd name="connsiteX79" fmla="*/ 5349 w 22494"/>
                  <a:gd name="connsiteY79" fmla="*/ 557350 h 697253"/>
                  <a:gd name="connsiteX80" fmla="*/ 5761 w 22494"/>
                  <a:gd name="connsiteY80" fmla="*/ 541302 h 697253"/>
                  <a:gd name="connsiteX81" fmla="*/ 4458 w 22494"/>
                  <a:gd name="connsiteY81" fmla="*/ 539931 h 697253"/>
                  <a:gd name="connsiteX82" fmla="*/ 4663 w 22494"/>
                  <a:gd name="connsiteY82" fmla="*/ 531906 h 697253"/>
                  <a:gd name="connsiteX83" fmla="*/ 6035 w 22494"/>
                  <a:gd name="connsiteY83" fmla="*/ 530604 h 697253"/>
                  <a:gd name="connsiteX84" fmla="*/ 7338 w 22494"/>
                  <a:gd name="connsiteY84" fmla="*/ 531975 h 697253"/>
                  <a:gd name="connsiteX85" fmla="*/ 7132 w 22494"/>
                  <a:gd name="connsiteY85" fmla="*/ 539999 h 697253"/>
                  <a:gd name="connsiteX86" fmla="*/ 5761 w 22494"/>
                  <a:gd name="connsiteY86" fmla="*/ 541302 h 697253"/>
                  <a:gd name="connsiteX87" fmla="*/ 5761 w 22494"/>
                  <a:gd name="connsiteY87" fmla="*/ 541302 h 697253"/>
                  <a:gd name="connsiteX88" fmla="*/ 6241 w 22494"/>
                  <a:gd name="connsiteY88" fmla="*/ 525186 h 697253"/>
                  <a:gd name="connsiteX89" fmla="*/ 4938 w 22494"/>
                  <a:gd name="connsiteY89" fmla="*/ 523814 h 697253"/>
                  <a:gd name="connsiteX90" fmla="*/ 5144 w 22494"/>
                  <a:gd name="connsiteY90" fmla="*/ 515790 h 697253"/>
                  <a:gd name="connsiteX91" fmla="*/ 6515 w 22494"/>
                  <a:gd name="connsiteY91" fmla="*/ 514487 h 697253"/>
                  <a:gd name="connsiteX92" fmla="*/ 7818 w 22494"/>
                  <a:gd name="connsiteY92" fmla="*/ 515859 h 697253"/>
                  <a:gd name="connsiteX93" fmla="*/ 7612 w 22494"/>
                  <a:gd name="connsiteY93" fmla="*/ 523883 h 697253"/>
                  <a:gd name="connsiteX94" fmla="*/ 6241 w 22494"/>
                  <a:gd name="connsiteY94" fmla="*/ 525186 h 697253"/>
                  <a:gd name="connsiteX95" fmla="*/ 6241 w 22494"/>
                  <a:gd name="connsiteY95" fmla="*/ 525186 h 697253"/>
                  <a:gd name="connsiteX96" fmla="*/ 6721 w 22494"/>
                  <a:gd name="connsiteY96" fmla="*/ 509138 h 697253"/>
                  <a:gd name="connsiteX97" fmla="*/ 5418 w 22494"/>
                  <a:gd name="connsiteY97" fmla="*/ 507767 h 697253"/>
                  <a:gd name="connsiteX98" fmla="*/ 5624 w 22494"/>
                  <a:gd name="connsiteY98" fmla="*/ 499743 h 697253"/>
                  <a:gd name="connsiteX99" fmla="*/ 6995 w 22494"/>
                  <a:gd name="connsiteY99" fmla="*/ 498440 h 697253"/>
                  <a:gd name="connsiteX100" fmla="*/ 8298 w 22494"/>
                  <a:gd name="connsiteY100" fmla="*/ 499811 h 697253"/>
                  <a:gd name="connsiteX101" fmla="*/ 8092 w 22494"/>
                  <a:gd name="connsiteY101" fmla="*/ 507835 h 697253"/>
                  <a:gd name="connsiteX102" fmla="*/ 6721 w 22494"/>
                  <a:gd name="connsiteY102" fmla="*/ 509138 h 697253"/>
                  <a:gd name="connsiteX103" fmla="*/ 6721 w 22494"/>
                  <a:gd name="connsiteY103" fmla="*/ 509138 h 697253"/>
                  <a:gd name="connsiteX104" fmla="*/ 7132 w 22494"/>
                  <a:gd name="connsiteY104" fmla="*/ 493022 h 697253"/>
                  <a:gd name="connsiteX105" fmla="*/ 5829 w 22494"/>
                  <a:gd name="connsiteY105" fmla="*/ 491650 h 697253"/>
                  <a:gd name="connsiteX106" fmla="*/ 6035 w 22494"/>
                  <a:gd name="connsiteY106" fmla="*/ 483626 h 697253"/>
                  <a:gd name="connsiteX107" fmla="*/ 7407 w 22494"/>
                  <a:gd name="connsiteY107" fmla="*/ 482323 h 697253"/>
                  <a:gd name="connsiteX108" fmla="*/ 8710 w 22494"/>
                  <a:gd name="connsiteY108" fmla="*/ 483695 h 697253"/>
                  <a:gd name="connsiteX109" fmla="*/ 8504 w 22494"/>
                  <a:gd name="connsiteY109" fmla="*/ 491719 h 697253"/>
                  <a:gd name="connsiteX110" fmla="*/ 7132 w 22494"/>
                  <a:gd name="connsiteY110" fmla="*/ 493022 h 697253"/>
                  <a:gd name="connsiteX111" fmla="*/ 7132 w 22494"/>
                  <a:gd name="connsiteY111" fmla="*/ 493022 h 697253"/>
                  <a:gd name="connsiteX112" fmla="*/ 7612 w 22494"/>
                  <a:gd name="connsiteY112" fmla="*/ 476974 h 697253"/>
                  <a:gd name="connsiteX113" fmla="*/ 6309 w 22494"/>
                  <a:gd name="connsiteY113" fmla="*/ 475603 h 697253"/>
                  <a:gd name="connsiteX114" fmla="*/ 6515 w 22494"/>
                  <a:gd name="connsiteY114" fmla="*/ 467579 h 697253"/>
                  <a:gd name="connsiteX115" fmla="*/ 7887 w 22494"/>
                  <a:gd name="connsiteY115" fmla="*/ 466276 h 697253"/>
                  <a:gd name="connsiteX116" fmla="*/ 9190 w 22494"/>
                  <a:gd name="connsiteY116" fmla="*/ 467647 h 697253"/>
                  <a:gd name="connsiteX117" fmla="*/ 8984 w 22494"/>
                  <a:gd name="connsiteY117" fmla="*/ 475671 h 697253"/>
                  <a:gd name="connsiteX118" fmla="*/ 7612 w 22494"/>
                  <a:gd name="connsiteY118" fmla="*/ 476974 h 697253"/>
                  <a:gd name="connsiteX119" fmla="*/ 7612 w 22494"/>
                  <a:gd name="connsiteY119" fmla="*/ 476974 h 697253"/>
                  <a:gd name="connsiteX120" fmla="*/ 8092 w 22494"/>
                  <a:gd name="connsiteY120" fmla="*/ 460858 h 697253"/>
                  <a:gd name="connsiteX121" fmla="*/ 6789 w 22494"/>
                  <a:gd name="connsiteY121" fmla="*/ 459486 h 697253"/>
                  <a:gd name="connsiteX122" fmla="*/ 6995 w 22494"/>
                  <a:gd name="connsiteY122" fmla="*/ 451462 h 697253"/>
                  <a:gd name="connsiteX123" fmla="*/ 8367 w 22494"/>
                  <a:gd name="connsiteY123" fmla="*/ 450159 h 697253"/>
                  <a:gd name="connsiteX124" fmla="*/ 9670 w 22494"/>
                  <a:gd name="connsiteY124" fmla="*/ 451531 h 697253"/>
                  <a:gd name="connsiteX125" fmla="*/ 9464 w 22494"/>
                  <a:gd name="connsiteY125" fmla="*/ 459555 h 697253"/>
                  <a:gd name="connsiteX126" fmla="*/ 8092 w 22494"/>
                  <a:gd name="connsiteY126" fmla="*/ 460858 h 697253"/>
                  <a:gd name="connsiteX127" fmla="*/ 8092 w 22494"/>
                  <a:gd name="connsiteY127" fmla="*/ 460858 h 697253"/>
                  <a:gd name="connsiteX128" fmla="*/ 8504 w 22494"/>
                  <a:gd name="connsiteY128" fmla="*/ 444810 h 697253"/>
                  <a:gd name="connsiteX129" fmla="*/ 7201 w 22494"/>
                  <a:gd name="connsiteY129" fmla="*/ 443439 h 697253"/>
                  <a:gd name="connsiteX130" fmla="*/ 7407 w 22494"/>
                  <a:gd name="connsiteY130" fmla="*/ 435415 h 697253"/>
                  <a:gd name="connsiteX131" fmla="*/ 8778 w 22494"/>
                  <a:gd name="connsiteY131" fmla="*/ 434112 h 697253"/>
                  <a:gd name="connsiteX132" fmla="*/ 10081 w 22494"/>
                  <a:gd name="connsiteY132" fmla="*/ 435483 h 697253"/>
                  <a:gd name="connsiteX133" fmla="*/ 9876 w 22494"/>
                  <a:gd name="connsiteY133" fmla="*/ 443507 h 697253"/>
                  <a:gd name="connsiteX134" fmla="*/ 8504 w 22494"/>
                  <a:gd name="connsiteY134" fmla="*/ 444810 h 697253"/>
                  <a:gd name="connsiteX135" fmla="*/ 8504 w 22494"/>
                  <a:gd name="connsiteY135" fmla="*/ 444810 h 697253"/>
                  <a:gd name="connsiteX136" fmla="*/ 8984 w 22494"/>
                  <a:gd name="connsiteY136" fmla="*/ 428694 h 697253"/>
                  <a:gd name="connsiteX137" fmla="*/ 7681 w 22494"/>
                  <a:gd name="connsiteY137" fmla="*/ 427322 h 697253"/>
                  <a:gd name="connsiteX138" fmla="*/ 7887 w 22494"/>
                  <a:gd name="connsiteY138" fmla="*/ 419298 h 697253"/>
                  <a:gd name="connsiteX139" fmla="*/ 9258 w 22494"/>
                  <a:gd name="connsiteY139" fmla="*/ 417995 h 697253"/>
                  <a:gd name="connsiteX140" fmla="*/ 10561 w 22494"/>
                  <a:gd name="connsiteY140" fmla="*/ 419367 h 697253"/>
                  <a:gd name="connsiteX141" fmla="*/ 10356 w 22494"/>
                  <a:gd name="connsiteY141" fmla="*/ 427391 h 697253"/>
                  <a:gd name="connsiteX142" fmla="*/ 8984 w 22494"/>
                  <a:gd name="connsiteY142" fmla="*/ 428694 h 697253"/>
                  <a:gd name="connsiteX143" fmla="*/ 8984 w 22494"/>
                  <a:gd name="connsiteY143" fmla="*/ 428694 h 697253"/>
                  <a:gd name="connsiteX144" fmla="*/ 9464 w 22494"/>
                  <a:gd name="connsiteY144" fmla="*/ 412646 h 697253"/>
                  <a:gd name="connsiteX145" fmla="*/ 8161 w 22494"/>
                  <a:gd name="connsiteY145" fmla="*/ 411274 h 697253"/>
                  <a:gd name="connsiteX146" fmla="*/ 8367 w 22494"/>
                  <a:gd name="connsiteY146" fmla="*/ 403251 h 697253"/>
                  <a:gd name="connsiteX147" fmla="*/ 9738 w 22494"/>
                  <a:gd name="connsiteY147" fmla="*/ 401948 h 697253"/>
                  <a:gd name="connsiteX148" fmla="*/ 11041 w 22494"/>
                  <a:gd name="connsiteY148" fmla="*/ 403319 h 697253"/>
                  <a:gd name="connsiteX149" fmla="*/ 10836 w 22494"/>
                  <a:gd name="connsiteY149" fmla="*/ 411343 h 697253"/>
                  <a:gd name="connsiteX150" fmla="*/ 9464 w 22494"/>
                  <a:gd name="connsiteY150" fmla="*/ 412646 h 697253"/>
                  <a:gd name="connsiteX151" fmla="*/ 9464 w 22494"/>
                  <a:gd name="connsiteY151" fmla="*/ 412646 h 697253"/>
                  <a:gd name="connsiteX152" fmla="*/ 9876 w 22494"/>
                  <a:gd name="connsiteY152" fmla="*/ 396598 h 697253"/>
                  <a:gd name="connsiteX153" fmla="*/ 8573 w 22494"/>
                  <a:gd name="connsiteY153" fmla="*/ 395227 h 697253"/>
                  <a:gd name="connsiteX154" fmla="*/ 8778 w 22494"/>
                  <a:gd name="connsiteY154" fmla="*/ 387203 h 697253"/>
                  <a:gd name="connsiteX155" fmla="*/ 10150 w 22494"/>
                  <a:gd name="connsiteY155" fmla="*/ 385900 h 697253"/>
                  <a:gd name="connsiteX156" fmla="*/ 11453 w 22494"/>
                  <a:gd name="connsiteY156" fmla="*/ 387271 h 697253"/>
                  <a:gd name="connsiteX157" fmla="*/ 11247 w 22494"/>
                  <a:gd name="connsiteY157" fmla="*/ 395295 h 697253"/>
                  <a:gd name="connsiteX158" fmla="*/ 9876 w 22494"/>
                  <a:gd name="connsiteY158" fmla="*/ 396598 h 697253"/>
                  <a:gd name="connsiteX159" fmla="*/ 9876 w 22494"/>
                  <a:gd name="connsiteY159" fmla="*/ 396598 h 697253"/>
                  <a:gd name="connsiteX160" fmla="*/ 10356 w 22494"/>
                  <a:gd name="connsiteY160" fmla="*/ 380482 h 697253"/>
                  <a:gd name="connsiteX161" fmla="*/ 9053 w 22494"/>
                  <a:gd name="connsiteY161" fmla="*/ 379110 h 697253"/>
                  <a:gd name="connsiteX162" fmla="*/ 9258 w 22494"/>
                  <a:gd name="connsiteY162" fmla="*/ 371087 h 697253"/>
                  <a:gd name="connsiteX163" fmla="*/ 10630 w 22494"/>
                  <a:gd name="connsiteY163" fmla="*/ 369784 h 697253"/>
                  <a:gd name="connsiteX164" fmla="*/ 11933 w 22494"/>
                  <a:gd name="connsiteY164" fmla="*/ 371155 h 697253"/>
                  <a:gd name="connsiteX165" fmla="*/ 11727 w 22494"/>
                  <a:gd name="connsiteY165" fmla="*/ 379179 h 697253"/>
                  <a:gd name="connsiteX166" fmla="*/ 10356 w 22494"/>
                  <a:gd name="connsiteY166" fmla="*/ 380482 h 697253"/>
                  <a:gd name="connsiteX167" fmla="*/ 10356 w 22494"/>
                  <a:gd name="connsiteY167" fmla="*/ 380482 h 697253"/>
                  <a:gd name="connsiteX168" fmla="*/ 10836 w 22494"/>
                  <a:gd name="connsiteY168" fmla="*/ 364434 h 697253"/>
                  <a:gd name="connsiteX169" fmla="*/ 9533 w 22494"/>
                  <a:gd name="connsiteY169" fmla="*/ 363063 h 697253"/>
                  <a:gd name="connsiteX170" fmla="*/ 9738 w 22494"/>
                  <a:gd name="connsiteY170" fmla="*/ 355039 h 697253"/>
                  <a:gd name="connsiteX171" fmla="*/ 11110 w 22494"/>
                  <a:gd name="connsiteY171" fmla="*/ 353736 h 697253"/>
                  <a:gd name="connsiteX172" fmla="*/ 12413 w 22494"/>
                  <a:gd name="connsiteY172" fmla="*/ 355107 h 697253"/>
                  <a:gd name="connsiteX173" fmla="*/ 12207 w 22494"/>
                  <a:gd name="connsiteY173" fmla="*/ 363131 h 697253"/>
                  <a:gd name="connsiteX174" fmla="*/ 10836 w 22494"/>
                  <a:gd name="connsiteY174" fmla="*/ 364434 h 697253"/>
                  <a:gd name="connsiteX175" fmla="*/ 10836 w 22494"/>
                  <a:gd name="connsiteY175" fmla="*/ 364434 h 697253"/>
                  <a:gd name="connsiteX176" fmla="*/ 11247 w 22494"/>
                  <a:gd name="connsiteY176" fmla="*/ 348318 h 697253"/>
                  <a:gd name="connsiteX177" fmla="*/ 9944 w 22494"/>
                  <a:gd name="connsiteY177" fmla="*/ 346946 h 697253"/>
                  <a:gd name="connsiteX178" fmla="*/ 10150 w 22494"/>
                  <a:gd name="connsiteY178" fmla="*/ 338923 h 697253"/>
                  <a:gd name="connsiteX179" fmla="*/ 11521 w 22494"/>
                  <a:gd name="connsiteY179" fmla="*/ 337620 h 697253"/>
                  <a:gd name="connsiteX180" fmla="*/ 12825 w 22494"/>
                  <a:gd name="connsiteY180" fmla="*/ 338991 h 697253"/>
                  <a:gd name="connsiteX181" fmla="*/ 12619 w 22494"/>
                  <a:gd name="connsiteY181" fmla="*/ 347015 h 697253"/>
                  <a:gd name="connsiteX182" fmla="*/ 11247 w 22494"/>
                  <a:gd name="connsiteY182" fmla="*/ 348318 h 697253"/>
                  <a:gd name="connsiteX183" fmla="*/ 11247 w 22494"/>
                  <a:gd name="connsiteY183" fmla="*/ 348318 h 697253"/>
                  <a:gd name="connsiteX184" fmla="*/ 11727 w 22494"/>
                  <a:gd name="connsiteY184" fmla="*/ 332270 h 697253"/>
                  <a:gd name="connsiteX185" fmla="*/ 10424 w 22494"/>
                  <a:gd name="connsiteY185" fmla="*/ 330899 h 697253"/>
                  <a:gd name="connsiteX186" fmla="*/ 10630 w 22494"/>
                  <a:gd name="connsiteY186" fmla="*/ 322875 h 697253"/>
                  <a:gd name="connsiteX187" fmla="*/ 12002 w 22494"/>
                  <a:gd name="connsiteY187" fmla="*/ 321572 h 697253"/>
                  <a:gd name="connsiteX188" fmla="*/ 13305 w 22494"/>
                  <a:gd name="connsiteY188" fmla="*/ 322943 h 697253"/>
                  <a:gd name="connsiteX189" fmla="*/ 13099 w 22494"/>
                  <a:gd name="connsiteY189" fmla="*/ 330967 h 697253"/>
                  <a:gd name="connsiteX190" fmla="*/ 11727 w 22494"/>
                  <a:gd name="connsiteY190" fmla="*/ 332270 h 697253"/>
                  <a:gd name="connsiteX191" fmla="*/ 11727 w 22494"/>
                  <a:gd name="connsiteY191" fmla="*/ 332270 h 697253"/>
                  <a:gd name="connsiteX192" fmla="*/ 12207 w 22494"/>
                  <a:gd name="connsiteY192" fmla="*/ 316154 h 697253"/>
                  <a:gd name="connsiteX193" fmla="*/ 10904 w 22494"/>
                  <a:gd name="connsiteY193" fmla="*/ 314782 h 697253"/>
                  <a:gd name="connsiteX194" fmla="*/ 11110 w 22494"/>
                  <a:gd name="connsiteY194" fmla="*/ 306759 h 697253"/>
                  <a:gd name="connsiteX195" fmla="*/ 12482 w 22494"/>
                  <a:gd name="connsiteY195" fmla="*/ 305456 h 697253"/>
                  <a:gd name="connsiteX196" fmla="*/ 13785 w 22494"/>
                  <a:gd name="connsiteY196" fmla="*/ 306827 h 697253"/>
                  <a:gd name="connsiteX197" fmla="*/ 13579 w 22494"/>
                  <a:gd name="connsiteY197" fmla="*/ 314851 h 697253"/>
                  <a:gd name="connsiteX198" fmla="*/ 12207 w 22494"/>
                  <a:gd name="connsiteY198" fmla="*/ 316154 h 697253"/>
                  <a:gd name="connsiteX199" fmla="*/ 12207 w 22494"/>
                  <a:gd name="connsiteY199" fmla="*/ 316154 h 697253"/>
                  <a:gd name="connsiteX200" fmla="*/ 12687 w 22494"/>
                  <a:gd name="connsiteY200" fmla="*/ 300106 h 697253"/>
                  <a:gd name="connsiteX201" fmla="*/ 11384 w 22494"/>
                  <a:gd name="connsiteY201" fmla="*/ 298734 h 697253"/>
                  <a:gd name="connsiteX202" fmla="*/ 11590 w 22494"/>
                  <a:gd name="connsiteY202" fmla="*/ 290711 h 697253"/>
                  <a:gd name="connsiteX203" fmla="*/ 12962 w 22494"/>
                  <a:gd name="connsiteY203" fmla="*/ 289408 h 697253"/>
                  <a:gd name="connsiteX204" fmla="*/ 14265 w 22494"/>
                  <a:gd name="connsiteY204" fmla="*/ 290779 h 697253"/>
                  <a:gd name="connsiteX205" fmla="*/ 14059 w 22494"/>
                  <a:gd name="connsiteY205" fmla="*/ 298803 h 697253"/>
                  <a:gd name="connsiteX206" fmla="*/ 12687 w 22494"/>
                  <a:gd name="connsiteY206" fmla="*/ 300106 h 697253"/>
                  <a:gd name="connsiteX207" fmla="*/ 12687 w 22494"/>
                  <a:gd name="connsiteY207" fmla="*/ 300106 h 697253"/>
                  <a:gd name="connsiteX208" fmla="*/ 13099 w 22494"/>
                  <a:gd name="connsiteY208" fmla="*/ 283990 h 697253"/>
                  <a:gd name="connsiteX209" fmla="*/ 11796 w 22494"/>
                  <a:gd name="connsiteY209" fmla="*/ 282618 h 697253"/>
                  <a:gd name="connsiteX210" fmla="*/ 12002 w 22494"/>
                  <a:gd name="connsiteY210" fmla="*/ 274595 h 697253"/>
                  <a:gd name="connsiteX211" fmla="*/ 13373 w 22494"/>
                  <a:gd name="connsiteY211" fmla="*/ 273292 h 697253"/>
                  <a:gd name="connsiteX212" fmla="*/ 14676 w 22494"/>
                  <a:gd name="connsiteY212" fmla="*/ 274663 h 697253"/>
                  <a:gd name="connsiteX213" fmla="*/ 14470 w 22494"/>
                  <a:gd name="connsiteY213" fmla="*/ 282687 h 697253"/>
                  <a:gd name="connsiteX214" fmla="*/ 13099 w 22494"/>
                  <a:gd name="connsiteY214" fmla="*/ 283990 h 697253"/>
                  <a:gd name="connsiteX215" fmla="*/ 13099 w 22494"/>
                  <a:gd name="connsiteY215" fmla="*/ 283990 h 697253"/>
                  <a:gd name="connsiteX216" fmla="*/ 13579 w 22494"/>
                  <a:gd name="connsiteY216" fmla="*/ 267942 h 697253"/>
                  <a:gd name="connsiteX217" fmla="*/ 12276 w 22494"/>
                  <a:gd name="connsiteY217" fmla="*/ 266571 h 697253"/>
                  <a:gd name="connsiteX218" fmla="*/ 12482 w 22494"/>
                  <a:gd name="connsiteY218" fmla="*/ 258547 h 697253"/>
                  <a:gd name="connsiteX219" fmla="*/ 13853 w 22494"/>
                  <a:gd name="connsiteY219" fmla="*/ 257244 h 697253"/>
                  <a:gd name="connsiteX220" fmla="*/ 15156 w 22494"/>
                  <a:gd name="connsiteY220" fmla="*/ 258615 h 697253"/>
                  <a:gd name="connsiteX221" fmla="*/ 14950 w 22494"/>
                  <a:gd name="connsiteY221" fmla="*/ 266639 h 697253"/>
                  <a:gd name="connsiteX222" fmla="*/ 13579 w 22494"/>
                  <a:gd name="connsiteY222" fmla="*/ 267942 h 697253"/>
                  <a:gd name="connsiteX223" fmla="*/ 13579 w 22494"/>
                  <a:gd name="connsiteY223" fmla="*/ 267942 h 697253"/>
                  <a:gd name="connsiteX224" fmla="*/ 14059 w 22494"/>
                  <a:gd name="connsiteY224" fmla="*/ 251895 h 697253"/>
                  <a:gd name="connsiteX225" fmla="*/ 12756 w 22494"/>
                  <a:gd name="connsiteY225" fmla="*/ 250523 h 697253"/>
                  <a:gd name="connsiteX226" fmla="*/ 12962 w 22494"/>
                  <a:gd name="connsiteY226" fmla="*/ 242499 h 697253"/>
                  <a:gd name="connsiteX227" fmla="*/ 14333 w 22494"/>
                  <a:gd name="connsiteY227" fmla="*/ 241196 h 697253"/>
                  <a:gd name="connsiteX228" fmla="*/ 15636 w 22494"/>
                  <a:gd name="connsiteY228" fmla="*/ 242568 h 697253"/>
                  <a:gd name="connsiteX229" fmla="*/ 15431 w 22494"/>
                  <a:gd name="connsiteY229" fmla="*/ 250592 h 697253"/>
                  <a:gd name="connsiteX230" fmla="*/ 14059 w 22494"/>
                  <a:gd name="connsiteY230" fmla="*/ 251895 h 697253"/>
                  <a:gd name="connsiteX231" fmla="*/ 14059 w 22494"/>
                  <a:gd name="connsiteY231" fmla="*/ 251895 h 697253"/>
                  <a:gd name="connsiteX232" fmla="*/ 14470 w 22494"/>
                  <a:gd name="connsiteY232" fmla="*/ 235778 h 697253"/>
                  <a:gd name="connsiteX233" fmla="*/ 13167 w 22494"/>
                  <a:gd name="connsiteY233" fmla="*/ 234407 h 697253"/>
                  <a:gd name="connsiteX234" fmla="*/ 13373 w 22494"/>
                  <a:gd name="connsiteY234" fmla="*/ 226383 h 697253"/>
                  <a:gd name="connsiteX235" fmla="*/ 14745 w 22494"/>
                  <a:gd name="connsiteY235" fmla="*/ 225080 h 697253"/>
                  <a:gd name="connsiteX236" fmla="*/ 16048 w 22494"/>
                  <a:gd name="connsiteY236" fmla="*/ 226451 h 697253"/>
                  <a:gd name="connsiteX237" fmla="*/ 15842 w 22494"/>
                  <a:gd name="connsiteY237" fmla="*/ 234475 h 697253"/>
                  <a:gd name="connsiteX238" fmla="*/ 14470 w 22494"/>
                  <a:gd name="connsiteY238" fmla="*/ 235778 h 697253"/>
                  <a:gd name="connsiteX239" fmla="*/ 14470 w 22494"/>
                  <a:gd name="connsiteY239" fmla="*/ 235778 h 697253"/>
                  <a:gd name="connsiteX240" fmla="*/ 14950 w 22494"/>
                  <a:gd name="connsiteY240" fmla="*/ 219731 h 697253"/>
                  <a:gd name="connsiteX241" fmla="*/ 13647 w 22494"/>
                  <a:gd name="connsiteY241" fmla="*/ 218359 h 697253"/>
                  <a:gd name="connsiteX242" fmla="*/ 13853 w 22494"/>
                  <a:gd name="connsiteY242" fmla="*/ 210335 h 697253"/>
                  <a:gd name="connsiteX243" fmla="*/ 15225 w 22494"/>
                  <a:gd name="connsiteY243" fmla="*/ 209032 h 697253"/>
                  <a:gd name="connsiteX244" fmla="*/ 16528 w 22494"/>
                  <a:gd name="connsiteY244" fmla="*/ 210404 h 697253"/>
                  <a:gd name="connsiteX245" fmla="*/ 16322 w 22494"/>
                  <a:gd name="connsiteY245" fmla="*/ 218428 h 697253"/>
                  <a:gd name="connsiteX246" fmla="*/ 14950 w 22494"/>
                  <a:gd name="connsiteY246" fmla="*/ 219731 h 697253"/>
                  <a:gd name="connsiteX247" fmla="*/ 14950 w 22494"/>
                  <a:gd name="connsiteY247" fmla="*/ 219731 h 697253"/>
                  <a:gd name="connsiteX248" fmla="*/ 15431 w 22494"/>
                  <a:gd name="connsiteY248" fmla="*/ 203614 h 697253"/>
                  <a:gd name="connsiteX249" fmla="*/ 14128 w 22494"/>
                  <a:gd name="connsiteY249" fmla="*/ 202243 h 697253"/>
                  <a:gd name="connsiteX250" fmla="*/ 14333 w 22494"/>
                  <a:gd name="connsiteY250" fmla="*/ 194219 h 697253"/>
                  <a:gd name="connsiteX251" fmla="*/ 15705 w 22494"/>
                  <a:gd name="connsiteY251" fmla="*/ 192916 h 697253"/>
                  <a:gd name="connsiteX252" fmla="*/ 17008 w 22494"/>
                  <a:gd name="connsiteY252" fmla="*/ 194287 h 697253"/>
                  <a:gd name="connsiteX253" fmla="*/ 16802 w 22494"/>
                  <a:gd name="connsiteY253" fmla="*/ 202311 h 697253"/>
                  <a:gd name="connsiteX254" fmla="*/ 15431 w 22494"/>
                  <a:gd name="connsiteY254" fmla="*/ 203614 h 697253"/>
                  <a:gd name="connsiteX255" fmla="*/ 15431 w 22494"/>
                  <a:gd name="connsiteY255" fmla="*/ 203614 h 697253"/>
                  <a:gd name="connsiteX256" fmla="*/ 15842 w 22494"/>
                  <a:gd name="connsiteY256" fmla="*/ 187567 h 697253"/>
                  <a:gd name="connsiteX257" fmla="*/ 14539 w 22494"/>
                  <a:gd name="connsiteY257" fmla="*/ 186195 h 697253"/>
                  <a:gd name="connsiteX258" fmla="*/ 14745 w 22494"/>
                  <a:gd name="connsiteY258" fmla="*/ 178171 h 697253"/>
                  <a:gd name="connsiteX259" fmla="*/ 16116 w 22494"/>
                  <a:gd name="connsiteY259" fmla="*/ 176868 h 697253"/>
                  <a:gd name="connsiteX260" fmla="*/ 17419 w 22494"/>
                  <a:gd name="connsiteY260" fmla="*/ 178240 h 697253"/>
                  <a:gd name="connsiteX261" fmla="*/ 17214 w 22494"/>
                  <a:gd name="connsiteY261" fmla="*/ 186264 h 697253"/>
                  <a:gd name="connsiteX262" fmla="*/ 15842 w 22494"/>
                  <a:gd name="connsiteY262" fmla="*/ 187567 h 697253"/>
                  <a:gd name="connsiteX263" fmla="*/ 15842 w 22494"/>
                  <a:gd name="connsiteY263" fmla="*/ 187567 h 697253"/>
                  <a:gd name="connsiteX264" fmla="*/ 16322 w 22494"/>
                  <a:gd name="connsiteY264" fmla="*/ 171450 h 697253"/>
                  <a:gd name="connsiteX265" fmla="*/ 15019 w 22494"/>
                  <a:gd name="connsiteY265" fmla="*/ 170079 h 697253"/>
                  <a:gd name="connsiteX266" fmla="*/ 15225 w 22494"/>
                  <a:gd name="connsiteY266" fmla="*/ 162055 h 697253"/>
                  <a:gd name="connsiteX267" fmla="*/ 16596 w 22494"/>
                  <a:gd name="connsiteY267" fmla="*/ 160752 h 697253"/>
                  <a:gd name="connsiteX268" fmla="*/ 17899 w 22494"/>
                  <a:gd name="connsiteY268" fmla="*/ 162123 h 697253"/>
                  <a:gd name="connsiteX269" fmla="*/ 17694 w 22494"/>
                  <a:gd name="connsiteY269" fmla="*/ 170147 h 697253"/>
                  <a:gd name="connsiteX270" fmla="*/ 16322 w 22494"/>
                  <a:gd name="connsiteY270" fmla="*/ 171450 h 697253"/>
                  <a:gd name="connsiteX271" fmla="*/ 16322 w 22494"/>
                  <a:gd name="connsiteY271" fmla="*/ 171450 h 697253"/>
                  <a:gd name="connsiteX272" fmla="*/ 16802 w 22494"/>
                  <a:gd name="connsiteY272" fmla="*/ 155403 h 697253"/>
                  <a:gd name="connsiteX273" fmla="*/ 15499 w 22494"/>
                  <a:gd name="connsiteY273" fmla="*/ 154031 h 697253"/>
                  <a:gd name="connsiteX274" fmla="*/ 15705 w 22494"/>
                  <a:gd name="connsiteY274" fmla="*/ 146007 h 697253"/>
                  <a:gd name="connsiteX275" fmla="*/ 17076 w 22494"/>
                  <a:gd name="connsiteY275" fmla="*/ 144704 h 697253"/>
                  <a:gd name="connsiteX276" fmla="*/ 18379 w 22494"/>
                  <a:gd name="connsiteY276" fmla="*/ 146076 h 697253"/>
                  <a:gd name="connsiteX277" fmla="*/ 18174 w 22494"/>
                  <a:gd name="connsiteY277" fmla="*/ 154099 h 697253"/>
                  <a:gd name="connsiteX278" fmla="*/ 16802 w 22494"/>
                  <a:gd name="connsiteY278" fmla="*/ 155403 h 697253"/>
                  <a:gd name="connsiteX279" fmla="*/ 16802 w 22494"/>
                  <a:gd name="connsiteY279" fmla="*/ 155403 h 697253"/>
                  <a:gd name="connsiteX280" fmla="*/ 17214 w 22494"/>
                  <a:gd name="connsiteY280" fmla="*/ 139286 h 697253"/>
                  <a:gd name="connsiteX281" fmla="*/ 15911 w 22494"/>
                  <a:gd name="connsiteY281" fmla="*/ 137915 h 697253"/>
                  <a:gd name="connsiteX282" fmla="*/ 16116 w 22494"/>
                  <a:gd name="connsiteY282" fmla="*/ 129891 h 697253"/>
                  <a:gd name="connsiteX283" fmla="*/ 17488 w 22494"/>
                  <a:gd name="connsiteY283" fmla="*/ 128588 h 697253"/>
                  <a:gd name="connsiteX284" fmla="*/ 18791 w 22494"/>
                  <a:gd name="connsiteY284" fmla="*/ 129959 h 697253"/>
                  <a:gd name="connsiteX285" fmla="*/ 18585 w 22494"/>
                  <a:gd name="connsiteY285" fmla="*/ 137983 h 697253"/>
                  <a:gd name="connsiteX286" fmla="*/ 17214 w 22494"/>
                  <a:gd name="connsiteY286" fmla="*/ 139286 h 697253"/>
                  <a:gd name="connsiteX287" fmla="*/ 17214 w 22494"/>
                  <a:gd name="connsiteY287" fmla="*/ 139286 h 697253"/>
                  <a:gd name="connsiteX288" fmla="*/ 17694 w 22494"/>
                  <a:gd name="connsiteY288" fmla="*/ 123238 h 697253"/>
                  <a:gd name="connsiteX289" fmla="*/ 16391 w 22494"/>
                  <a:gd name="connsiteY289" fmla="*/ 121867 h 697253"/>
                  <a:gd name="connsiteX290" fmla="*/ 16596 w 22494"/>
                  <a:gd name="connsiteY290" fmla="*/ 113843 h 697253"/>
                  <a:gd name="connsiteX291" fmla="*/ 17968 w 22494"/>
                  <a:gd name="connsiteY291" fmla="*/ 112540 h 697253"/>
                  <a:gd name="connsiteX292" fmla="*/ 19271 w 22494"/>
                  <a:gd name="connsiteY292" fmla="*/ 113912 h 697253"/>
                  <a:gd name="connsiteX293" fmla="*/ 19065 w 22494"/>
                  <a:gd name="connsiteY293" fmla="*/ 121935 h 697253"/>
                  <a:gd name="connsiteX294" fmla="*/ 17694 w 22494"/>
                  <a:gd name="connsiteY294" fmla="*/ 123238 h 697253"/>
                  <a:gd name="connsiteX295" fmla="*/ 17694 w 22494"/>
                  <a:gd name="connsiteY295" fmla="*/ 123238 h 697253"/>
                  <a:gd name="connsiteX296" fmla="*/ 18174 w 22494"/>
                  <a:gd name="connsiteY296" fmla="*/ 107191 h 697253"/>
                  <a:gd name="connsiteX297" fmla="*/ 16871 w 22494"/>
                  <a:gd name="connsiteY297" fmla="*/ 105819 h 697253"/>
                  <a:gd name="connsiteX298" fmla="*/ 17076 w 22494"/>
                  <a:gd name="connsiteY298" fmla="*/ 97795 h 697253"/>
                  <a:gd name="connsiteX299" fmla="*/ 18448 w 22494"/>
                  <a:gd name="connsiteY299" fmla="*/ 96492 h 697253"/>
                  <a:gd name="connsiteX300" fmla="*/ 19751 w 22494"/>
                  <a:gd name="connsiteY300" fmla="*/ 97864 h 697253"/>
                  <a:gd name="connsiteX301" fmla="*/ 19545 w 22494"/>
                  <a:gd name="connsiteY301" fmla="*/ 105888 h 697253"/>
                  <a:gd name="connsiteX302" fmla="*/ 18174 w 22494"/>
                  <a:gd name="connsiteY302" fmla="*/ 107191 h 697253"/>
                  <a:gd name="connsiteX303" fmla="*/ 18174 w 22494"/>
                  <a:gd name="connsiteY303" fmla="*/ 107191 h 697253"/>
                  <a:gd name="connsiteX304" fmla="*/ 18585 w 22494"/>
                  <a:gd name="connsiteY304" fmla="*/ 91074 h 697253"/>
                  <a:gd name="connsiteX305" fmla="*/ 17282 w 22494"/>
                  <a:gd name="connsiteY305" fmla="*/ 89703 h 697253"/>
                  <a:gd name="connsiteX306" fmla="*/ 17488 w 22494"/>
                  <a:gd name="connsiteY306" fmla="*/ 81679 h 697253"/>
                  <a:gd name="connsiteX307" fmla="*/ 18860 w 22494"/>
                  <a:gd name="connsiteY307" fmla="*/ 80376 h 697253"/>
                  <a:gd name="connsiteX308" fmla="*/ 20163 w 22494"/>
                  <a:gd name="connsiteY308" fmla="*/ 81748 h 697253"/>
                  <a:gd name="connsiteX309" fmla="*/ 19957 w 22494"/>
                  <a:gd name="connsiteY309" fmla="*/ 89771 h 697253"/>
                  <a:gd name="connsiteX310" fmla="*/ 18585 w 22494"/>
                  <a:gd name="connsiteY310" fmla="*/ 91074 h 697253"/>
                  <a:gd name="connsiteX311" fmla="*/ 18585 w 22494"/>
                  <a:gd name="connsiteY311" fmla="*/ 91074 h 697253"/>
                  <a:gd name="connsiteX312" fmla="*/ 19065 w 22494"/>
                  <a:gd name="connsiteY312" fmla="*/ 75027 h 697253"/>
                  <a:gd name="connsiteX313" fmla="*/ 17762 w 22494"/>
                  <a:gd name="connsiteY313" fmla="*/ 73655 h 697253"/>
                  <a:gd name="connsiteX314" fmla="*/ 17968 w 22494"/>
                  <a:gd name="connsiteY314" fmla="*/ 65631 h 697253"/>
                  <a:gd name="connsiteX315" fmla="*/ 19340 w 22494"/>
                  <a:gd name="connsiteY315" fmla="*/ 64328 h 697253"/>
                  <a:gd name="connsiteX316" fmla="*/ 20643 w 22494"/>
                  <a:gd name="connsiteY316" fmla="*/ 65700 h 697253"/>
                  <a:gd name="connsiteX317" fmla="*/ 20437 w 22494"/>
                  <a:gd name="connsiteY317" fmla="*/ 73724 h 697253"/>
                  <a:gd name="connsiteX318" fmla="*/ 19065 w 22494"/>
                  <a:gd name="connsiteY318" fmla="*/ 75027 h 697253"/>
                  <a:gd name="connsiteX319" fmla="*/ 19065 w 22494"/>
                  <a:gd name="connsiteY319" fmla="*/ 75027 h 697253"/>
                  <a:gd name="connsiteX320" fmla="*/ 19545 w 22494"/>
                  <a:gd name="connsiteY320" fmla="*/ 58910 h 697253"/>
                  <a:gd name="connsiteX321" fmla="*/ 18242 w 22494"/>
                  <a:gd name="connsiteY321" fmla="*/ 57539 h 697253"/>
                  <a:gd name="connsiteX322" fmla="*/ 18448 w 22494"/>
                  <a:gd name="connsiteY322" fmla="*/ 49515 h 697253"/>
                  <a:gd name="connsiteX323" fmla="*/ 19820 w 22494"/>
                  <a:gd name="connsiteY323" fmla="*/ 48212 h 697253"/>
                  <a:gd name="connsiteX324" fmla="*/ 21123 w 22494"/>
                  <a:gd name="connsiteY324" fmla="*/ 49584 h 697253"/>
                  <a:gd name="connsiteX325" fmla="*/ 20917 w 22494"/>
                  <a:gd name="connsiteY325" fmla="*/ 57607 h 697253"/>
                  <a:gd name="connsiteX326" fmla="*/ 19545 w 22494"/>
                  <a:gd name="connsiteY326" fmla="*/ 58910 h 697253"/>
                  <a:gd name="connsiteX327" fmla="*/ 19545 w 22494"/>
                  <a:gd name="connsiteY327" fmla="*/ 58910 h 697253"/>
                  <a:gd name="connsiteX328" fmla="*/ 20025 w 22494"/>
                  <a:gd name="connsiteY328" fmla="*/ 42863 h 697253"/>
                  <a:gd name="connsiteX329" fmla="*/ 18722 w 22494"/>
                  <a:gd name="connsiteY329" fmla="*/ 41491 h 697253"/>
                  <a:gd name="connsiteX330" fmla="*/ 18928 w 22494"/>
                  <a:gd name="connsiteY330" fmla="*/ 33467 h 697253"/>
                  <a:gd name="connsiteX331" fmla="*/ 20300 w 22494"/>
                  <a:gd name="connsiteY331" fmla="*/ 32164 h 697253"/>
                  <a:gd name="connsiteX332" fmla="*/ 21603 w 22494"/>
                  <a:gd name="connsiteY332" fmla="*/ 33536 h 697253"/>
                  <a:gd name="connsiteX333" fmla="*/ 21397 w 22494"/>
                  <a:gd name="connsiteY333" fmla="*/ 41559 h 697253"/>
                  <a:gd name="connsiteX334" fmla="*/ 20025 w 22494"/>
                  <a:gd name="connsiteY334" fmla="*/ 42863 h 697253"/>
                  <a:gd name="connsiteX335" fmla="*/ 20025 w 22494"/>
                  <a:gd name="connsiteY335" fmla="*/ 42863 h 697253"/>
                  <a:gd name="connsiteX336" fmla="*/ 20437 w 22494"/>
                  <a:gd name="connsiteY336" fmla="*/ 26746 h 697253"/>
                  <a:gd name="connsiteX337" fmla="*/ 19134 w 22494"/>
                  <a:gd name="connsiteY337" fmla="*/ 25375 h 697253"/>
                  <a:gd name="connsiteX338" fmla="*/ 19340 w 22494"/>
                  <a:gd name="connsiteY338" fmla="*/ 17351 h 697253"/>
                  <a:gd name="connsiteX339" fmla="*/ 20711 w 22494"/>
                  <a:gd name="connsiteY339" fmla="*/ 16048 h 697253"/>
                  <a:gd name="connsiteX340" fmla="*/ 22014 w 22494"/>
                  <a:gd name="connsiteY340" fmla="*/ 17420 h 697253"/>
                  <a:gd name="connsiteX341" fmla="*/ 21808 w 22494"/>
                  <a:gd name="connsiteY341" fmla="*/ 25443 h 697253"/>
                  <a:gd name="connsiteX342" fmla="*/ 20437 w 22494"/>
                  <a:gd name="connsiteY342" fmla="*/ 26746 h 697253"/>
                  <a:gd name="connsiteX343" fmla="*/ 20437 w 22494"/>
                  <a:gd name="connsiteY343" fmla="*/ 26746 h 697253"/>
                  <a:gd name="connsiteX344" fmla="*/ 20917 w 22494"/>
                  <a:gd name="connsiteY344" fmla="*/ 10698 h 697253"/>
                  <a:gd name="connsiteX345" fmla="*/ 19614 w 22494"/>
                  <a:gd name="connsiteY345" fmla="*/ 9327 h 697253"/>
                  <a:gd name="connsiteX346" fmla="*/ 19820 w 22494"/>
                  <a:gd name="connsiteY346" fmla="*/ 1303 h 697253"/>
                  <a:gd name="connsiteX347" fmla="*/ 21191 w 22494"/>
                  <a:gd name="connsiteY347" fmla="*/ 0 h 697253"/>
                  <a:gd name="connsiteX348" fmla="*/ 22494 w 22494"/>
                  <a:gd name="connsiteY348" fmla="*/ 1372 h 697253"/>
                  <a:gd name="connsiteX349" fmla="*/ 22289 w 22494"/>
                  <a:gd name="connsiteY349" fmla="*/ 9396 h 697253"/>
                  <a:gd name="connsiteX350" fmla="*/ 20917 w 22494"/>
                  <a:gd name="connsiteY350" fmla="*/ 10698 h 697253"/>
                  <a:gd name="connsiteX351" fmla="*/ 20917 w 22494"/>
                  <a:gd name="connsiteY351" fmla="*/ 10698 h 6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22494" h="697253">
                    <a:moveTo>
                      <a:pt x="1303" y="697253"/>
                    </a:moveTo>
                    <a:cubicBezTo>
                      <a:pt x="549" y="697253"/>
                      <a:pt x="0" y="696636"/>
                      <a:pt x="0" y="695882"/>
                    </a:cubicBezTo>
                    <a:lnTo>
                      <a:pt x="69" y="692658"/>
                    </a:lnTo>
                    <a:cubicBezTo>
                      <a:pt x="69" y="691904"/>
                      <a:pt x="754" y="691355"/>
                      <a:pt x="1440" y="691355"/>
                    </a:cubicBezTo>
                    <a:cubicBezTo>
                      <a:pt x="2195" y="691355"/>
                      <a:pt x="2743" y="691972"/>
                      <a:pt x="2743" y="692727"/>
                    </a:cubicBezTo>
                    <a:lnTo>
                      <a:pt x="2675" y="695950"/>
                    </a:lnTo>
                    <a:cubicBezTo>
                      <a:pt x="2675" y="696704"/>
                      <a:pt x="2057" y="697253"/>
                      <a:pt x="1303" y="697253"/>
                    </a:cubicBezTo>
                    <a:cubicBezTo>
                      <a:pt x="1372" y="697253"/>
                      <a:pt x="1372" y="697253"/>
                      <a:pt x="1303" y="697253"/>
                    </a:cubicBezTo>
                    <a:close/>
                    <a:moveTo>
                      <a:pt x="1646" y="686006"/>
                    </a:moveTo>
                    <a:cubicBezTo>
                      <a:pt x="892" y="686006"/>
                      <a:pt x="343" y="685389"/>
                      <a:pt x="343" y="684634"/>
                    </a:cubicBezTo>
                    <a:lnTo>
                      <a:pt x="549" y="676611"/>
                    </a:lnTo>
                    <a:cubicBezTo>
                      <a:pt x="549" y="675856"/>
                      <a:pt x="1234" y="675308"/>
                      <a:pt x="1920" y="675308"/>
                    </a:cubicBezTo>
                    <a:cubicBezTo>
                      <a:pt x="2675" y="675308"/>
                      <a:pt x="3223" y="675924"/>
                      <a:pt x="3223" y="676679"/>
                    </a:cubicBezTo>
                    <a:lnTo>
                      <a:pt x="3018" y="684703"/>
                    </a:lnTo>
                    <a:cubicBezTo>
                      <a:pt x="3018" y="685389"/>
                      <a:pt x="2400" y="686006"/>
                      <a:pt x="1646" y="686006"/>
                    </a:cubicBezTo>
                    <a:cubicBezTo>
                      <a:pt x="1646" y="686006"/>
                      <a:pt x="1646" y="686006"/>
                      <a:pt x="1646" y="686006"/>
                    </a:cubicBezTo>
                    <a:close/>
                    <a:moveTo>
                      <a:pt x="2126" y="669890"/>
                    </a:moveTo>
                    <a:cubicBezTo>
                      <a:pt x="1372" y="669890"/>
                      <a:pt x="823" y="669272"/>
                      <a:pt x="823" y="668518"/>
                    </a:cubicBezTo>
                    <a:lnTo>
                      <a:pt x="1029" y="660494"/>
                    </a:lnTo>
                    <a:cubicBezTo>
                      <a:pt x="1029" y="659740"/>
                      <a:pt x="1646" y="659191"/>
                      <a:pt x="2400" y="659191"/>
                    </a:cubicBezTo>
                    <a:cubicBezTo>
                      <a:pt x="3155" y="659191"/>
                      <a:pt x="3703" y="659808"/>
                      <a:pt x="3703" y="660563"/>
                    </a:cubicBezTo>
                    <a:lnTo>
                      <a:pt x="3498" y="668587"/>
                    </a:lnTo>
                    <a:cubicBezTo>
                      <a:pt x="3498" y="669341"/>
                      <a:pt x="2880" y="669890"/>
                      <a:pt x="2126" y="669890"/>
                    </a:cubicBezTo>
                    <a:cubicBezTo>
                      <a:pt x="2126" y="669890"/>
                      <a:pt x="2126" y="669890"/>
                      <a:pt x="2126" y="669890"/>
                    </a:cubicBezTo>
                    <a:close/>
                    <a:moveTo>
                      <a:pt x="2538" y="653842"/>
                    </a:moveTo>
                    <a:cubicBezTo>
                      <a:pt x="1783" y="653842"/>
                      <a:pt x="1234" y="653225"/>
                      <a:pt x="1234" y="652470"/>
                    </a:cubicBezTo>
                    <a:lnTo>
                      <a:pt x="1440" y="644447"/>
                    </a:lnTo>
                    <a:cubicBezTo>
                      <a:pt x="1440" y="643692"/>
                      <a:pt x="2057" y="643143"/>
                      <a:pt x="2812" y="643143"/>
                    </a:cubicBezTo>
                    <a:cubicBezTo>
                      <a:pt x="3566" y="643143"/>
                      <a:pt x="4115" y="643761"/>
                      <a:pt x="4115" y="644515"/>
                    </a:cubicBezTo>
                    <a:lnTo>
                      <a:pt x="3909" y="652539"/>
                    </a:lnTo>
                    <a:cubicBezTo>
                      <a:pt x="3909" y="653225"/>
                      <a:pt x="3360" y="653842"/>
                      <a:pt x="2538" y="653842"/>
                    </a:cubicBezTo>
                    <a:cubicBezTo>
                      <a:pt x="2606" y="653842"/>
                      <a:pt x="2606" y="653842"/>
                      <a:pt x="2538" y="653842"/>
                    </a:cubicBezTo>
                    <a:close/>
                    <a:moveTo>
                      <a:pt x="3018" y="637726"/>
                    </a:moveTo>
                    <a:cubicBezTo>
                      <a:pt x="2263" y="637726"/>
                      <a:pt x="1715" y="637108"/>
                      <a:pt x="1715" y="636354"/>
                    </a:cubicBezTo>
                    <a:lnTo>
                      <a:pt x="1920" y="628330"/>
                    </a:lnTo>
                    <a:cubicBezTo>
                      <a:pt x="1920" y="627576"/>
                      <a:pt x="2538" y="627096"/>
                      <a:pt x="3292" y="627027"/>
                    </a:cubicBezTo>
                    <a:cubicBezTo>
                      <a:pt x="4046" y="627027"/>
                      <a:pt x="4595" y="627644"/>
                      <a:pt x="4595" y="628399"/>
                    </a:cubicBezTo>
                    <a:lnTo>
                      <a:pt x="4389" y="636423"/>
                    </a:lnTo>
                    <a:cubicBezTo>
                      <a:pt x="4389" y="637177"/>
                      <a:pt x="3772" y="637726"/>
                      <a:pt x="3018" y="637726"/>
                    </a:cubicBezTo>
                    <a:cubicBezTo>
                      <a:pt x="3086" y="637726"/>
                      <a:pt x="3018" y="637726"/>
                      <a:pt x="3018" y="637726"/>
                    </a:cubicBezTo>
                    <a:close/>
                    <a:moveTo>
                      <a:pt x="3498" y="621678"/>
                    </a:moveTo>
                    <a:cubicBezTo>
                      <a:pt x="2743" y="621678"/>
                      <a:pt x="2195" y="621060"/>
                      <a:pt x="2195" y="620306"/>
                    </a:cubicBezTo>
                    <a:lnTo>
                      <a:pt x="2400" y="612282"/>
                    </a:lnTo>
                    <a:cubicBezTo>
                      <a:pt x="2400" y="611528"/>
                      <a:pt x="3086" y="610979"/>
                      <a:pt x="3772" y="610979"/>
                    </a:cubicBezTo>
                    <a:cubicBezTo>
                      <a:pt x="4526" y="610979"/>
                      <a:pt x="5075" y="611597"/>
                      <a:pt x="5075" y="612351"/>
                    </a:cubicBezTo>
                    <a:lnTo>
                      <a:pt x="4869" y="620375"/>
                    </a:lnTo>
                    <a:cubicBezTo>
                      <a:pt x="4869" y="621060"/>
                      <a:pt x="4252" y="621678"/>
                      <a:pt x="3498" y="621678"/>
                    </a:cubicBezTo>
                    <a:cubicBezTo>
                      <a:pt x="3498" y="621678"/>
                      <a:pt x="3498" y="621678"/>
                      <a:pt x="3498" y="621678"/>
                    </a:cubicBezTo>
                    <a:close/>
                    <a:moveTo>
                      <a:pt x="3978" y="605562"/>
                    </a:moveTo>
                    <a:cubicBezTo>
                      <a:pt x="3223" y="605562"/>
                      <a:pt x="2675" y="604944"/>
                      <a:pt x="2675" y="604190"/>
                    </a:cubicBezTo>
                    <a:lnTo>
                      <a:pt x="2880" y="596166"/>
                    </a:lnTo>
                    <a:cubicBezTo>
                      <a:pt x="2880" y="595412"/>
                      <a:pt x="3498" y="594863"/>
                      <a:pt x="4252" y="594863"/>
                    </a:cubicBezTo>
                    <a:cubicBezTo>
                      <a:pt x="5006" y="594863"/>
                      <a:pt x="5555" y="595480"/>
                      <a:pt x="5555" y="596235"/>
                    </a:cubicBezTo>
                    <a:lnTo>
                      <a:pt x="5349" y="604259"/>
                    </a:lnTo>
                    <a:cubicBezTo>
                      <a:pt x="5281" y="605013"/>
                      <a:pt x="4732" y="605562"/>
                      <a:pt x="3978" y="605562"/>
                    </a:cubicBezTo>
                    <a:cubicBezTo>
                      <a:pt x="3978" y="605562"/>
                      <a:pt x="3978" y="605562"/>
                      <a:pt x="3978" y="605562"/>
                    </a:cubicBezTo>
                    <a:close/>
                    <a:moveTo>
                      <a:pt x="4389" y="589514"/>
                    </a:moveTo>
                    <a:cubicBezTo>
                      <a:pt x="3635" y="589514"/>
                      <a:pt x="3086" y="588897"/>
                      <a:pt x="3086" y="588142"/>
                    </a:cubicBezTo>
                    <a:lnTo>
                      <a:pt x="3292" y="580118"/>
                    </a:lnTo>
                    <a:cubicBezTo>
                      <a:pt x="3292" y="579364"/>
                      <a:pt x="3909" y="578815"/>
                      <a:pt x="4663" y="578815"/>
                    </a:cubicBezTo>
                    <a:cubicBezTo>
                      <a:pt x="5418" y="578815"/>
                      <a:pt x="5967" y="579433"/>
                      <a:pt x="5967" y="580187"/>
                    </a:cubicBezTo>
                    <a:lnTo>
                      <a:pt x="5761" y="588211"/>
                    </a:lnTo>
                    <a:cubicBezTo>
                      <a:pt x="5761" y="588897"/>
                      <a:pt x="5144" y="589514"/>
                      <a:pt x="4389" y="589514"/>
                    </a:cubicBezTo>
                    <a:cubicBezTo>
                      <a:pt x="4458" y="589514"/>
                      <a:pt x="4389" y="589514"/>
                      <a:pt x="4389" y="589514"/>
                    </a:cubicBezTo>
                    <a:close/>
                    <a:moveTo>
                      <a:pt x="4869" y="573398"/>
                    </a:moveTo>
                    <a:cubicBezTo>
                      <a:pt x="4115" y="573398"/>
                      <a:pt x="3566" y="572780"/>
                      <a:pt x="3566" y="572026"/>
                    </a:cubicBezTo>
                    <a:lnTo>
                      <a:pt x="3772" y="564002"/>
                    </a:lnTo>
                    <a:cubicBezTo>
                      <a:pt x="3772" y="563248"/>
                      <a:pt x="4389" y="562699"/>
                      <a:pt x="5144" y="562699"/>
                    </a:cubicBezTo>
                    <a:cubicBezTo>
                      <a:pt x="5898" y="562699"/>
                      <a:pt x="6447" y="563316"/>
                      <a:pt x="6447" y="564071"/>
                    </a:cubicBezTo>
                    <a:lnTo>
                      <a:pt x="6241" y="572095"/>
                    </a:lnTo>
                    <a:cubicBezTo>
                      <a:pt x="6241" y="572849"/>
                      <a:pt x="5624" y="573398"/>
                      <a:pt x="4869" y="573398"/>
                    </a:cubicBezTo>
                    <a:cubicBezTo>
                      <a:pt x="4869" y="573398"/>
                      <a:pt x="4869" y="573398"/>
                      <a:pt x="4869" y="573398"/>
                    </a:cubicBezTo>
                    <a:close/>
                    <a:moveTo>
                      <a:pt x="5349" y="557350"/>
                    </a:moveTo>
                    <a:cubicBezTo>
                      <a:pt x="4595" y="557350"/>
                      <a:pt x="4046" y="556733"/>
                      <a:pt x="4046" y="555978"/>
                    </a:cubicBezTo>
                    <a:lnTo>
                      <a:pt x="4252" y="547954"/>
                    </a:lnTo>
                    <a:cubicBezTo>
                      <a:pt x="4252" y="547200"/>
                      <a:pt x="4938" y="546651"/>
                      <a:pt x="5624" y="546651"/>
                    </a:cubicBezTo>
                    <a:cubicBezTo>
                      <a:pt x="6378" y="546651"/>
                      <a:pt x="6927" y="547269"/>
                      <a:pt x="6927" y="548023"/>
                    </a:cubicBezTo>
                    <a:lnTo>
                      <a:pt x="6721" y="556047"/>
                    </a:lnTo>
                    <a:cubicBezTo>
                      <a:pt x="6652" y="556801"/>
                      <a:pt x="6104" y="557350"/>
                      <a:pt x="5349" y="557350"/>
                    </a:cubicBezTo>
                    <a:cubicBezTo>
                      <a:pt x="5349" y="557350"/>
                      <a:pt x="5349" y="557350"/>
                      <a:pt x="5349" y="557350"/>
                    </a:cubicBezTo>
                    <a:close/>
                    <a:moveTo>
                      <a:pt x="5761" y="541302"/>
                    </a:moveTo>
                    <a:cubicBezTo>
                      <a:pt x="5006" y="541302"/>
                      <a:pt x="4458" y="540685"/>
                      <a:pt x="4458" y="539931"/>
                    </a:cubicBezTo>
                    <a:lnTo>
                      <a:pt x="4663" y="531906"/>
                    </a:lnTo>
                    <a:cubicBezTo>
                      <a:pt x="4663" y="531152"/>
                      <a:pt x="5281" y="530604"/>
                      <a:pt x="6035" y="530604"/>
                    </a:cubicBezTo>
                    <a:cubicBezTo>
                      <a:pt x="6789" y="530604"/>
                      <a:pt x="7338" y="531221"/>
                      <a:pt x="7338" y="531975"/>
                    </a:cubicBezTo>
                    <a:lnTo>
                      <a:pt x="7132" y="539999"/>
                    </a:lnTo>
                    <a:cubicBezTo>
                      <a:pt x="7132" y="540685"/>
                      <a:pt x="6515" y="541302"/>
                      <a:pt x="5761" y="541302"/>
                    </a:cubicBezTo>
                    <a:cubicBezTo>
                      <a:pt x="5829" y="541302"/>
                      <a:pt x="5761" y="541302"/>
                      <a:pt x="5761" y="541302"/>
                    </a:cubicBezTo>
                    <a:close/>
                    <a:moveTo>
                      <a:pt x="6241" y="525186"/>
                    </a:moveTo>
                    <a:cubicBezTo>
                      <a:pt x="5486" y="525186"/>
                      <a:pt x="4938" y="524569"/>
                      <a:pt x="4938" y="523814"/>
                    </a:cubicBezTo>
                    <a:lnTo>
                      <a:pt x="5144" y="515790"/>
                    </a:lnTo>
                    <a:cubicBezTo>
                      <a:pt x="5144" y="515036"/>
                      <a:pt x="5692" y="514487"/>
                      <a:pt x="6515" y="514487"/>
                    </a:cubicBezTo>
                    <a:cubicBezTo>
                      <a:pt x="7270" y="514487"/>
                      <a:pt x="7818" y="515105"/>
                      <a:pt x="7818" y="515859"/>
                    </a:cubicBezTo>
                    <a:lnTo>
                      <a:pt x="7612" y="523883"/>
                    </a:lnTo>
                    <a:cubicBezTo>
                      <a:pt x="7612" y="524637"/>
                      <a:pt x="6995" y="525186"/>
                      <a:pt x="6241" y="525186"/>
                    </a:cubicBezTo>
                    <a:cubicBezTo>
                      <a:pt x="6241" y="525186"/>
                      <a:pt x="6241" y="525186"/>
                      <a:pt x="6241" y="525186"/>
                    </a:cubicBezTo>
                    <a:close/>
                    <a:moveTo>
                      <a:pt x="6721" y="509138"/>
                    </a:moveTo>
                    <a:cubicBezTo>
                      <a:pt x="5967" y="509138"/>
                      <a:pt x="5418" y="508521"/>
                      <a:pt x="5418" y="507767"/>
                    </a:cubicBezTo>
                    <a:lnTo>
                      <a:pt x="5624" y="499743"/>
                    </a:lnTo>
                    <a:cubicBezTo>
                      <a:pt x="5624" y="498988"/>
                      <a:pt x="6241" y="498440"/>
                      <a:pt x="6995" y="498440"/>
                    </a:cubicBezTo>
                    <a:cubicBezTo>
                      <a:pt x="7750" y="498440"/>
                      <a:pt x="8298" y="499057"/>
                      <a:pt x="8298" y="499811"/>
                    </a:cubicBezTo>
                    <a:lnTo>
                      <a:pt x="8092" y="507835"/>
                    </a:lnTo>
                    <a:cubicBezTo>
                      <a:pt x="8024" y="508521"/>
                      <a:pt x="7475" y="509138"/>
                      <a:pt x="6721" y="509138"/>
                    </a:cubicBezTo>
                    <a:cubicBezTo>
                      <a:pt x="6721" y="509138"/>
                      <a:pt x="6721" y="509138"/>
                      <a:pt x="6721" y="509138"/>
                    </a:cubicBezTo>
                    <a:close/>
                    <a:moveTo>
                      <a:pt x="7132" y="493022"/>
                    </a:moveTo>
                    <a:cubicBezTo>
                      <a:pt x="6378" y="493022"/>
                      <a:pt x="5829" y="492405"/>
                      <a:pt x="5829" y="491650"/>
                    </a:cubicBezTo>
                    <a:lnTo>
                      <a:pt x="6035" y="483626"/>
                    </a:lnTo>
                    <a:cubicBezTo>
                      <a:pt x="6035" y="482872"/>
                      <a:pt x="6721" y="482392"/>
                      <a:pt x="7407" y="482323"/>
                    </a:cubicBezTo>
                    <a:cubicBezTo>
                      <a:pt x="8161" y="482323"/>
                      <a:pt x="8710" y="482941"/>
                      <a:pt x="8710" y="483695"/>
                    </a:cubicBezTo>
                    <a:lnTo>
                      <a:pt x="8504" y="491719"/>
                    </a:lnTo>
                    <a:cubicBezTo>
                      <a:pt x="8504" y="492473"/>
                      <a:pt x="7887" y="493022"/>
                      <a:pt x="7132" y="493022"/>
                    </a:cubicBezTo>
                    <a:cubicBezTo>
                      <a:pt x="7201" y="493022"/>
                      <a:pt x="7201" y="493022"/>
                      <a:pt x="7132" y="493022"/>
                    </a:cubicBezTo>
                    <a:close/>
                    <a:moveTo>
                      <a:pt x="7612" y="476974"/>
                    </a:moveTo>
                    <a:cubicBezTo>
                      <a:pt x="6858" y="476974"/>
                      <a:pt x="6309" y="476357"/>
                      <a:pt x="6309" y="475603"/>
                    </a:cubicBezTo>
                    <a:lnTo>
                      <a:pt x="6515" y="467579"/>
                    </a:lnTo>
                    <a:cubicBezTo>
                      <a:pt x="6515" y="466824"/>
                      <a:pt x="7201" y="466276"/>
                      <a:pt x="7887" y="466276"/>
                    </a:cubicBezTo>
                    <a:cubicBezTo>
                      <a:pt x="8641" y="466276"/>
                      <a:pt x="9190" y="466893"/>
                      <a:pt x="9190" y="467647"/>
                    </a:cubicBezTo>
                    <a:lnTo>
                      <a:pt x="8984" y="475671"/>
                    </a:lnTo>
                    <a:cubicBezTo>
                      <a:pt x="8984" y="476357"/>
                      <a:pt x="8367" y="476974"/>
                      <a:pt x="7612" y="476974"/>
                    </a:cubicBezTo>
                    <a:cubicBezTo>
                      <a:pt x="7612" y="476974"/>
                      <a:pt x="7612" y="476974"/>
                      <a:pt x="7612" y="476974"/>
                    </a:cubicBezTo>
                    <a:close/>
                    <a:moveTo>
                      <a:pt x="8092" y="460858"/>
                    </a:moveTo>
                    <a:cubicBezTo>
                      <a:pt x="7338" y="460858"/>
                      <a:pt x="6789" y="460241"/>
                      <a:pt x="6789" y="459486"/>
                    </a:cubicBezTo>
                    <a:lnTo>
                      <a:pt x="6995" y="451462"/>
                    </a:lnTo>
                    <a:cubicBezTo>
                      <a:pt x="6995" y="450708"/>
                      <a:pt x="7612" y="450159"/>
                      <a:pt x="8367" y="450159"/>
                    </a:cubicBezTo>
                    <a:cubicBezTo>
                      <a:pt x="9121" y="450159"/>
                      <a:pt x="9670" y="450777"/>
                      <a:pt x="9670" y="451531"/>
                    </a:cubicBezTo>
                    <a:lnTo>
                      <a:pt x="9464" y="459555"/>
                    </a:lnTo>
                    <a:cubicBezTo>
                      <a:pt x="9396" y="460309"/>
                      <a:pt x="8847" y="460858"/>
                      <a:pt x="8092" y="460858"/>
                    </a:cubicBezTo>
                    <a:cubicBezTo>
                      <a:pt x="8092" y="460858"/>
                      <a:pt x="8092" y="460858"/>
                      <a:pt x="8092" y="460858"/>
                    </a:cubicBezTo>
                    <a:close/>
                    <a:moveTo>
                      <a:pt x="8504" y="444810"/>
                    </a:moveTo>
                    <a:cubicBezTo>
                      <a:pt x="7750" y="444810"/>
                      <a:pt x="7201" y="444193"/>
                      <a:pt x="7201" y="443439"/>
                    </a:cubicBezTo>
                    <a:lnTo>
                      <a:pt x="7407" y="435415"/>
                    </a:lnTo>
                    <a:cubicBezTo>
                      <a:pt x="7407" y="434660"/>
                      <a:pt x="8024" y="434112"/>
                      <a:pt x="8778" y="434112"/>
                    </a:cubicBezTo>
                    <a:cubicBezTo>
                      <a:pt x="9533" y="434112"/>
                      <a:pt x="10081" y="434729"/>
                      <a:pt x="10081" y="435483"/>
                    </a:cubicBezTo>
                    <a:lnTo>
                      <a:pt x="9876" y="443507"/>
                    </a:lnTo>
                    <a:cubicBezTo>
                      <a:pt x="9876" y="444261"/>
                      <a:pt x="9327" y="444810"/>
                      <a:pt x="8504" y="444810"/>
                    </a:cubicBezTo>
                    <a:cubicBezTo>
                      <a:pt x="8573" y="444810"/>
                      <a:pt x="8573" y="444810"/>
                      <a:pt x="8504" y="444810"/>
                    </a:cubicBezTo>
                    <a:close/>
                    <a:moveTo>
                      <a:pt x="8984" y="428694"/>
                    </a:moveTo>
                    <a:cubicBezTo>
                      <a:pt x="8230" y="428694"/>
                      <a:pt x="7681" y="428077"/>
                      <a:pt x="7681" y="427322"/>
                    </a:cubicBezTo>
                    <a:lnTo>
                      <a:pt x="7887" y="419298"/>
                    </a:lnTo>
                    <a:cubicBezTo>
                      <a:pt x="7887" y="418544"/>
                      <a:pt x="8504" y="417995"/>
                      <a:pt x="9258" y="417995"/>
                    </a:cubicBezTo>
                    <a:cubicBezTo>
                      <a:pt x="10013" y="417995"/>
                      <a:pt x="10561" y="418613"/>
                      <a:pt x="10561" y="419367"/>
                    </a:cubicBezTo>
                    <a:lnTo>
                      <a:pt x="10356" y="427391"/>
                    </a:lnTo>
                    <a:cubicBezTo>
                      <a:pt x="10356" y="428145"/>
                      <a:pt x="9738" y="428694"/>
                      <a:pt x="8984" y="428694"/>
                    </a:cubicBezTo>
                    <a:cubicBezTo>
                      <a:pt x="8984" y="428694"/>
                      <a:pt x="8984" y="428694"/>
                      <a:pt x="8984" y="428694"/>
                    </a:cubicBezTo>
                    <a:close/>
                    <a:moveTo>
                      <a:pt x="9464" y="412646"/>
                    </a:moveTo>
                    <a:cubicBezTo>
                      <a:pt x="8710" y="412646"/>
                      <a:pt x="8161" y="412029"/>
                      <a:pt x="8161" y="411274"/>
                    </a:cubicBezTo>
                    <a:lnTo>
                      <a:pt x="8367" y="403251"/>
                    </a:lnTo>
                    <a:cubicBezTo>
                      <a:pt x="8367" y="402496"/>
                      <a:pt x="9053" y="401948"/>
                      <a:pt x="9738" y="401948"/>
                    </a:cubicBezTo>
                    <a:cubicBezTo>
                      <a:pt x="10493" y="401948"/>
                      <a:pt x="11041" y="402565"/>
                      <a:pt x="11041" y="403319"/>
                    </a:cubicBezTo>
                    <a:lnTo>
                      <a:pt x="10836" y="411343"/>
                    </a:lnTo>
                    <a:cubicBezTo>
                      <a:pt x="10836" y="412097"/>
                      <a:pt x="10218" y="412646"/>
                      <a:pt x="9464" y="412646"/>
                    </a:cubicBezTo>
                    <a:cubicBezTo>
                      <a:pt x="9464" y="412646"/>
                      <a:pt x="9464" y="412646"/>
                      <a:pt x="9464" y="412646"/>
                    </a:cubicBezTo>
                    <a:close/>
                    <a:moveTo>
                      <a:pt x="9876" y="396598"/>
                    </a:moveTo>
                    <a:cubicBezTo>
                      <a:pt x="9121" y="396598"/>
                      <a:pt x="8573" y="395981"/>
                      <a:pt x="8573" y="395227"/>
                    </a:cubicBezTo>
                    <a:lnTo>
                      <a:pt x="8778" y="387203"/>
                    </a:lnTo>
                    <a:cubicBezTo>
                      <a:pt x="8778" y="386449"/>
                      <a:pt x="9396" y="385900"/>
                      <a:pt x="10150" y="385900"/>
                    </a:cubicBezTo>
                    <a:cubicBezTo>
                      <a:pt x="10904" y="385900"/>
                      <a:pt x="11453" y="386517"/>
                      <a:pt x="11453" y="387271"/>
                    </a:cubicBezTo>
                    <a:lnTo>
                      <a:pt x="11247" y="395295"/>
                    </a:lnTo>
                    <a:cubicBezTo>
                      <a:pt x="11247" y="395981"/>
                      <a:pt x="10699" y="396598"/>
                      <a:pt x="9876" y="396598"/>
                    </a:cubicBezTo>
                    <a:cubicBezTo>
                      <a:pt x="9944" y="396598"/>
                      <a:pt x="9944" y="396598"/>
                      <a:pt x="9876" y="396598"/>
                    </a:cubicBezTo>
                    <a:close/>
                    <a:moveTo>
                      <a:pt x="10356" y="380482"/>
                    </a:moveTo>
                    <a:cubicBezTo>
                      <a:pt x="9601" y="380482"/>
                      <a:pt x="9053" y="379865"/>
                      <a:pt x="9053" y="379110"/>
                    </a:cubicBezTo>
                    <a:lnTo>
                      <a:pt x="9258" y="371087"/>
                    </a:lnTo>
                    <a:cubicBezTo>
                      <a:pt x="9258" y="370332"/>
                      <a:pt x="9876" y="369784"/>
                      <a:pt x="10630" y="369784"/>
                    </a:cubicBezTo>
                    <a:cubicBezTo>
                      <a:pt x="11384" y="369784"/>
                      <a:pt x="11933" y="370401"/>
                      <a:pt x="11933" y="371155"/>
                    </a:cubicBezTo>
                    <a:lnTo>
                      <a:pt x="11727" y="379179"/>
                    </a:lnTo>
                    <a:cubicBezTo>
                      <a:pt x="11727" y="379933"/>
                      <a:pt x="11110" y="380482"/>
                      <a:pt x="10356" y="380482"/>
                    </a:cubicBezTo>
                    <a:cubicBezTo>
                      <a:pt x="10424" y="380482"/>
                      <a:pt x="10356" y="380482"/>
                      <a:pt x="10356" y="380482"/>
                    </a:cubicBezTo>
                    <a:close/>
                    <a:moveTo>
                      <a:pt x="10836" y="364434"/>
                    </a:moveTo>
                    <a:cubicBezTo>
                      <a:pt x="10081" y="364434"/>
                      <a:pt x="9533" y="363817"/>
                      <a:pt x="9533" y="363063"/>
                    </a:cubicBezTo>
                    <a:lnTo>
                      <a:pt x="9738" y="355039"/>
                    </a:lnTo>
                    <a:cubicBezTo>
                      <a:pt x="9738" y="354285"/>
                      <a:pt x="10356" y="353667"/>
                      <a:pt x="11110" y="353736"/>
                    </a:cubicBezTo>
                    <a:cubicBezTo>
                      <a:pt x="11864" y="353736"/>
                      <a:pt x="12413" y="354353"/>
                      <a:pt x="12413" y="355107"/>
                    </a:cubicBezTo>
                    <a:lnTo>
                      <a:pt x="12207" y="363131"/>
                    </a:lnTo>
                    <a:cubicBezTo>
                      <a:pt x="12207" y="363817"/>
                      <a:pt x="11590" y="364434"/>
                      <a:pt x="10836" y="364434"/>
                    </a:cubicBezTo>
                    <a:cubicBezTo>
                      <a:pt x="10836" y="364434"/>
                      <a:pt x="10836" y="364434"/>
                      <a:pt x="10836" y="364434"/>
                    </a:cubicBezTo>
                    <a:close/>
                    <a:moveTo>
                      <a:pt x="11247" y="348318"/>
                    </a:moveTo>
                    <a:cubicBezTo>
                      <a:pt x="10493" y="348318"/>
                      <a:pt x="9944" y="347701"/>
                      <a:pt x="9944" y="346946"/>
                    </a:cubicBezTo>
                    <a:lnTo>
                      <a:pt x="10150" y="338923"/>
                    </a:lnTo>
                    <a:cubicBezTo>
                      <a:pt x="10150" y="338168"/>
                      <a:pt x="10836" y="337620"/>
                      <a:pt x="11521" y="337620"/>
                    </a:cubicBezTo>
                    <a:cubicBezTo>
                      <a:pt x="12276" y="337620"/>
                      <a:pt x="12825" y="338237"/>
                      <a:pt x="12825" y="338991"/>
                    </a:cubicBezTo>
                    <a:lnTo>
                      <a:pt x="12619" y="347015"/>
                    </a:lnTo>
                    <a:cubicBezTo>
                      <a:pt x="12619" y="347769"/>
                      <a:pt x="12070" y="348318"/>
                      <a:pt x="11247" y="348318"/>
                    </a:cubicBezTo>
                    <a:cubicBezTo>
                      <a:pt x="11316" y="348318"/>
                      <a:pt x="11316" y="348318"/>
                      <a:pt x="11247" y="348318"/>
                    </a:cubicBezTo>
                    <a:close/>
                    <a:moveTo>
                      <a:pt x="11727" y="332270"/>
                    </a:moveTo>
                    <a:cubicBezTo>
                      <a:pt x="10973" y="332270"/>
                      <a:pt x="10424" y="331653"/>
                      <a:pt x="10424" y="330899"/>
                    </a:cubicBezTo>
                    <a:lnTo>
                      <a:pt x="10630" y="322875"/>
                    </a:lnTo>
                    <a:cubicBezTo>
                      <a:pt x="10630" y="322120"/>
                      <a:pt x="11247" y="321572"/>
                      <a:pt x="12002" y="321572"/>
                    </a:cubicBezTo>
                    <a:cubicBezTo>
                      <a:pt x="12756" y="321572"/>
                      <a:pt x="13305" y="322189"/>
                      <a:pt x="13305" y="322943"/>
                    </a:cubicBezTo>
                    <a:lnTo>
                      <a:pt x="13099" y="330967"/>
                    </a:lnTo>
                    <a:cubicBezTo>
                      <a:pt x="13099" y="331653"/>
                      <a:pt x="12482" y="332270"/>
                      <a:pt x="11727" y="332270"/>
                    </a:cubicBezTo>
                    <a:cubicBezTo>
                      <a:pt x="11796" y="332270"/>
                      <a:pt x="11727" y="332270"/>
                      <a:pt x="11727" y="332270"/>
                    </a:cubicBezTo>
                    <a:close/>
                    <a:moveTo>
                      <a:pt x="12207" y="316154"/>
                    </a:moveTo>
                    <a:cubicBezTo>
                      <a:pt x="11453" y="316154"/>
                      <a:pt x="10904" y="315537"/>
                      <a:pt x="10904" y="314782"/>
                    </a:cubicBezTo>
                    <a:lnTo>
                      <a:pt x="11110" y="306759"/>
                    </a:lnTo>
                    <a:cubicBezTo>
                      <a:pt x="11110" y="306004"/>
                      <a:pt x="11727" y="305456"/>
                      <a:pt x="12482" y="305456"/>
                    </a:cubicBezTo>
                    <a:cubicBezTo>
                      <a:pt x="13236" y="305456"/>
                      <a:pt x="13785" y="306073"/>
                      <a:pt x="13785" y="306827"/>
                    </a:cubicBezTo>
                    <a:lnTo>
                      <a:pt x="13579" y="314851"/>
                    </a:lnTo>
                    <a:cubicBezTo>
                      <a:pt x="13579" y="315605"/>
                      <a:pt x="12962" y="316154"/>
                      <a:pt x="12207" y="316154"/>
                    </a:cubicBezTo>
                    <a:cubicBezTo>
                      <a:pt x="12207" y="316154"/>
                      <a:pt x="12207" y="316154"/>
                      <a:pt x="12207" y="316154"/>
                    </a:cubicBezTo>
                    <a:close/>
                    <a:moveTo>
                      <a:pt x="12687" y="300106"/>
                    </a:moveTo>
                    <a:cubicBezTo>
                      <a:pt x="11933" y="300106"/>
                      <a:pt x="11384" y="299489"/>
                      <a:pt x="11384" y="298734"/>
                    </a:cubicBezTo>
                    <a:lnTo>
                      <a:pt x="11590" y="290711"/>
                    </a:lnTo>
                    <a:cubicBezTo>
                      <a:pt x="11590" y="289956"/>
                      <a:pt x="12139" y="289408"/>
                      <a:pt x="12962" y="289408"/>
                    </a:cubicBezTo>
                    <a:cubicBezTo>
                      <a:pt x="13716" y="289408"/>
                      <a:pt x="14265" y="290025"/>
                      <a:pt x="14265" y="290779"/>
                    </a:cubicBezTo>
                    <a:lnTo>
                      <a:pt x="14059" y="298803"/>
                    </a:lnTo>
                    <a:cubicBezTo>
                      <a:pt x="13990" y="299558"/>
                      <a:pt x="13442" y="300106"/>
                      <a:pt x="12687" y="300106"/>
                    </a:cubicBezTo>
                    <a:cubicBezTo>
                      <a:pt x="12687" y="300106"/>
                      <a:pt x="12687" y="300106"/>
                      <a:pt x="12687" y="300106"/>
                    </a:cubicBezTo>
                    <a:close/>
                    <a:moveTo>
                      <a:pt x="13099" y="283990"/>
                    </a:moveTo>
                    <a:cubicBezTo>
                      <a:pt x="12344" y="283990"/>
                      <a:pt x="11796" y="283373"/>
                      <a:pt x="11796" y="282618"/>
                    </a:cubicBezTo>
                    <a:lnTo>
                      <a:pt x="12002" y="274595"/>
                    </a:lnTo>
                    <a:cubicBezTo>
                      <a:pt x="12002" y="273840"/>
                      <a:pt x="12687" y="273292"/>
                      <a:pt x="13373" y="273292"/>
                    </a:cubicBezTo>
                    <a:cubicBezTo>
                      <a:pt x="14128" y="273292"/>
                      <a:pt x="14676" y="273909"/>
                      <a:pt x="14676" y="274663"/>
                    </a:cubicBezTo>
                    <a:lnTo>
                      <a:pt x="14470" y="282687"/>
                    </a:lnTo>
                    <a:cubicBezTo>
                      <a:pt x="14470" y="283441"/>
                      <a:pt x="13853" y="283990"/>
                      <a:pt x="13099" y="283990"/>
                    </a:cubicBezTo>
                    <a:cubicBezTo>
                      <a:pt x="13167" y="283990"/>
                      <a:pt x="13099" y="283990"/>
                      <a:pt x="13099" y="283990"/>
                    </a:cubicBezTo>
                    <a:close/>
                    <a:moveTo>
                      <a:pt x="13579" y="267942"/>
                    </a:moveTo>
                    <a:cubicBezTo>
                      <a:pt x="12825" y="267942"/>
                      <a:pt x="12276" y="267325"/>
                      <a:pt x="12276" y="266571"/>
                    </a:cubicBezTo>
                    <a:lnTo>
                      <a:pt x="12482" y="258547"/>
                    </a:lnTo>
                    <a:cubicBezTo>
                      <a:pt x="12482" y="257792"/>
                      <a:pt x="13167" y="257244"/>
                      <a:pt x="13853" y="257244"/>
                    </a:cubicBezTo>
                    <a:cubicBezTo>
                      <a:pt x="14608" y="257244"/>
                      <a:pt x="15156" y="257861"/>
                      <a:pt x="15156" y="258615"/>
                    </a:cubicBezTo>
                    <a:lnTo>
                      <a:pt x="14950" y="266639"/>
                    </a:lnTo>
                    <a:cubicBezTo>
                      <a:pt x="14950" y="267394"/>
                      <a:pt x="14333" y="267942"/>
                      <a:pt x="13579" y="267942"/>
                    </a:cubicBezTo>
                    <a:cubicBezTo>
                      <a:pt x="13579" y="267942"/>
                      <a:pt x="13579" y="267942"/>
                      <a:pt x="13579" y="267942"/>
                    </a:cubicBezTo>
                    <a:close/>
                    <a:moveTo>
                      <a:pt x="14059" y="251895"/>
                    </a:moveTo>
                    <a:cubicBezTo>
                      <a:pt x="13305" y="251895"/>
                      <a:pt x="12756" y="251277"/>
                      <a:pt x="12756" y="250523"/>
                    </a:cubicBezTo>
                    <a:lnTo>
                      <a:pt x="12962" y="242499"/>
                    </a:lnTo>
                    <a:cubicBezTo>
                      <a:pt x="12962" y="241745"/>
                      <a:pt x="13579" y="241196"/>
                      <a:pt x="14333" y="241196"/>
                    </a:cubicBezTo>
                    <a:cubicBezTo>
                      <a:pt x="15088" y="241196"/>
                      <a:pt x="15636" y="241813"/>
                      <a:pt x="15636" y="242568"/>
                    </a:cubicBezTo>
                    <a:lnTo>
                      <a:pt x="15431" y="250592"/>
                    </a:lnTo>
                    <a:cubicBezTo>
                      <a:pt x="15362" y="251277"/>
                      <a:pt x="14813" y="251895"/>
                      <a:pt x="14059" y="251895"/>
                    </a:cubicBezTo>
                    <a:cubicBezTo>
                      <a:pt x="14059" y="251895"/>
                      <a:pt x="14059" y="251895"/>
                      <a:pt x="14059" y="251895"/>
                    </a:cubicBezTo>
                    <a:close/>
                    <a:moveTo>
                      <a:pt x="14470" y="235778"/>
                    </a:moveTo>
                    <a:cubicBezTo>
                      <a:pt x="13716" y="235778"/>
                      <a:pt x="13167" y="235161"/>
                      <a:pt x="13167" y="234407"/>
                    </a:cubicBezTo>
                    <a:lnTo>
                      <a:pt x="13373" y="226383"/>
                    </a:lnTo>
                    <a:cubicBezTo>
                      <a:pt x="13373" y="225628"/>
                      <a:pt x="13990" y="225148"/>
                      <a:pt x="14745" y="225080"/>
                    </a:cubicBezTo>
                    <a:cubicBezTo>
                      <a:pt x="15499" y="225080"/>
                      <a:pt x="16048" y="225697"/>
                      <a:pt x="16048" y="226451"/>
                    </a:cubicBezTo>
                    <a:lnTo>
                      <a:pt x="15842" y="234475"/>
                    </a:lnTo>
                    <a:cubicBezTo>
                      <a:pt x="15842" y="235230"/>
                      <a:pt x="15225" y="235778"/>
                      <a:pt x="14470" y="235778"/>
                    </a:cubicBezTo>
                    <a:cubicBezTo>
                      <a:pt x="14539" y="235778"/>
                      <a:pt x="14470" y="235778"/>
                      <a:pt x="14470" y="235778"/>
                    </a:cubicBezTo>
                    <a:close/>
                    <a:moveTo>
                      <a:pt x="14950" y="219731"/>
                    </a:moveTo>
                    <a:cubicBezTo>
                      <a:pt x="14196" y="219731"/>
                      <a:pt x="13647" y="219113"/>
                      <a:pt x="13647" y="218359"/>
                    </a:cubicBezTo>
                    <a:lnTo>
                      <a:pt x="13853" y="210335"/>
                    </a:lnTo>
                    <a:cubicBezTo>
                      <a:pt x="13853" y="209580"/>
                      <a:pt x="14539" y="209032"/>
                      <a:pt x="15225" y="209032"/>
                    </a:cubicBezTo>
                    <a:cubicBezTo>
                      <a:pt x="15979" y="209032"/>
                      <a:pt x="16528" y="209649"/>
                      <a:pt x="16528" y="210404"/>
                    </a:cubicBezTo>
                    <a:lnTo>
                      <a:pt x="16322" y="218428"/>
                    </a:lnTo>
                    <a:cubicBezTo>
                      <a:pt x="16322" y="219113"/>
                      <a:pt x="15705" y="219731"/>
                      <a:pt x="14950" y="219731"/>
                    </a:cubicBezTo>
                    <a:cubicBezTo>
                      <a:pt x="14950" y="219731"/>
                      <a:pt x="14950" y="219731"/>
                      <a:pt x="14950" y="219731"/>
                    </a:cubicBezTo>
                    <a:close/>
                    <a:moveTo>
                      <a:pt x="15431" y="203614"/>
                    </a:moveTo>
                    <a:cubicBezTo>
                      <a:pt x="14676" y="203614"/>
                      <a:pt x="14128" y="202997"/>
                      <a:pt x="14128" y="202243"/>
                    </a:cubicBezTo>
                    <a:lnTo>
                      <a:pt x="14333" y="194219"/>
                    </a:lnTo>
                    <a:cubicBezTo>
                      <a:pt x="14333" y="193464"/>
                      <a:pt x="15019" y="192916"/>
                      <a:pt x="15705" y="192916"/>
                    </a:cubicBezTo>
                    <a:cubicBezTo>
                      <a:pt x="16459" y="192916"/>
                      <a:pt x="17008" y="193533"/>
                      <a:pt x="17008" y="194287"/>
                    </a:cubicBezTo>
                    <a:lnTo>
                      <a:pt x="16802" y="202311"/>
                    </a:lnTo>
                    <a:cubicBezTo>
                      <a:pt x="16734" y="203066"/>
                      <a:pt x="16185" y="203614"/>
                      <a:pt x="15431" y="203614"/>
                    </a:cubicBezTo>
                    <a:cubicBezTo>
                      <a:pt x="15431" y="203614"/>
                      <a:pt x="15431" y="203614"/>
                      <a:pt x="15431" y="203614"/>
                    </a:cubicBezTo>
                    <a:close/>
                    <a:moveTo>
                      <a:pt x="15842" y="187567"/>
                    </a:moveTo>
                    <a:cubicBezTo>
                      <a:pt x="15088" y="187567"/>
                      <a:pt x="14539" y="186949"/>
                      <a:pt x="14539" y="186195"/>
                    </a:cubicBezTo>
                    <a:lnTo>
                      <a:pt x="14745" y="178171"/>
                    </a:lnTo>
                    <a:cubicBezTo>
                      <a:pt x="14745" y="177417"/>
                      <a:pt x="15362" y="176868"/>
                      <a:pt x="16116" y="176868"/>
                    </a:cubicBezTo>
                    <a:cubicBezTo>
                      <a:pt x="16871" y="176868"/>
                      <a:pt x="17419" y="177485"/>
                      <a:pt x="17419" y="178240"/>
                    </a:cubicBezTo>
                    <a:lnTo>
                      <a:pt x="17214" y="186264"/>
                    </a:lnTo>
                    <a:cubicBezTo>
                      <a:pt x="17214" y="186949"/>
                      <a:pt x="16596" y="187567"/>
                      <a:pt x="15842" y="187567"/>
                    </a:cubicBezTo>
                    <a:cubicBezTo>
                      <a:pt x="15911" y="187567"/>
                      <a:pt x="15911" y="187567"/>
                      <a:pt x="15842" y="187567"/>
                    </a:cubicBezTo>
                    <a:close/>
                    <a:moveTo>
                      <a:pt x="16322" y="171450"/>
                    </a:moveTo>
                    <a:cubicBezTo>
                      <a:pt x="15568" y="171450"/>
                      <a:pt x="15019" y="170833"/>
                      <a:pt x="15019" y="170079"/>
                    </a:cubicBezTo>
                    <a:lnTo>
                      <a:pt x="15225" y="162055"/>
                    </a:lnTo>
                    <a:cubicBezTo>
                      <a:pt x="15225" y="161300"/>
                      <a:pt x="15842" y="160752"/>
                      <a:pt x="16596" y="160752"/>
                    </a:cubicBezTo>
                    <a:cubicBezTo>
                      <a:pt x="17351" y="160752"/>
                      <a:pt x="17899" y="161369"/>
                      <a:pt x="17899" y="162123"/>
                    </a:cubicBezTo>
                    <a:lnTo>
                      <a:pt x="17694" y="170147"/>
                    </a:lnTo>
                    <a:cubicBezTo>
                      <a:pt x="17694" y="170902"/>
                      <a:pt x="17076" y="171450"/>
                      <a:pt x="16322" y="171450"/>
                    </a:cubicBezTo>
                    <a:cubicBezTo>
                      <a:pt x="16322" y="171450"/>
                      <a:pt x="16322" y="171450"/>
                      <a:pt x="16322" y="171450"/>
                    </a:cubicBezTo>
                    <a:close/>
                    <a:moveTo>
                      <a:pt x="16802" y="155403"/>
                    </a:moveTo>
                    <a:cubicBezTo>
                      <a:pt x="16048" y="155403"/>
                      <a:pt x="15499" y="154785"/>
                      <a:pt x="15499" y="154031"/>
                    </a:cubicBezTo>
                    <a:lnTo>
                      <a:pt x="15705" y="146007"/>
                    </a:lnTo>
                    <a:cubicBezTo>
                      <a:pt x="15705" y="145253"/>
                      <a:pt x="16322" y="144704"/>
                      <a:pt x="17076" y="144704"/>
                    </a:cubicBezTo>
                    <a:cubicBezTo>
                      <a:pt x="17831" y="144704"/>
                      <a:pt x="18379" y="145321"/>
                      <a:pt x="18379" y="146076"/>
                    </a:cubicBezTo>
                    <a:lnTo>
                      <a:pt x="18174" y="154099"/>
                    </a:lnTo>
                    <a:cubicBezTo>
                      <a:pt x="18174" y="154854"/>
                      <a:pt x="17557" y="155403"/>
                      <a:pt x="16802" y="155403"/>
                    </a:cubicBezTo>
                    <a:cubicBezTo>
                      <a:pt x="16802" y="155403"/>
                      <a:pt x="16802" y="155403"/>
                      <a:pt x="16802" y="155403"/>
                    </a:cubicBezTo>
                    <a:close/>
                    <a:moveTo>
                      <a:pt x="17214" y="139286"/>
                    </a:moveTo>
                    <a:cubicBezTo>
                      <a:pt x="16459" y="139286"/>
                      <a:pt x="15911" y="138669"/>
                      <a:pt x="15911" y="137915"/>
                    </a:cubicBezTo>
                    <a:lnTo>
                      <a:pt x="16116" y="129891"/>
                    </a:lnTo>
                    <a:cubicBezTo>
                      <a:pt x="16116" y="129136"/>
                      <a:pt x="16802" y="128588"/>
                      <a:pt x="17488" y="128588"/>
                    </a:cubicBezTo>
                    <a:cubicBezTo>
                      <a:pt x="18242" y="128588"/>
                      <a:pt x="18791" y="129205"/>
                      <a:pt x="18791" y="129959"/>
                    </a:cubicBezTo>
                    <a:lnTo>
                      <a:pt x="18585" y="137983"/>
                    </a:lnTo>
                    <a:cubicBezTo>
                      <a:pt x="18585" y="138738"/>
                      <a:pt x="18037" y="139286"/>
                      <a:pt x="17214" y="139286"/>
                    </a:cubicBezTo>
                    <a:cubicBezTo>
                      <a:pt x="17282" y="139286"/>
                      <a:pt x="17282" y="139286"/>
                      <a:pt x="17214" y="139286"/>
                    </a:cubicBezTo>
                    <a:close/>
                    <a:moveTo>
                      <a:pt x="17694" y="123238"/>
                    </a:moveTo>
                    <a:cubicBezTo>
                      <a:pt x="16939" y="123238"/>
                      <a:pt x="16391" y="122621"/>
                      <a:pt x="16391" y="121867"/>
                    </a:cubicBezTo>
                    <a:lnTo>
                      <a:pt x="16596" y="113843"/>
                    </a:lnTo>
                    <a:cubicBezTo>
                      <a:pt x="16596" y="113089"/>
                      <a:pt x="17214" y="112540"/>
                      <a:pt x="17968" y="112540"/>
                    </a:cubicBezTo>
                    <a:cubicBezTo>
                      <a:pt x="18722" y="112540"/>
                      <a:pt x="19271" y="113157"/>
                      <a:pt x="19271" y="113912"/>
                    </a:cubicBezTo>
                    <a:lnTo>
                      <a:pt x="19065" y="121935"/>
                    </a:lnTo>
                    <a:cubicBezTo>
                      <a:pt x="19065" y="122690"/>
                      <a:pt x="18448" y="123238"/>
                      <a:pt x="17694" y="123238"/>
                    </a:cubicBezTo>
                    <a:cubicBezTo>
                      <a:pt x="17694" y="123238"/>
                      <a:pt x="17694" y="123238"/>
                      <a:pt x="17694" y="123238"/>
                    </a:cubicBezTo>
                    <a:close/>
                    <a:moveTo>
                      <a:pt x="18174" y="107191"/>
                    </a:moveTo>
                    <a:cubicBezTo>
                      <a:pt x="17419" y="107191"/>
                      <a:pt x="16871" y="106574"/>
                      <a:pt x="16871" y="105819"/>
                    </a:cubicBezTo>
                    <a:lnTo>
                      <a:pt x="17076" y="97795"/>
                    </a:lnTo>
                    <a:cubicBezTo>
                      <a:pt x="17076" y="97041"/>
                      <a:pt x="17694" y="96492"/>
                      <a:pt x="18448" y="96492"/>
                    </a:cubicBezTo>
                    <a:cubicBezTo>
                      <a:pt x="19202" y="96492"/>
                      <a:pt x="19751" y="97110"/>
                      <a:pt x="19751" y="97864"/>
                    </a:cubicBezTo>
                    <a:lnTo>
                      <a:pt x="19545" y="105888"/>
                    </a:lnTo>
                    <a:cubicBezTo>
                      <a:pt x="19545" y="106574"/>
                      <a:pt x="18928" y="107191"/>
                      <a:pt x="18174" y="107191"/>
                    </a:cubicBezTo>
                    <a:cubicBezTo>
                      <a:pt x="18174" y="107191"/>
                      <a:pt x="18174" y="107191"/>
                      <a:pt x="18174" y="107191"/>
                    </a:cubicBezTo>
                    <a:close/>
                    <a:moveTo>
                      <a:pt x="18585" y="91074"/>
                    </a:moveTo>
                    <a:cubicBezTo>
                      <a:pt x="17831" y="91074"/>
                      <a:pt x="17282" y="90457"/>
                      <a:pt x="17282" y="89703"/>
                    </a:cubicBezTo>
                    <a:lnTo>
                      <a:pt x="17488" y="81679"/>
                    </a:lnTo>
                    <a:cubicBezTo>
                      <a:pt x="17488" y="80925"/>
                      <a:pt x="18105" y="80445"/>
                      <a:pt x="18860" y="80376"/>
                    </a:cubicBezTo>
                    <a:cubicBezTo>
                      <a:pt x="19614" y="80376"/>
                      <a:pt x="20163" y="80993"/>
                      <a:pt x="20163" y="81748"/>
                    </a:cubicBezTo>
                    <a:lnTo>
                      <a:pt x="19957" y="89771"/>
                    </a:lnTo>
                    <a:cubicBezTo>
                      <a:pt x="19957" y="90526"/>
                      <a:pt x="19408" y="91074"/>
                      <a:pt x="18585" y="91074"/>
                    </a:cubicBezTo>
                    <a:cubicBezTo>
                      <a:pt x="18654" y="91074"/>
                      <a:pt x="18654" y="91074"/>
                      <a:pt x="18585" y="91074"/>
                    </a:cubicBezTo>
                    <a:close/>
                    <a:moveTo>
                      <a:pt x="19065" y="75027"/>
                    </a:moveTo>
                    <a:cubicBezTo>
                      <a:pt x="18311" y="75027"/>
                      <a:pt x="17762" y="74410"/>
                      <a:pt x="17762" y="73655"/>
                    </a:cubicBezTo>
                    <a:lnTo>
                      <a:pt x="17968" y="65631"/>
                    </a:lnTo>
                    <a:cubicBezTo>
                      <a:pt x="17968" y="64877"/>
                      <a:pt x="18654" y="64328"/>
                      <a:pt x="19340" y="64328"/>
                    </a:cubicBezTo>
                    <a:cubicBezTo>
                      <a:pt x="20094" y="64328"/>
                      <a:pt x="20643" y="64945"/>
                      <a:pt x="20643" y="65700"/>
                    </a:cubicBezTo>
                    <a:lnTo>
                      <a:pt x="20437" y="73724"/>
                    </a:lnTo>
                    <a:cubicBezTo>
                      <a:pt x="20437" y="74410"/>
                      <a:pt x="19820" y="75027"/>
                      <a:pt x="19065" y="75027"/>
                    </a:cubicBezTo>
                    <a:cubicBezTo>
                      <a:pt x="19134" y="75027"/>
                      <a:pt x="19065" y="75027"/>
                      <a:pt x="19065" y="75027"/>
                    </a:cubicBezTo>
                    <a:close/>
                    <a:moveTo>
                      <a:pt x="19545" y="58910"/>
                    </a:moveTo>
                    <a:cubicBezTo>
                      <a:pt x="18791" y="58910"/>
                      <a:pt x="18242" y="58293"/>
                      <a:pt x="18242" y="57539"/>
                    </a:cubicBezTo>
                    <a:lnTo>
                      <a:pt x="18448" y="49515"/>
                    </a:lnTo>
                    <a:cubicBezTo>
                      <a:pt x="18448" y="48761"/>
                      <a:pt x="19134" y="48212"/>
                      <a:pt x="19820" y="48212"/>
                    </a:cubicBezTo>
                    <a:cubicBezTo>
                      <a:pt x="20574" y="48212"/>
                      <a:pt x="21123" y="48829"/>
                      <a:pt x="21123" y="49584"/>
                    </a:cubicBezTo>
                    <a:lnTo>
                      <a:pt x="20917" y="57607"/>
                    </a:lnTo>
                    <a:cubicBezTo>
                      <a:pt x="20917" y="58362"/>
                      <a:pt x="20300" y="58910"/>
                      <a:pt x="19545" y="58910"/>
                    </a:cubicBezTo>
                    <a:cubicBezTo>
                      <a:pt x="19545" y="58910"/>
                      <a:pt x="19545" y="58910"/>
                      <a:pt x="19545" y="58910"/>
                    </a:cubicBezTo>
                    <a:close/>
                    <a:moveTo>
                      <a:pt x="20025" y="42863"/>
                    </a:moveTo>
                    <a:cubicBezTo>
                      <a:pt x="19271" y="42863"/>
                      <a:pt x="18722" y="42246"/>
                      <a:pt x="18722" y="41491"/>
                    </a:cubicBezTo>
                    <a:lnTo>
                      <a:pt x="18928" y="33467"/>
                    </a:lnTo>
                    <a:cubicBezTo>
                      <a:pt x="18928" y="32713"/>
                      <a:pt x="19545" y="32164"/>
                      <a:pt x="20300" y="32164"/>
                    </a:cubicBezTo>
                    <a:cubicBezTo>
                      <a:pt x="21054" y="32164"/>
                      <a:pt x="21603" y="32781"/>
                      <a:pt x="21603" y="33536"/>
                    </a:cubicBezTo>
                    <a:lnTo>
                      <a:pt x="21397" y="41559"/>
                    </a:lnTo>
                    <a:cubicBezTo>
                      <a:pt x="21328" y="42246"/>
                      <a:pt x="20780" y="42863"/>
                      <a:pt x="20025" y="42863"/>
                    </a:cubicBezTo>
                    <a:cubicBezTo>
                      <a:pt x="20025" y="42863"/>
                      <a:pt x="20025" y="42863"/>
                      <a:pt x="20025" y="42863"/>
                    </a:cubicBezTo>
                    <a:close/>
                    <a:moveTo>
                      <a:pt x="20437" y="26746"/>
                    </a:moveTo>
                    <a:cubicBezTo>
                      <a:pt x="19683" y="26746"/>
                      <a:pt x="19134" y="26129"/>
                      <a:pt x="19134" y="25375"/>
                    </a:cubicBezTo>
                    <a:lnTo>
                      <a:pt x="19340" y="17351"/>
                    </a:lnTo>
                    <a:cubicBezTo>
                      <a:pt x="19340" y="16597"/>
                      <a:pt x="19957" y="16048"/>
                      <a:pt x="20711" y="16048"/>
                    </a:cubicBezTo>
                    <a:cubicBezTo>
                      <a:pt x="21466" y="16048"/>
                      <a:pt x="22014" y="16665"/>
                      <a:pt x="22014" y="17420"/>
                    </a:cubicBezTo>
                    <a:lnTo>
                      <a:pt x="21808" y="25443"/>
                    </a:lnTo>
                    <a:cubicBezTo>
                      <a:pt x="21808" y="26198"/>
                      <a:pt x="21191" y="26746"/>
                      <a:pt x="20437" y="26746"/>
                    </a:cubicBezTo>
                    <a:cubicBezTo>
                      <a:pt x="20505" y="26746"/>
                      <a:pt x="20437" y="26746"/>
                      <a:pt x="20437" y="26746"/>
                    </a:cubicBezTo>
                    <a:close/>
                    <a:moveTo>
                      <a:pt x="20917" y="10698"/>
                    </a:moveTo>
                    <a:cubicBezTo>
                      <a:pt x="20163" y="10698"/>
                      <a:pt x="19614" y="10081"/>
                      <a:pt x="19614" y="9327"/>
                    </a:cubicBezTo>
                    <a:lnTo>
                      <a:pt x="19820" y="1303"/>
                    </a:lnTo>
                    <a:cubicBezTo>
                      <a:pt x="19820" y="549"/>
                      <a:pt x="20505" y="0"/>
                      <a:pt x="21191" y="0"/>
                    </a:cubicBezTo>
                    <a:cubicBezTo>
                      <a:pt x="21946" y="0"/>
                      <a:pt x="22494" y="617"/>
                      <a:pt x="22494" y="1372"/>
                    </a:cubicBezTo>
                    <a:lnTo>
                      <a:pt x="22289" y="9396"/>
                    </a:lnTo>
                    <a:cubicBezTo>
                      <a:pt x="22289" y="10150"/>
                      <a:pt x="21671" y="10698"/>
                      <a:pt x="20917" y="10698"/>
                    </a:cubicBezTo>
                    <a:cubicBezTo>
                      <a:pt x="20917" y="10698"/>
                      <a:pt x="20917" y="10698"/>
                      <a:pt x="20917" y="10698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9ECA8624-5DF3-262F-B7C5-FBE5694D8397}"/>
                  </a:ext>
                </a:extLst>
              </p:cNvPr>
              <p:cNvSpPr/>
              <p:nvPr/>
            </p:nvSpPr>
            <p:spPr>
              <a:xfrm>
                <a:off x="978386" y="4770415"/>
                <a:ext cx="168706" cy="2742"/>
              </a:xfrm>
              <a:custGeom>
                <a:avLst/>
                <a:gdLst>
                  <a:gd name="connsiteX0" fmla="*/ 0 w 168706"/>
                  <a:gd name="connsiteY0" fmla="*/ 1371 h 2742"/>
                  <a:gd name="connsiteX1" fmla="*/ 1372 w 168706"/>
                  <a:gd name="connsiteY1" fmla="*/ 0 h 2742"/>
                  <a:gd name="connsiteX2" fmla="*/ 6515 w 168706"/>
                  <a:gd name="connsiteY2" fmla="*/ 0 h 2742"/>
                  <a:gd name="connsiteX3" fmla="*/ 7887 w 168706"/>
                  <a:gd name="connsiteY3" fmla="*/ 1371 h 2742"/>
                  <a:gd name="connsiteX4" fmla="*/ 6515 w 168706"/>
                  <a:gd name="connsiteY4" fmla="*/ 2743 h 2742"/>
                  <a:gd name="connsiteX5" fmla="*/ 1372 w 168706"/>
                  <a:gd name="connsiteY5" fmla="*/ 2743 h 2742"/>
                  <a:gd name="connsiteX6" fmla="*/ 0 w 168706"/>
                  <a:gd name="connsiteY6" fmla="*/ 1371 h 2742"/>
                  <a:gd name="connsiteX7" fmla="*/ 13167 w 168706"/>
                  <a:gd name="connsiteY7" fmla="*/ 1371 h 2742"/>
                  <a:gd name="connsiteX8" fmla="*/ 14539 w 168706"/>
                  <a:gd name="connsiteY8" fmla="*/ 0 h 2742"/>
                  <a:gd name="connsiteX9" fmla="*/ 22563 w 168706"/>
                  <a:gd name="connsiteY9" fmla="*/ 0 h 2742"/>
                  <a:gd name="connsiteX10" fmla="*/ 23934 w 168706"/>
                  <a:gd name="connsiteY10" fmla="*/ 1371 h 2742"/>
                  <a:gd name="connsiteX11" fmla="*/ 22563 w 168706"/>
                  <a:gd name="connsiteY11" fmla="*/ 2743 h 2742"/>
                  <a:gd name="connsiteX12" fmla="*/ 14539 w 168706"/>
                  <a:gd name="connsiteY12" fmla="*/ 2743 h 2742"/>
                  <a:gd name="connsiteX13" fmla="*/ 13167 w 168706"/>
                  <a:gd name="connsiteY13" fmla="*/ 1371 h 2742"/>
                  <a:gd name="connsiteX14" fmla="*/ 29284 w 168706"/>
                  <a:gd name="connsiteY14" fmla="*/ 1371 h 2742"/>
                  <a:gd name="connsiteX15" fmla="*/ 30655 w 168706"/>
                  <a:gd name="connsiteY15" fmla="*/ 0 h 2742"/>
                  <a:gd name="connsiteX16" fmla="*/ 38679 w 168706"/>
                  <a:gd name="connsiteY16" fmla="*/ 0 h 2742"/>
                  <a:gd name="connsiteX17" fmla="*/ 40051 w 168706"/>
                  <a:gd name="connsiteY17" fmla="*/ 1371 h 2742"/>
                  <a:gd name="connsiteX18" fmla="*/ 38679 w 168706"/>
                  <a:gd name="connsiteY18" fmla="*/ 2743 h 2742"/>
                  <a:gd name="connsiteX19" fmla="*/ 30655 w 168706"/>
                  <a:gd name="connsiteY19" fmla="*/ 2743 h 2742"/>
                  <a:gd name="connsiteX20" fmla="*/ 29284 w 168706"/>
                  <a:gd name="connsiteY20" fmla="*/ 1371 h 2742"/>
                  <a:gd name="connsiteX21" fmla="*/ 45331 w 168706"/>
                  <a:gd name="connsiteY21" fmla="*/ 1371 h 2742"/>
                  <a:gd name="connsiteX22" fmla="*/ 46703 w 168706"/>
                  <a:gd name="connsiteY22" fmla="*/ 0 h 2742"/>
                  <a:gd name="connsiteX23" fmla="*/ 54727 w 168706"/>
                  <a:gd name="connsiteY23" fmla="*/ 0 h 2742"/>
                  <a:gd name="connsiteX24" fmla="*/ 56098 w 168706"/>
                  <a:gd name="connsiteY24" fmla="*/ 1371 h 2742"/>
                  <a:gd name="connsiteX25" fmla="*/ 54727 w 168706"/>
                  <a:gd name="connsiteY25" fmla="*/ 2743 h 2742"/>
                  <a:gd name="connsiteX26" fmla="*/ 46703 w 168706"/>
                  <a:gd name="connsiteY26" fmla="*/ 2743 h 2742"/>
                  <a:gd name="connsiteX27" fmla="*/ 45331 w 168706"/>
                  <a:gd name="connsiteY27" fmla="*/ 1371 h 2742"/>
                  <a:gd name="connsiteX28" fmla="*/ 61448 w 168706"/>
                  <a:gd name="connsiteY28" fmla="*/ 1371 h 2742"/>
                  <a:gd name="connsiteX29" fmla="*/ 62819 w 168706"/>
                  <a:gd name="connsiteY29" fmla="*/ 0 h 2742"/>
                  <a:gd name="connsiteX30" fmla="*/ 70843 w 168706"/>
                  <a:gd name="connsiteY30" fmla="*/ 0 h 2742"/>
                  <a:gd name="connsiteX31" fmla="*/ 72215 w 168706"/>
                  <a:gd name="connsiteY31" fmla="*/ 1371 h 2742"/>
                  <a:gd name="connsiteX32" fmla="*/ 70843 w 168706"/>
                  <a:gd name="connsiteY32" fmla="*/ 2743 h 2742"/>
                  <a:gd name="connsiteX33" fmla="*/ 62819 w 168706"/>
                  <a:gd name="connsiteY33" fmla="*/ 2743 h 2742"/>
                  <a:gd name="connsiteX34" fmla="*/ 61448 w 168706"/>
                  <a:gd name="connsiteY34" fmla="*/ 1371 h 2742"/>
                  <a:gd name="connsiteX35" fmla="*/ 77495 w 168706"/>
                  <a:gd name="connsiteY35" fmla="*/ 1371 h 2742"/>
                  <a:gd name="connsiteX36" fmla="*/ 78867 w 168706"/>
                  <a:gd name="connsiteY36" fmla="*/ 0 h 2742"/>
                  <a:gd name="connsiteX37" fmla="*/ 86891 w 168706"/>
                  <a:gd name="connsiteY37" fmla="*/ 0 h 2742"/>
                  <a:gd name="connsiteX38" fmla="*/ 88262 w 168706"/>
                  <a:gd name="connsiteY38" fmla="*/ 1371 h 2742"/>
                  <a:gd name="connsiteX39" fmla="*/ 86891 w 168706"/>
                  <a:gd name="connsiteY39" fmla="*/ 2743 h 2742"/>
                  <a:gd name="connsiteX40" fmla="*/ 78867 w 168706"/>
                  <a:gd name="connsiteY40" fmla="*/ 2743 h 2742"/>
                  <a:gd name="connsiteX41" fmla="*/ 77495 w 168706"/>
                  <a:gd name="connsiteY41" fmla="*/ 1371 h 2742"/>
                  <a:gd name="connsiteX42" fmla="*/ 93612 w 168706"/>
                  <a:gd name="connsiteY42" fmla="*/ 1371 h 2742"/>
                  <a:gd name="connsiteX43" fmla="*/ 94983 w 168706"/>
                  <a:gd name="connsiteY43" fmla="*/ 0 h 2742"/>
                  <a:gd name="connsiteX44" fmla="*/ 103007 w 168706"/>
                  <a:gd name="connsiteY44" fmla="*/ 0 h 2742"/>
                  <a:gd name="connsiteX45" fmla="*/ 104379 w 168706"/>
                  <a:gd name="connsiteY45" fmla="*/ 1371 h 2742"/>
                  <a:gd name="connsiteX46" fmla="*/ 103007 w 168706"/>
                  <a:gd name="connsiteY46" fmla="*/ 2743 h 2742"/>
                  <a:gd name="connsiteX47" fmla="*/ 94983 w 168706"/>
                  <a:gd name="connsiteY47" fmla="*/ 2743 h 2742"/>
                  <a:gd name="connsiteX48" fmla="*/ 93612 w 168706"/>
                  <a:gd name="connsiteY48" fmla="*/ 1371 h 2742"/>
                  <a:gd name="connsiteX49" fmla="*/ 109659 w 168706"/>
                  <a:gd name="connsiteY49" fmla="*/ 1371 h 2742"/>
                  <a:gd name="connsiteX50" fmla="*/ 111031 w 168706"/>
                  <a:gd name="connsiteY50" fmla="*/ 0 h 2742"/>
                  <a:gd name="connsiteX51" fmla="*/ 119055 w 168706"/>
                  <a:gd name="connsiteY51" fmla="*/ 0 h 2742"/>
                  <a:gd name="connsiteX52" fmla="*/ 120426 w 168706"/>
                  <a:gd name="connsiteY52" fmla="*/ 1371 h 2742"/>
                  <a:gd name="connsiteX53" fmla="*/ 119055 w 168706"/>
                  <a:gd name="connsiteY53" fmla="*/ 2743 h 2742"/>
                  <a:gd name="connsiteX54" fmla="*/ 111031 w 168706"/>
                  <a:gd name="connsiteY54" fmla="*/ 2743 h 2742"/>
                  <a:gd name="connsiteX55" fmla="*/ 109659 w 168706"/>
                  <a:gd name="connsiteY55" fmla="*/ 1371 h 2742"/>
                  <a:gd name="connsiteX56" fmla="*/ 125776 w 168706"/>
                  <a:gd name="connsiteY56" fmla="*/ 1371 h 2742"/>
                  <a:gd name="connsiteX57" fmla="*/ 127147 w 168706"/>
                  <a:gd name="connsiteY57" fmla="*/ 0 h 2742"/>
                  <a:gd name="connsiteX58" fmla="*/ 135171 w 168706"/>
                  <a:gd name="connsiteY58" fmla="*/ 0 h 2742"/>
                  <a:gd name="connsiteX59" fmla="*/ 136543 w 168706"/>
                  <a:gd name="connsiteY59" fmla="*/ 1371 h 2742"/>
                  <a:gd name="connsiteX60" fmla="*/ 135171 w 168706"/>
                  <a:gd name="connsiteY60" fmla="*/ 2743 h 2742"/>
                  <a:gd name="connsiteX61" fmla="*/ 127147 w 168706"/>
                  <a:gd name="connsiteY61" fmla="*/ 2743 h 2742"/>
                  <a:gd name="connsiteX62" fmla="*/ 125776 w 168706"/>
                  <a:gd name="connsiteY62" fmla="*/ 1371 h 2742"/>
                  <a:gd name="connsiteX63" fmla="*/ 141823 w 168706"/>
                  <a:gd name="connsiteY63" fmla="*/ 1371 h 2742"/>
                  <a:gd name="connsiteX64" fmla="*/ 143195 w 168706"/>
                  <a:gd name="connsiteY64" fmla="*/ 0 h 2742"/>
                  <a:gd name="connsiteX65" fmla="*/ 151219 w 168706"/>
                  <a:gd name="connsiteY65" fmla="*/ 0 h 2742"/>
                  <a:gd name="connsiteX66" fmla="*/ 152591 w 168706"/>
                  <a:gd name="connsiteY66" fmla="*/ 1371 h 2742"/>
                  <a:gd name="connsiteX67" fmla="*/ 151219 w 168706"/>
                  <a:gd name="connsiteY67" fmla="*/ 2743 h 2742"/>
                  <a:gd name="connsiteX68" fmla="*/ 143195 w 168706"/>
                  <a:gd name="connsiteY68" fmla="*/ 2743 h 2742"/>
                  <a:gd name="connsiteX69" fmla="*/ 141823 w 168706"/>
                  <a:gd name="connsiteY69" fmla="*/ 1371 h 2742"/>
                  <a:gd name="connsiteX70" fmla="*/ 157940 w 168706"/>
                  <a:gd name="connsiteY70" fmla="*/ 1371 h 2742"/>
                  <a:gd name="connsiteX71" fmla="*/ 159311 w 168706"/>
                  <a:gd name="connsiteY71" fmla="*/ 0 h 2742"/>
                  <a:gd name="connsiteX72" fmla="*/ 167335 w 168706"/>
                  <a:gd name="connsiteY72" fmla="*/ 0 h 2742"/>
                  <a:gd name="connsiteX73" fmla="*/ 168707 w 168706"/>
                  <a:gd name="connsiteY73" fmla="*/ 1371 h 2742"/>
                  <a:gd name="connsiteX74" fmla="*/ 167335 w 168706"/>
                  <a:gd name="connsiteY74" fmla="*/ 2743 h 2742"/>
                  <a:gd name="connsiteX75" fmla="*/ 159311 w 168706"/>
                  <a:gd name="connsiteY75" fmla="*/ 2743 h 2742"/>
                  <a:gd name="connsiteX76" fmla="*/ 157940 w 168706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68706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6515" y="0"/>
                    </a:lnTo>
                    <a:cubicBezTo>
                      <a:pt x="7269" y="0"/>
                      <a:pt x="7887" y="617"/>
                      <a:pt x="7887" y="1371"/>
                    </a:cubicBezTo>
                    <a:cubicBezTo>
                      <a:pt x="7887" y="2126"/>
                      <a:pt x="7269" y="2743"/>
                      <a:pt x="651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3167" y="1371"/>
                    </a:moveTo>
                    <a:cubicBezTo>
                      <a:pt x="13167" y="617"/>
                      <a:pt x="13785" y="0"/>
                      <a:pt x="14539" y="0"/>
                    </a:cubicBezTo>
                    <a:lnTo>
                      <a:pt x="22563" y="0"/>
                    </a:lnTo>
                    <a:cubicBezTo>
                      <a:pt x="23317" y="0"/>
                      <a:pt x="23934" y="617"/>
                      <a:pt x="23934" y="1371"/>
                    </a:cubicBezTo>
                    <a:cubicBezTo>
                      <a:pt x="23934" y="2126"/>
                      <a:pt x="23317" y="2743"/>
                      <a:pt x="22563" y="2743"/>
                    </a:cubicBezTo>
                    <a:lnTo>
                      <a:pt x="14539" y="2743"/>
                    </a:lnTo>
                    <a:cubicBezTo>
                      <a:pt x="13785" y="2743"/>
                      <a:pt x="13167" y="2126"/>
                      <a:pt x="13167" y="1371"/>
                    </a:cubicBezTo>
                    <a:close/>
                    <a:moveTo>
                      <a:pt x="29284" y="1371"/>
                    </a:moveTo>
                    <a:cubicBezTo>
                      <a:pt x="29284" y="617"/>
                      <a:pt x="29901" y="0"/>
                      <a:pt x="30655" y="0"/>
                    </a:cubicBezTo>
                    <a:lnTo>
                      <a:pt x="38679" y="0"/>
                    </a:lnTo>
                    <a:cubicBezTo>
                      <a:pt x="39434" y="0"/>
                      <a:pt x="40051" y="617"/>
                      <a:pt x="40051" y="1371"/>
                    </a:cubicBezTo>
                    <a:cubicBezTo>
                      <a:pt x="40051" y="2126"/>
                      <a:pt x="39434" y="2743"/>
                      <a:pt x="38679" y="2743"/>
                    </a:cubicBezTo>
                    <a:lnTo>
                      <a:pt x="30655" y="2743"/>
                    </a:lnTo>
                    <a:cubicBezTo>
                      <a:pt x="29832" y="2743"/>
                      <a:pt x="29284" y="2126"/>
                      <a:pt x="29284" y="1371"/>
                    </a:cubicBezTo>
                    <a:close/>
                    <a:moveTo>
                      <a:pt x="45331" y="1371"/>
                    </a:moveTo>
                    <a:cubicBezTo>
                      <a:pt x="45331" y="617"/>
                      <a:pt x="45949" y="0"/>
                      <a:pt x="46703" y="0"/>
                    </a:cubicBezTo>
                    <a:lnTo>
                      <a:pt x="54727" y="0"/>
                    </a:lnTo>
                    <a:cubicBezTo>
                      <a:pt x="55481" y="0"/>
                      <a:pt x="56098" y="617"/>
                      <a:pt x="56098" y="1371"/>
                    </a:cubicBezTo>
                    <a:cubicBezTo>
                      <a:pt x="56098" y="2126"/>
                      <a:pt x="55481" y="2743"/>
                      <a:pt x="54727" y="2743"/>
                    </a:cubicBezTo>
                    <a:lnTo>
                      <a:pt x="46703" y="2743"/>
                    </a:lnTo>
                    <a:cubicBezTo>
                      <a:pt x="45949" y="2743"/>
                      <a:pt x="45331" y="2126"/>
                      <a:pt x="45331" y="1371"/>
                    </a:cubicBezTo>
                    <a:close/>
                    <a:moveTo>
                      <a:pt x="61448" y="1371"/>
                    </a:moveTo>
                    <a:cubicBezTo>
                      <a:pt x="61448" y="617"/>
                      <a:pt x="62065" y="0"/>
                      <a:pt x="62819" y="0"/>
                    </a:cubicBezTo>
                    <a:lnTo>
                      <a:pt x="70843" y="0"/>
                    </a:lnTo>
                    <a:cubicBezTo>
                      <a:pt x="71597" y="0"/>
                      <a:pt x="72215" y="617"/>
                      <a:pt x="72215" y="1371"/>
                    </a:cubicBezTo>
                    <a:cubicBezTo>
                      <a:pt x="72215" y="2126"/>
                      <a:pt x="71597" y="2743"/>
                      <a:pt x="70843" y="2743"/>
                    </a:cubicBezTo>
                    <a:lnTo>
                      <a:pt x="62819" y="2743"/>
                    </a:lnTo>
                    <a:cubicBezTo>
                      <a:pt x="62065" y="2743"/>
                      <a:pt x="61448" y="2126"/>
                      <a:pt x="61448" y="1371"/>
                    </a:cubicBezTo>
                    <a:close/>
                    <a:moveTo>
                      <a:pt x="77495" y="1371"/>
                    </a:moveTo>
                    <a:cubicBezTo>
                      <a:pt x="77495" y="617"/>
                      <a:pt x="78113" y="0"/>
                      <a:pt x="78867" y="0"/>
                    </a:cubicBezTo>
                    <a:lnTo>
                      <a:pt x="86891" y="0"/>
                    </a:lnTo>
                    <a:cubicBezTo>
                      <a:pt x="87645" y="0"/>
                      <a:pt x="88262" y="617"/>
                      <a:pt x="88262" y="1371"/>
                    </a:cubicBezTo>
                    <a:cubicBezTo>
                      <a:pt x="88262" y="2126"/>
                      <a:pt x="87645" y="2743"/>
                      <a:pt x="86891" y="2743"/>
                    </a:cubicBezTo>
                    <a:lnTo>
                      <a:pt x="78867" y="2743"/>
                    </a:lnTo>
                    <a:cubicBezTo>
                      <a:pt x="78113" y="2743"/>
                      <a:pt x="77495" y="2126"/>
                      <a:pt x="77495" y="1371"/>
                    </a:cubicBezTo>
                    <a:close/>
                    <a:moveTo>
                      <a:pt x="93612" y="1371"/>
                    </a:moveTo>
                    <a:cubicBezTo>
                      <a:pt x="93612" y="617"/>
                      <a:pt x="94229" y="0"/>
                      <a:pt x="94983" y="0"/>
                    </a:cubicBezTo>
                    <a:lnTo>
                      <a:pt x="103007" y="0"/>
                    </a:lnTo>
                    <a:cubicBezTo>
                      <a:pt x="103761" y="0"/>
                      <a:pt x="104379" y="617"/>
                      <a:pt x="104379" y="1371"/>
                    </a:cubicBezTo>
                    <a:cubicBezTo>
                      <a:pt x="104379" y="2126"/>
                      <a:pt x="103761" y="2743"/>
                      <a:pt x="103007" y="2743"/>
                    </a:cubicBezTo>
                    <a:lnTo>
                      <a:pt x="94983" y="2743"/>
                    </a:lnTo>
                    <a:cubicBezTo>
                      <a:pt x="94229" y="2743"/>
                      <a:pt x="93612" y="2126"/>
                      <a:pt x="93612" y="1371"/>
                    </a:cubicBezTo>
                    <a:close/>
                    <a:moveTo>
                      <a:pt x="109659" y="1371"/>
                    </a:moveTo>
                    <a:cubicBezTo>
                      <a:pt x="109659" y="617"/>
                      <a:pt x="110277" y="0"/>
                      <a:pt x="111031" y="0"/>
                    </a:cubicBezTo>
                    <a:lnTo>
                      <a:pt x="119055" y="0"/>
                    </a:lnTo>
                    <a:cubicBezTo>
                      <a:pt x="119809" y="0"/>
                      <a:pt x="120426" y="617"/>
                      <a:pt x="120426" y="1371"/>
                    </a:cubicBezTo>
                    <a:cubicBezTo>
                      <a:pt x="120426" y="2126"/>
                      <a:pt x="119809" y="2743"/>
                      <a:pt x="119055" y="2743"/>
                    </a:cubicBezTo>
                    <a:lnTo>
                      <a:pt x="111031" y="2743"/>
                    </a:lnTo>
                    <a:cubicBezTo>
                      <a:pt x="110277" y="2743"/>
                      <a:pt x="109659" y="2126"/>
                      <a:pt x="109659" y="1371"/>
                    </a:cubicBezTo>
                    <a:close/>
                    <a:moveTo>
                      <a:pt x="125776" y="1371"/>
                    </a:moveTo>
                    <a:cubicBezTo>
                      <a:pt x="125776" y="617"/>
                      <a:pt x="126393" y="0"/>
                      <a:pt x="127147" y="0"/>
                    </a:cubicBezTo>
                    <a:lnTo>
                      <a:pt x="135171" y="0"/>
                    </a:lnTo>
                    <a:cubicBezTo>
                      <a:pt x="135926" y="0"/>
                      <a:pt x="136543" y="617"/>
                      <a:pt x="136543" y="1371"/>
                    </a:cubicBezTo>
                    <a:cubicBezTo>
                      <a:pt x="136543" y="2126"/>
                      <a:pt x="135926" y="2743"/>
                      <a:pt x="135171" y="2743"/>
                    </a:cubicBezTo>
                    <a:lnTo>
                      <a:pt x="127147" y="2743"/>
                    </a:lnTo>
                    <a:cubicBezTo>
                      <a:pt x="126393" y="2743"/>
                      <a:pt x="125776" y="2126"/>
                      <a:pt x="125776" y="1371"/>
                    </a:cubicBezTo>
                    <a:close/>
                    <a:moveTo>
                      <a:pt x="141823" y="1371"/>
                    </a:moveTo>
                    <a:cubicBezTo>
                      <a:pt x="141823" y="617"/>
                      <a:pt x="142441" y="0"/>
                      <a:pt x="143195" y="0"/>
                    </a:cubicBezTo>
                    <a:lnTo>
                      <a:pt x="151219" y="0"/>
                    </a:lnTo>
                    <a:cubicBezTo>
                      <a:pt x="151973" y="0"/>
                      <a:pt x="152591" y="617"/>
                      <a:pt x="152591" y="1371"/>
                    </a:cubicBezTo>
                    <a:cubicBezTo>
                      <a:pt x="152591" y="2126"/>
                      <a:pt x="151973" y="2743"/>
                      <a:pt x="151219" y="2743"/>
                    </a:cubicBezTo>
                    <a:lnTo>
                      <a:pt x="143195" y="2743"/>
                    </a:lnTo>
                    <a:cubicBezTo>
                      <a:pt x="142441" y="2743"/>
                      <a:pt x="141823" y="2126"/>
                      <a:pt x="141823" y="1371"/>
                    </a:cubicBezTo>
                    <a:close/>
                    <a:moveTo>
                      <a:pt x="157940" y="1371"/>
                    </a:moveTo>
                    <a:cubicBezTo>
                      <a:pt x="157940" y="617"/>
                      <a:pt x="158557" y="0"/>
                      <a:pt x="159311" y="0"/>
                    </a:cubicBezTo>
                    <a:lnTo>
                      <a:pt x="167335" y="0"/>
                    </a:lnTo>
                    <a:cubicBezTo>
                      <a:pt x="168090" y="0"/>
                      <a:pt x="168707" y="617"/>
                      <a:pt x="168707" y="1371"/>
                    </a:cubicBezTo>
                    <a:cubicBezTo>
                      <a:pt x="168707" y="2126"/>
                      <a:pt x="168090" y="2743"/>
                      <a:pt x="167335" y="2743"/>
                    </a:cubicBezTo>
                    <a:lnTo>
                      <a:pt x="159311" y="2743"/>
                    </a:lnTo>
                    <a:cubicBezTo>
                      <a:pt x="158557" y="2743"/>
                      <a:pt x="157940" y="2126"/>
                      <a:pt x="15794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46046E39-D61F-E373-E86A-BE413898CA14}"/>
                  </a:ext>
                </a:extLst>
              </p:cNvPr>
              <p:cNvSpPr/>
              <p:nvPr/>
            </p:nvSpPr>
            <p:spPr>
              <a:xfrm>
                <a:off x="1002801" y="4009177"/>
                <a:ext cx="383087" cy="39433"/>
              </a:xfrm>
              <a:custGeom>
                <a:avLst/>
                <a:gdLst>
                  <a:gd name="connsiteX0" fmla="*/ 0 w 383087"/>
                  <a:gd name="connsiteY0" fmla="*/ 0 h 39433"/>
                  <a:gd name="connsiteX1" fmla="*/ 383088 w 383087"/>
                  <a:gd name="connsiteY1" fmla="*/ 39434 h 39433"/>
                  <a:gd name="connsiteX2" fmla="*/ 377876 w 383087"/>
                  <a:gd name="connsiteY2" fmla="*/ 0 h 3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3087" h="39433">
                    <a:moveTo>
                      <a:pt x="0" y="0"/>
                    </a:moveTo>
                    <a:lnTo>
                      <a:pt x="383088" y="39434"/>
                    </a:lnTo>
                    <a:lnTo>
                      <a:pt x="377876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4" name="图形 2">
              <a:extLst>
                <a:ext uri="{FF2B5EF4-FFF2-40B4-BE49-F238E27FC236}">
                  <a16:creationId xmlns:a16="http://schemas.microsoft.com/office/drawing/2014/main" id="{302E953F-11B7-94EB-D84C-A9444B361B67}"/>
                </a:ext>
              </a:extLst>
            </p:cNvPr>
            <p:cNvGrpSpPr/>
            <p:nvPr/>
          </p:nvGrpSpPr>
          <p:grpSpPr>
            <a:xfrm>
              <a:off x="777298" y="3275643"/>
              <a:ext cx="1114710" cy="942792"/>
              <a:chOff x="777298" y="3275643"/>
              <a:chExt cx="1114710" cy="942792"/>
            </a:xfrm>
          </p:grpSpPr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D38B6899-7246-C315-8005-99EBF5D08488}"/>
                  </a:ext>
                </a:extLst>
              </p:cNvPr>
              <p:cNvSpPr/>
              <p:nvPr/>
            </p:nvSpPr>
            <p:spPr>
              <a:xfrm>
                <a:off x="1114655" y="3466298"/>
                <a:ext cx="113431" cy="92445"/>
              </a:xfrm>
              <a:custGeom>
                <a:avLst/>
                <a:gdLst>
                  <a:gd name="connsiteX0" fmla="*/ 0 w 113431"/>
                  <a:gd name="connsiteY0" fmla="*/ 0 h 92445"/>
                  <a:gd name="connsiteX1" fmla="*/ 11521 w 113431"/>
                  <a:gd name="connsiteY1" fmla="*/ 92446 h 92445"/>
                  <a:gd name="connsiteX2" fmla="*/ 95395 w 113431"/>
                  <a:gd name="connsiteY2" fmla="*/ 79621 h 92445"/>
                  <a:gd name="connsiteX3" fmla="*/ 96012 w 113431"/>
                  <a:gd name="connsiteY3" fmla="*/ 77221 h 92445"/>
                  <a:gd name="connsiteX4" fmla="*/ 98961 w 113431"/>
                  <a:gd name="connsiteY4" fmla="*/ 65700 h 92445"/>
                  <a:gd name="connsiteX5" fmla="*/ 102116 w 113431"/>
                  <a:gd name="connsiteY5" fmla="*/ 53698 h 92445"/>
                  <a:gd name="connsiteX6" fmla="*/ 102116 w 113431"/>
                  <a:gd name="connsiteY6" fmla="*/ 53561 h 92445"/>
                  <a:gd name="connsiteX7" fmla="*/ 113431 w 113431"/>
                  <a:gd name="connsiteY7" fmla="*/ 9944 h 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431" h="92445">
                    <a:moveTo>
                      <a:pt x="0" y="0"/>
                    </a:moveTo>
                    <a:lnTo>
                      <a:pt x="11521" y="92446"/>
                    </a:lnTo>
                    <a:lnTo>
                      <a:pt x="95395" y="79621"/>
                    </a:lnTo>
                    <a:lnTo>
                      <a:pt x="96012" y="77221"/>
                    </a:lnTo>
                    <a:lnTo>
                      <a:pt x="98961" y="65700"/>
                    </a:lnTo>
                    <a:lnTo>
                      <a:pt x="102116" y="53698"/>
                    </a:lnTo>
                    <a:lnTo>
                      <a:pt x="102116" y="53561"/>
                    </a:lnTo>
                    <a:lnTo>
                      <a:pt x="113431" y="9944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47EE56A-1521-F7A5-B1C7-B255439AE36C}"/>
                  </a:ext>
                </a:extLst>
              </p:cNvPr>
              <p:cNvSpPr/>
              <p:nvPr/>
            </p:nvSpPr>
            <p:spPr>
              <a:xfrm>
                <a:off x="1108144" y="3333326"/>
                <a:ext cx="191450" cy="198726"/>
              </a:xfrm>
              <a:custGeom>
                <a:avLst/>
                <a:gdLst>
                  <a:gd name="connsiteX0" fmla="*/ 64 w 191450"/>
                  <a:gd name="connsiteY0" fmla="*/ 99025 h 198726"/>
                  <a:gd name="connsiteX1" fmla="*/ 87847 w 191450"/>
                  <a:gd name="connsiteY1" fmla="*/ 198672 h 198726"/>
                  <a:gd name="connsiteX2" fmla="*/ 191128 w 191450"/>
                  <a:gd name="connsiteY2" fmla="*/ 92167 h 198726"/>
                  <a:gd name="connsiteX3" fmla="*/ 92167 w 191450"/>
                  <a:gd name="connsiteY3" fmla="*/ 64 h 198726"/>
                  <a:gd name="connsiteX4" fmla="*/ 64 w 191450"/>
                  <a:gd name="connsiteY4" fmla="*/ 99025 h 198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50" h="198726">
                    <a:moveTo>
                      <a:pt x="64" y="99025"/>
                    </a:moveTo>
                    <a:cubicBezTo>
                      <a:pt x="1985" y="151763"/>
                      <a:pt x="35109" y="200592"/>
                      <a:pt x="87847" y="198672"/>
                    </a:cubicBezTo>
                    <a:cubicBezTo>
                      <a:pt x="140585" y="196752"/>
                      <a:pt x="181390" y="197026"/>
                      <a:pt x="191128" y="92167"/>
                    </a:cubicBezTo>
                    <a:cubicBezTo>
                      <a:pt x="195997" y="39566"/>
                      <a:pt x="144905" y="-1856"/>
                      <a:pt x="92167" y="64"/>
                    </a:cubicBezTo>
                    <a:cubicBezTo>
                      <a:pt x="39429" y="1916"/>
                      <a:pt x="-1856" y="46287"/>
                      <a:pt x="64" y="99025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5B2AD94-0CB9-F1F6-B965-2710029B9FE2}"/>
                  </a:ext>
                </a:extLst>
              </p:cNvPr>
              <p:cNvSpPr/>
              <p:nvPr/>
            </p:nvSpPr>
            <p:spPr>
              <a:xfrm>
                <a:off x="1092401" y="3275643"/>
                <a:ext cx="278467" cy="214932"/>
              </a:xfrm>
              <a:custGeom>
                <a:avLst/>
                <a:gdLst>
                  <a:gd name="connsiteX0" fmla="*/ 114905 w 278467"/>
                  <a:gd name="connsiteY0" fmla="*/ 105890 h 214932"/>
                  <a:gd name="connsiteX1" fmla="*/ 62921 w 278467"/>
                  <a:gd name="connsiteY1" fmla="*/ 102461 h 214932"/>
                  <a:gd name="connsiteX2" fmla="*/ 56132 w 278467"/>
                  <a:gd name="connsiteY2" fmla="*/ 105136 h 214932"/>
                  <a:gd name="connsiteX3" fmla="*/ 47559 w 278467"/>
                  <a:gd name="connsiteY3" fmla="*/ 138123 h 214932"/>
                  <a:gd name="connsiteX4" fmla="*/ 30277 w 278467"/>
                  <a:gd name="connsiteY4" fmla="*/ 145941 h 214932"/>
                  <a:gd name="connsiteX5" fmla="*/ 43581 w 278467"/>
                  <a:gd name="connsiteY5" fmla="*/ 167132 h 214932"/>
                  <a:gd name="connsiteX6" fmla="*/ 32266 w 278467"/>
                  <a:gd name="connsiteY6" fmla="*/ 214932 h 214932"/>
                  <a:gd name="connsiteX7" fmla="*/ 2091 w 278467"/>
                  <a:gd name="connsiteY7" fmla="*/ 134968 h 214932"/>
                  <a:gd name="connsiteX8" fmla="*/ 78763 w 278467"/>
                  <a:gd name="connsiteY8" fmla="*/ 22977 h 214932"/>
                  <a:gd name="connsiteX9" fmla="*/ 167094 w 278467"/>
                  <a:gd name="connsiteY9" fmla="*/ 3706 h 214932"/>
                  <a:gd name="connsiteX10" fmla="*/ 278468 w 278467"/>
                  <a:gd name="connsiteY10" fmla="*/ 27846 h 214932"/>
                  <a:gd name="connsiteX11" fmla="*/ 161951 w 278467"/>
                  <a:gd name="connsiteY11" fmla="*/ 122418 h 214932"/>
                  <a:gd name="connsiteX12" fmla="*/ 114905 w 278467"/>
                  <a:gd name="connsiteY12" fmla="*/ 105890 h 21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467" h="214932">
                    <a:moveTo>
                      <a:pt x="114905" y="105890"/>
                    </a:moveTo>
                    <a:cubicBezTo>
                      <a:pt x="98583" y="98209"/>
                      <a:pt x="79997" y="96769"/>
                      <a:pt x="62921" y="102461"/>
                    </a:cubicBezTo>
                    <a:cubicBezTo>
                      <a:pt x="60246" y="103353"/>
                      <a:pt x="57915" y="104244"/>
                      <a:pt x="56132" y="105136"/>
                    </a:cubicBezTo>
                    <a:cubicBezTo>
                      <a:pt x="46050" y="110073"/>
                      <a:pt x="47559" y="138123"/>
                      <a:pt x="47559" y="138123"/>
                    </a:cubicBezTo>
                    <a:cubicBezTo>
                      <a:pt x="47559" y="138123"/>
                      <a:pt x="34186" y="127561"/>
                      <a:pt x="30277" y="145941"/>
                    </a:cubicBezTo>
                    <a:cubicBezTo>
                      <a:pt x="26368" y="164320"/>
                      <a:pt x="43581" y="167132"/>
                      <a:pt x="43581" y="167132"/>
                    </a:cubicBezTo>
                    <a:lnTo>
                      <a:pt x="32266" y="214932"/>
                    </a:lnTo>
                    <a:cubicBezTo>
                      <a:pt x="32266" y="214932"/>
                      <a:pt x="14366" y="185786"/>
                      <a:pt x="2091" y="134968"/>
                    </a:cubicBezTo>
                    <a:cubicBezTo>
                      <a:pt x="-9774" y="85659"/>
                      <a:pt x="30620" y="7889"/>
                      <a:pt x="78763" y="22977"/>
                    </a:cubicBezTo>
                    <a:cubicBezTo>
                      <a:pt x="78763" y="22977"/>
                      <a:pt x="118814" y="-11039"/>
                      <a:pt x="167094" y="3706"/>
                    </a:cubicBezTo>
                    <a:cubicBezTo>
                      <a:pt x="219901" y="19822"/>
                      <a:pt x="256317" y="53358"/>
                      <a:pt x="278468" y="27846"/>
                    </a:cubicBezTo>
                    <a:cubicBezTo>
                      <a:pt x="278468" y="27846"/>
                      <a:pt x="263517" y="153279"/>
                      <a:pt x="161951" y="122418"/>
                    </a:cubicBezTo>
                    <a:lnTo>
                      <a:pt x="114905" y="105890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AB76354-E098-E0D4-5498-E413D644D3A6}"/>
                  </a:ext>
                </a:extLst>
              </p:cNvPr>
              <p:cNvSpPr/>
              <p:nvPr/>
            </p:nvSpPr>
            <p:spPr>
              <a:xfrm>
                <a:off x="1130977" y="3500039"/>
                <a:ext cx="82638" cy="56647"/>
              </a:xfrm>
              <a:custGeom>
                <a:avLst/>
                <a:gdLst>
                  <a:gd name="connsiteX0" fmla="*/ 76878 w 82638"/>
                  <a:gd name="connsiteY0" fmla="*/ 56647 h 56647"/>
                  <a:gd name="connsiteX1" fmla="*/ 82639 w 82638"/>
                  <a:gd name="connsiteY1" fmla="*/ 31959 h 56647"/>
                  <a:gd name="connsiteX2" fmla="*/ 0 w 82638"/>
                  <a:gd name="connsiteY2" fmla="*/ 0 h 56647"/>
                  <a:gd name="connsiteX3" fmla="*/ 76878 w 82638"/>
                  <a:gd name="connsiteY3" fmla="*/ 56647 h 5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38" h="56647">
                    <a:moveTo>
                      <a:pt x="76878" y="56647"/>
                    </a:moveTo>
                    <a:lnTo>
                      <a:pt x="82639" y="31959"/>
                    </a:lnTo>
                    <a:cubicBezTo>
                      <a:pt x="82639" y="31959"/>
                      <a:pt x="21808" y="36896"/>
                      <a:pt x="0" y="0"/>
                    </a:cubicBezTo>
                    <a:cubicBezTo>
                      <a:pt x="0" y="0"/>
                      <a:pt x="343" y="50201"/>
                      <a:pt x="76878" y="56647"/>
                    </a:cubicBez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6FB72D9F-0730-7374-0E66-33B531444135}"/>
                  </a:ext>
                </a:extLst>
              </p:cNvPr>
              <p:cNvSpPr/>
              <p:nvPr/>
            </p:nvSpPr>
            <p:spPr>
              <a:xfrm>
                <a:off x="987072" y="3544411"/>
                <a:ext cx="402396" cy="475877"/>
              </a:xfrm>
              <a:custGeom>
                <a:avLst/>
                <a:gdLst>
                  <a:gd name="connsiteX0" fmla="*/ 7910 w 402396"/>
                  <a:gd name="connsiteY0" fmla="*/ 316840 h 475877"/>
                  <a:gd name="connsiteX1" fmla="*/ 1258 w 402396"/>
                  <a:gd name="connsiteY1" fmla="*/ 197990 h 475877"/>
                  <a:gd name="connsiteX2" fmla="*/ 154123 w 402396"/>
                  <a:gd name="connsiteY2" fmla="*/ 2949 h 475877"/>
                  <a:gd name="connsiteX3" fmla="*/ 154740 w 402396"/>
                  <a:gd name="connsiteY3" fmla="*/ 2812 h 475877"/>
                  <a:gd name="connsiteX4" fmla="*/ 175931 w 402396"/>
                  <a:gd name="connsiteY4" fmla="*/ 137 h 475877"/>
                  <a:gd name="connsiteX5" fmla="*/ 178194 w 402396"/>
                  <a:gd name="connsiteY5" fmla="*/ 0 h 475877"/>
                  <a:gd name="connsiteX6" fmla="*/ 376116 w 402396"/>
                  <a:gd name="connsiteY6" fmla="*/ 176936 h 475877"/>
                  <a:gd name="connsiteX7" fmla="*/ 382357 w 402396"/>
                  <a:gd name="connsiteY7" fmla="*/ 288310 h 475877"/>
                  <a:gd name="connsiteX8" fmla="*/ 402245 w 402396"/>
                  <a:gd name="connsiteY8" fmla="*/ 452285 h 475877"/>
                  <a:gd name="connsiteX9" fmla="*/ 382906 w 402396"/>
                  <a:gd name="connsiteY9" fmla="*/ 474231 h 475877"/>
                  <a:gd name="connsiteX10" fmla="*/ 20666 w 402396"/>
                  <a:gd name="connsiteY10" fmla="*/ 475877 h 475877"/>
                  <a:gd name="connsiteX11" fmla="*/ 983 w 402396"/>
                  <a:gd name="connsiteY11" fmla="*/ 455303 h 475877"/>
                  <a:gd name="connsiteX12" fmla="*/ 7910 w 402396"/>
                  <a:gd name="connsiteY12" fmla="*/ 316840 h 47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2396" h="475877">
                    <a:moveTo>
                      <a:pt x="7910" y="316840"/>
                    </a:moveTo>
                    <a:lnTo>
                      <a:pt x="1258" y="197990"/>
                    </a:lnTo>
                    <a:cubicBezTo>
                      <a:pt x="-4091" y="102664"/>
                      <a:pt x="983" y="2880"/>
                      <a:pt x="154123" y="2949"/>
                    </a:cubicBezTo>
                    <a:cubicBezTo>
                      <a:pt x="154328" y="2880"/>
                      <a:pt x="154534" y="2880"/>
                      <a:pt x="154740" y="2812"/>
                    </a:cubicBezTo>
                    <a:cubicBezTo>
                      <a:pt x="164890" y="1166"/>
                      <a:pt x="172365" y="480"/>
                      <a:pt x="175931" y="137"/>
                    </a:cubicBezTo>
                    <a:cubicBezTo>
                      <a:pt x="177440" y="0"/>
                      <a:pt x="178194" y="0"/>
                      <a:pt x="178194" y="0"/>
                    </a:cubicBezTo>
                    <a:cubicBezTo>
                      <a:pt x="375705" y="0"/>
                      <a:pt x="370355" y="73381"/>
                      <a:pt x="376116" y="176936"/>
                    </a:cubicBezTo>
                    <a:lnTo>
                      <a:pt x="382357" y="288310"/>
                    </a:lnTo>
                    <a:lnTo>
                      <a:pt x="402245" y="452285"/>
                    </a:lnTo>
                    <a:cubicBezTo>
                      <a:pt x="403685" y="463944"/>
                      <a:pt x="394633" y="474162"/>
                      <a:pt x="382906" y="474231"/>
                    </a:cubicBezTo>
                    <a:lnTo>
                      <a:pt x="20666" y="475877"/>
                    </a:lnTo>
                    <a:cubicBezTo>
                      <a:pt x="9419" y="475945"/>
                      <a:pt x="435" y="466550"/>
                      <a:pt x="983" y="455303"/>
                    </a:cubicBezTo>
                    <a:lnTo>
                      <a:pt x="7910" y="316840"/>
                    </a:lnTo>
                    <a:close/>
                  </a:path>
                </a:pathLst>
              </a:custGeom>
              <a:solidFill>
                <a:srgbClr val="96D9C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3A90765-F34E-B302-E1A3-C38C79CC319F}"/>
                  </a:ext>
                </a:extLst>
              </p:cNvPr>
              <p:cNvSpPr/>
              <p:nvPr/>
            </p:nvSpPr>
            <p:spPr>
              <a:xfrm>
                <a:off x="1141744" y="3544616"/>
                <a:ext cx="21191" cy="2674"/>
              </a:xfrm>
              <a:custGeom>
                <a:avLst/>
                <a:gdLst>
                  <a:gd name="connsiteX0" fmla="*/ 21191 w 21191"/>
                  <a:gd name="connsiteY0" fmla="*/ 0 h 2674"/>
                  <a:gd name="connsiteX1" fmla="*/ 0 w 21191"/>
                  <a:gd name="connsiteY1" fmla="*/ 2675 h 2674"/>
                  <a:gd name="connsiteX2" fmla="*/ 21191 w 21191"/>
                  <a:gd name="connsiteY2" fmla="*/ 0 h 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1" h="2674">
                    <a:moveTo>
                      <a:pt x="21191" y="0"/>
                    </a:moveTo>
                    <a:cubicBezTo>
                      <a:pt x="17625" y="275"/>
                      <a:pt x="10150" y="960"/>
                      <a:pt x="0" y="2675"/>
                    </a:cubicBezTo>
                    <a:cubicBezTo>
                      <a:pt x="6927" y="1372"/>
                      <a:pt x="14059" y="480"/>
                      <a:pt x="21191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2">
                <a:extLst>
                  <a:ext uri="{FF2B5EF4-FFF2-40B4-BE49-F238E27FC236}">
                    <a16:creationId xmlns:a16="http://schemas.microsoft.com/office/drawing/2014/main" id="{490600FB-0861-3F89-B8EF-B433971EB928}"/>
                  </a:ext>
                </a:extLst>
              </p:cNvPr>
              <p:cNvGrpSpPr/>
              <p:nvPr/>
            </p:nvGrpSpPr>
            <p:grpSpPr>
              <a:xfrm>
                <a:off x="777298" y="3292859"/>
                <a:ext cx="1114710" cy="925575"/>
                <a:chOff x="777298" y="3292859"/>
                <a:chExt cx="1114710" cy="925575"/>
              </a:xfrm>
            </p:grpSpPr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A6198980-C370-1EA1-D9E3-EBEEC006C834}"/>
                    </a:ext>
                  </a:extLst>
                </p:cNvPr>
                <p:cNvSpPr/>
                <p:nvPr/>
              </p:nvSpPr>
              <p:spPr>
                <a:xfrm>
                  <a:off x="1603264" y="3292859"/>
                  <a:ext cx="288745" cy="242424"/>
                </a:xfrm>
                <a:custGeom>
                  <a:avLst/>
                  <a:gdLst>
                    <a:gd name="connsiteX0" fmla="*/ 288745 w 288745"/>
                    <a:gd name="connsiteY0" fmla="*/ 0 h 242424"/>
                    <a:gd name="connsiteX1" fmla="*/ 270640 w 288745"/>
                    <a:gd name="connsiteY1" fmla="*/ 39228 h 242424"/>
                    <a:gd name="connsiteX2" fmla="*/ 180046 w 288745"/>
                    <a:gd name="connsiteY2" fmla="*/ 234955 h 242424"/>
                    <a:gd name="connsiteX3" fmla="*/ 21215 w 288745"/>
                    <a:gd name="connsiteY3" fmla="*/ 198402 h 242424"/>
                    <a:gd name="connsiteX4" fmla="*/ 36302 w 288745"/>
                    <a:gd name="connsiteY4" fmla="*/ 56921 h 242424"/>
                    <a:gd name="connsiteX5" fmla="*/ 246569 w 288745"/>
                    <a:gd name="connsiteY5" fmla="*/ 9464 h 242424"/>
                    <a:gd name="connsiteX6" fmla="*/ 288745 w 288745"/>
                    <a:gd name="connsiteY6" fmla="*/ 0 h 242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745" h="242424">
                      <a:moveTo>
                        <a:pt x="288745" y="0"/>
                      </a:moveTo>
                      <a:lnTo>
                        <a:pt x="270640" y="39228"/>
                      </a:lnTo>
                      <a:lnTo>
                        <a:pt x="180046" y="234955"/>
                      </a:lnTo>
                      <a:cubicBezTo>
                        <a:pt x="180046" y="234955"/>
                        <a:pt x="76627" y="266982"/>
                        <a:pt x="21215" y="198402"/>
                      </a:cubicBezTo>
                      <a:cubicBezTo>
                        <a:pt x="-34129" y="129822"/>
                        <a:pt x="36302" y="56921"/>
                        <a:pt x="36302" y="56921"/>
                      </a:cubicBezTo>
                      <a:lnTo>
                        <a:pt x="246569" y="9464"/>
                      </a:lnTo>
                      <a:lnTo>
                        <a:pt x="288745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83C68DBB-1249-C40A-3B0C-50CF5F82AF12}"/>
                    </a:ext>
                  </a:extLst>
                </p:cNvPr>
                <p:cNvSpPr/>
                <p:nvPr/>
              </p:nvSpPr>
              <p:spPr>
                <a:xfrm>
                  <a:off x="1083862" y="3495170"/>
                  <a:ext cx="699447" cy="568322"/>
                </a:xfrm>
                <a:custGeom>
                  <a:avLst/>
                  <a:gdLst>
                    <a:gd name="connsiteX0" fmla="*/ 699447 w 699447"/>
                    <a:gd name="connsiteY0" fmla="*/ 32644 h 568322"/>
                    <a:gd name="connsiteX1" fmla="*/ 35799 w 699447"/>
                    <a:gd name="connsiteY1" fmla="*/ 568322 h 568322"/>
                    <a:gd name="connsiteX2" fmla="*/ 0 w 699447"/>
                    <a:gd name="connsiteY2" fmla="*/ 523745 h 568322"/>
                    <a:gd name="connsiteX3" fmla="*/ 648835 w 699447"/>
                    <a:gd name="connsiteY3" fmla="*/ 0 h 568322"/>
                    <a:gd name="connsiteX4" fmla="*/ 645955 w 699447"/>
                    <a:gd name="connsiteY4" fmla="*/ 26746 h 568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9447" h="568322">
                      <a:moveTo>
                        <a:pt x="699447" y="32644"/>
                      </a:moveTo>
                      <a:lnTo>
                        <a:pt x="35799" y="568322"/>
                      </a:lnTo>
                      <a:lnTo>
                        <a:pt x="0" y="523745"/>
                      </a:lnTo>
                      <a:lnTo>
                        <a:pt x="648835" y="0"/>
                      </a:lnTo>
                      <a:lnTo>
                        <a:pt x="645955" y="26746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E4425179-45EA-90D8-0E03-A8E648DF61DA}"/>
                    </a:ext>
                  </a:extLst>
                </p:cNvPr>
                <p:cNvSpPr/>
                <p:nvPr/>
              </p:nvSpPr>
              <p:spPr>
                <a:xfrm>
                  <a:off x="975917" y="3349781"/>
                  <a:ext cx="684702" cy="580049"/>
                </a:xfrm>
                <a:custGeom>
                  <a:avLst/>
                  <a:gdLst>
                    <a:gd name="connsiteX0" fmla="*/ 684703 w 684702"/>
                    <a:gd name="connsiteY0" fmla="*/ 56373 h 580049"/>
                    <a:gd name="connsiteX1" fmla="*/ 35867 w 684702"/>
                    <a:gd name="connsiteY1" fmla="*/ 580050 h 580049"/>
                    <a:gd name="connsiteX2" fmla="*/ 0 w 684702"/>
                    <a:gd name="connsiteY2" fmla="*/ 535678 h 580049"/>
                    <a:gd name="connsiteX3" fmla="*/ 663649 w 684702"/>
                    <a:gd name="connsiteY3" fmla="*/ 0 h 580049"/>
                    <a:gd name="connsiteX4" fmla="*/ 657956 w 684702"/>
                    <a:gd name="connsiteY4" fmla="*/ 53287 h 580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702" h="580049">
                      <a:moveTo>
                        <a:pt x="684703" y="56373"/>
                      </a:moveTo>
                      <a:lnTo>
                        <a:pt x="35867" y="580050"/>
                      </a:lnTo>
                      <a:lnTo>
                        <a:pt x="0" y="535678"/>
                      </a:lnTo>
                      <a:lnTo>
                        <a:pt x="663649" y="0"/>
                      </a:lnTo>
                      <a:lnTo>
                        <a:pt x="657956" y="53287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D99258DD-057E-D165-0160-8F8B108BDB53}"/>
                    </a:ext>
                  </a:extLst>
                </p:cNvPr>
                <p:cNvSpPr/>
                <p:nvPr/>
              </p:nvSpPr>
              <p:spPr>
                <a:xfrm>
                  <a:off x="1011785" y="3406153"/>
                  <a:ext cx="723519" cy="612762"/>
                </a:xfrm>
                <a:custGeom>
                  <a:avLst/>
                  <a:gdLst>
                    <a:gd name="connsiteX0" fmla="*/ 720913 w 723519"/>
                    <a:gd name="connsiteY0" fmla="*/ 89017 h 612762"/>
                    <a:gd name="connsiteX1" fmla="*/ 72078 w 723519"/>
                    <a:gd name="connsiteY1" fmla="*/ 612763 h 612762"/>
                    <a:gd name="connsiteX2" fmla="*/ 0 w 723519"/>
                    <a:gd name="connsiteY2" fmla="*/ 523677 h 612762"/>
                    <a:gd name="connsiteX3" fmla="*/ 648835 w 723519"/>
                    <a:gd name="connsiteY3" fmla="*/ 0 h 612762"/>
                    <a:gd name="connsiteX4" fmla="*/ 675582 w 723519"/>
                    <a:gd name="connsiteY4" fmla="*/ 2812 h 612762"/>
                    <a:gd name="connsiteX5" fmla="*/ 670095 w 723519"/>
                    <a:gd name="connsiteY5" fmla="*/ 56373 h 612762"/>
                    <a:gd name="connsiteX6" fmla="*/ 723519 w 723519"/>
                    <a:gd name="connsiteY6" fmla="*/ 62271 h 61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3519" h="612762">
                      <a:moveTo>
                        <a:pt x="720913" y="89017"/>
                      </a:moveTo>
                      <a:lnTo>
                        <a:pt x="72078" y="612763"/>
                      </a:lnTo>
                      <a:lnTo>
                        <a:pt x="0" y="523677"/>
                      </a:lnTo>
                      <a:lnTo>
                        <a:pt x="648835" y="0"/>
                      </a:lnTo>
                      <a:lnTo>
                        <a:pt x="675582" y="2812"/>
                      </a:lnTo>
                      <a:lnTo>
                        <a:pt x="670095" y="56373"/>
                      </a:lnTo>
                      <a:lnTo>
                        <a:pt x="723519" y="62271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87171327-5F4E-F75F-2E73-F7E52CA85C1D}"/>
                    </a:ext>
                  </a:extLst>
                </p:cNvPr>
                <p:cNvSpPr/>
                <p:nvPr/>
              </p:nvSpPr>
              <p:spPr>
                <a:xfrm>
                  <a:off x="939161" y="3882863"/>
                  <a:ext cx="181261" cy="213539"/>
                </a:xfrm>
                <a:custGeom>
                  <a:avLst/>
                  <a:gdLst>
                    <a:gd name="connsiteX0" fmla="*/ 4661 w 181261"/>
                    <a:gd name="connsiteY0" fmla="*/ 36955 h 213539"/>
                    <a:gd name="connsiteX1" fmla="*/ 7815 w 181261"/>
                    <a:gd name="connsiteY1" fmla="*/ 7671 h 213539"/>
                    <a:gd name="connsiteX2" fmla="*/ 11656 w 181261"/>
                    <a:gd name="connsiteY2" fmla="*/ 4585 h 213539"/>
                    <a:gd name="connsiteX3" fmla="*/ 41077 w 181261"/>
                    <a:gd name="connsiteY3" fmla="*/ 7877 h 213539"/>
                    <a:gd name="connsiteX4" fmla="*/ 72761 w 181261"/>
                    <a:gd name="connsiteY4" fmla="*/ 47105 h 213539"/>
                    <a:gd name="connsiteX5" fmla="*/ 108902 w 181261"/>
                    <a:gd name="connsiteY5" fmla="*/ 92162 h 213539"/>
                    <a:gd name="connsiteX6" fmla="*/ 176797 w 181261"/>
                    <a:gd name="connsiteY6" fmla="*/ 176584 h 213539"/>
                    <a:gd name="connsiteX7" fmla="*/ 173436 w 181261"/>
                    <a:gd name="connsiteY7" fmla="*/ 205867 h 213539"/>
                    <a:gd name="connsiteX8" fmla="*/ 169596 w 181261"/>
                    <a:gd name="connsiteY8" fmla="*/ 208954 h 213539"/>
                    <a:gd name="connsiteX9" fmla="*/ 140655 w 181261"/>
                    <a:gd name="connsiteY9" fmla="*/ 206279 h 213539"/>
                    <a:gd name="connsiteX10" fmla="*/ 139832 w 181261"/>
                    <a:gd name="connsiteY10" fmla="*/ 204976 h 213539"/>
                    <a:gd name="connsiteX11" fmla="*/ 72624 w 181261"/>
                    <a:gd name="connsiteY11" fmla="*/ 121445 h 213539"/>
                    <a:gd name="connsiteX12" fmla="*/ 4661 w 181261"/>
                    <a:gd name="connsiteY12" fmla="*/ 36955 h 21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261" h="213539">
                      <a:moveTo>
                        <a:pt x="4661" y="36955"/>
                      </a:moveTo>
                      <a:cubicBezTo>
                        <a:pt x="-2609" y="27971"/>
                        <a:pt x="-1237" y="14941"/>
                        <a:pt x="7815" y="7671"/>
                      </a:cubicBezTo>
                      <a:lnTo>
                        <a:pt x="11656" y="4585"/>
                      </a:lnTo>
                      <a:cubicBezTo>
                        <a:pt x="20640" y="-2684"/>
                        <a:pt x="33807" y="-1107"/>
                        <a:pt x="41077" y="7877"/>
                      </a:cubicBezTo>
                      <a:lnTo>
                        <a:pt x="72761" y="47105"/>
                      </a:lnTo>
                      <a:lnTo>
                        <a:pt x="108902" y="92162"/>
                      </a:lnTo>
                      <a:lnTo>
                        <a:pt x="176797" y="176584"/>
                      </a:lnTo>
                      <a:cubicBezTo>
                        <a:pt x="183792" y="185568"/>
                        <a:pt x="182489" y="198735"/>
                        <a:pt x="173436" y="205867"/>
                      </a:cubicBezTo>
                      <a:lnTo>
                        <a:pt x="169596" y="208954"/>
                      </a:lnTo>
                      <a:cubicBezTo>
                        <a:pt x="160886" y="215949"/>
                        <a:pt x="148062" y="214851"/>
                        <a:pt x="140655" y="206279"/>
                      </a:cubicBezTo>
                      <a:cubicBezTo>
                        <a:pt x="140449" y="205730"/>
                        <a:pt x="140175" y="205456"/>
                        <a:pt x="139832" y="204976"/>
                      </a:cubicBezTo>
                      <a:lnTo>
                        <a:pt x="72624" y="121445"/>
                      </a:lnTo>
                      <a:lnTo>
                        <a:pt x="4661" y="3695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7D6B0C3B-4434-0F18-2504-9102C24907BA}"/>
                    </a:ext>
                  </a:extLst>
                </p:cNvPr>
                <p:cNvSpPr/>
                <p:nvPr/>
              </p:nvSpPr>
              <p:spPr>
                <a:xfrm>
                  <a:off x="902297" y="3911101"/>
                  <a:ext cx="181142" cy="213515"/>
                </a:xfrm>
                <a:custGeom>
                  <a:avLst/>
                  <a:gdLst>
                    <a:gd name="connsiteX0" fmla="*/ 3874 w 181142"/>
                    <a:gd name="connsiteY0" fmla="*/ 35943 h 213515"/>
                    <a:gd name="connsiteX1" fmla="*/ 7715 w 181142"/>
                    <a:gd name="connsiteY1" fmla="*/ 7756 h 213515"/>
                    <a:gd name="connsiteX2" fmla="*/ 11692 w 181142"/>
                    <a:gd name="connsiteY2" fmla="*/ 4533 h 213515"/>
                    <a:gd name="connsiteX3" fmla="*/ 40839 w 181142"/>
                    <a:gd name="connsiteY3" fmla="*/ 7756 h 213515"/>
                    <a:gd name="connsiteX4" fmla="*/ 41524 w 181142"/>
                    <a:gd name="connsiteY4" fmla="*/ 8648 h 213515"/>
                    <a:gd name="connsiteX5" fmla="*/ 109419 w 181142"/>
                    <a:gd name="connsiteY5" fmla="*/ 93070 h 213515"/>
                    <a:gd name="connsiteX6" fmla="*/ 177039 w 181142"/>
                    <a:gd name="connsiteY6" fmla="*/ 177492 h 213515"/>
                    <a:gd name="connsiteX7" fmla="*/ 177381 w 181142"/>
                    <a:gd name="connsiteY7" fmla="*/ 177903 h 213515"/>
                    <a:gd name="connsiteX8" fmla="*/ 173335 w 181142"/>
                    <a:gd name="connsiteY8" fmla="*/ 205747 h 213515"/>
                    <a:gd name="connsiteX9" fmla="*/ 169495 w 181142"/>
                    <a:gd name="connsiteY9" fmla="*/ 208833 h 213515"/>
                    <a:gd name="connsiteX10" fmla="*/ 141240 w 181142"/>
                    <a:gd name="connsiteY10" fmla="*/ 207050 h 213515"/>
                    <a:gd name="connsiteX11" fmla="*/ 140348 w 181142"/>
                    <a:gd name="connsiteY11" fmla="*/ 205610 h 213515"/>
                    <a:gd name="connsiteX12" fmla="*/ 4491 w 181142"/>
                    <a:gd name="connsiteY12" fmla="*/ 36697 h 213515"/>
                    <a:gd name="connsiteX13" fmla="*/ 3874 w 181142"/>
                    <a:gd name="connsiteY13" fmla="*/ 35943 h 21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1142" h="213515">
                      <a:moveTo>
                        <a:pt x="3874" y="35943"/>
                      </a:moveTo>
                      <a:cubicBezTo>
                        <a:pt x="-2504" y="27439"/>
                        <a:pt x="-858" y="14683"/>
                        <a:pt x="7715" y="7756"/>
                      </a:cubicBezTo>
                      <a:lnTo>
                        <a:pt x="11692" y="4533"/>
                      </a:lnTo>
                      <a:cubicBezTo>
                        <a:pt x="20539" y="-2600"/>
                        <a:pt x="33844" y="-1159"/>
                        <a:pt x="40839" y="7756"/>
                      </a:cubicBezTo>
                      <a:lnTo>
                        <a:pt x="41524" y="8648"/>
                      </a:lnTo>
                      <a:lnTo>
                        <a:pt x="109419" y="93070"/>
                      </a:lnTo>
                      <a:lnTo>
                        <a:pt x="177039" y="177492"/>
                      </a:lnTo>
                      <a:cubicBezTo>
                        <a:pt x="177176" y="177629"/>
                        <a:pt x="177244" y="177766"/>
                        <a:pt x="177381" y="177903"/>
                      </a:cubicBezTo>
                      <a:cubicBezTo>
                        <a:pt x="183622" y="186544"/>
                        <a:pt x="181976" y="199026"/>
                        <a:pt x="173335" y="205747"/>
                      </a:cubicBezTo>
                      <a:lnTo>
                        <a:pt x="169495" y="208833"/>
                      </a:lnTo>
                      <a:cubicBezTo>
                        <a:pt x="160922" y="215759"/>
                        <a:pt x="148784" y="214868"/>
                        <a:pt x="141240" y="207050"/>
                      </a:cubicBezTo>
                      <a:cubicBezTo>
                        <a:pt x="141034" y="206501"/>
                        <a:pt x="140691" y="206021"/>
                        <a:pt x="140348" y="205610"/>
                      </a:cubicBezTo>
                      <a:lnTo>
                        <a:pt x="4491" y="36697"/>
                      </a:lnTo>
                      <a:cubicBezTo>
                        <a:pt x="4354" y="36491"/>
                        <a:pt x="4080" y="36217"/>
                        <a:pt x="3874" y="359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522CE4BB-40DC-F468-D48C-8BB4E64D9096}"/>
                    </a:ext>
                  </a:extLst>
                </p:cNvPr>
                <p:cNvSpPr/>
                <p:nvPr/>
              </p:nvSpPr>
              <p:spPr>
                <a:xfrm>
                  <a:off x="866040" y="3940253"/>
                  <a:ext cx="181277" cy="213544"/>
                </a:xfrm>
                <a:custGeom>
                  <a:avLst/>
                  <a:gdLst>
                    <a:gd name="connsiteX0" fmla="*/ 11671 w 181277"/>
                    <a:gd name="connsiteY0" fmla="*/ 4390 h 213544"/>
                    <a:gd name="connsiteX1" fmla="*/ 40132 w 181277"/>
                    <a:gd name="connsiteY1" fmla="*/ 6722 h 213544"/>
                    <a:gd name="connsiteX2" fmla="*/ 40680 w 181277"/>
                    <a:gd name="connsiteY2" fmla="*/ 7751 h 213544"/>
                    <a:gd name="connsiteX3" fmla="*/ 176400 w 181277"/>
                    <a:gd name="connsiteY3" fmla="*/ 176732 h 213544"/>
                    <a:gd name="connsiteX4" fmla="*/ 177634 w 181277"/>
                    <a:gd name="connsiteY4" fmla="*/ 177966 h 213544"/>
                    <a:gd name="connsiteX5" fmla="*/ 173451 w 181277"/>
                    <a:gd name="connsiteY5" fmla="*/ 205947 h 213544"/>
                    <a:gd name="connsiteX6" fmla="*/ 169611 w 181277"/>
                    <a:gd name="connsiteY6" fmla="*/ 209033 h 213544"/>
                    <a:gd name="connsiteX7" fmla="*/ 140464 w 181277"/>
                    <a:gd name="connsiteY7" fmla="*/ 205810 h 213544"/>
                    <a:gd name="connsiteX8" fmla="*/ 4401 w 181277"/>
                    <a:gd name="connsiteY8" fmla="*/ 37034 h 213544"/>
                    <a:gd name="connsiteX9" fmla="*/ 4058 w 181277"/>
                    <a:gd name="connsiteY9" fmla="*/ 36349 h 213544"/>
                    <a:gd name="connsiteX10" fmla="*/ 7693 w 181277"/>
                    <a:gd name="connsiteY10" fmla="*/ 7614 h 213544"/>
                    <a:gd name="connsiteX11" fmla="*/ 11671 w 181277"/>
                    <a:gd name="connsiteY11" fmla="*/ 4390 h 213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277" h="213544">
                      <a:moveTo>
                        <a:pt x="11671" y="4390"/>
                      </a:moveTo>
                      <a:cubicBezTo>
                        <a:pt x="20312" y="-2331"/>
                        <a:pt x="32999" y="-1165"/>
                        <a:pt x="40132" y="6722"/>
                      </a:cubicBezTo>
                      <a:cubicBezTo>
                        <a:pt x="40200" y="7134"/>
                        <a:pt x="40474" y="7408"/>
                        <a:pt x="40680" y="7751"/>
                      </a:cubicBezTo>
                      <a:lnTo>
                        <a:pt x="176400" y="176732"/>
                      </a:lnTo>
                      <a:cubicBezTo>
                        <a:pt x="176743" y="177143"/>
                        <a:pt x="177086" y="177623"/>
                        <a:pt x="177634" y="177966"/>
                      </a:cubicBezTo>
                      <a:cubicBezTo>
                        <a:pt x="183807" y="186813"/>
                        <a:pt x="181955" y="199020"/>
                        <a:pt x="173451" y="205947"/>
                      </a:cubicBezTo>
                      <a:lnTo>
                        <a:pt x="169611" y="209033"/>
                      </a:lnTo>
                      <a:cubicBezTo>
                        <a:pt x="160764" y="216165"/>
                        <a:pt x="147596" y="214657"/>
                        <a:pt x="140464" y="205810"/>
                      </a:cubicBezTo>
                      <a:lnTo>
                        <a:pt x="4401" y="37034"/>
                      </a:lnTo>
                      <a:lnTo>
                        <a:pt x="4058" y="36349"/>
                      </a:lnTo>
                      <a:cubicBezTo>
                        <a:pt x="-2525" y="27296"/>
                        <a:pt x="-948" y="14814"/>
                        <a:pt x="7693" y="7614"/>
                      </a:cubicBezTo>
                      <a:lnTo>
                        <a:pt x="11671" y="439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983E3F7A-78B2-AE98-4CE6-D2D095B15278}"/>
                    </a:ext>
                  </a:extLst>
                </p:cNvPr>
                <p:cNvSpPr/>
                <p:nvPr/>
              </p:nvSpPr>
              <p:spPr>
                <a:xfrm>
                  <a:off x="777298" y="3971733"/>
                  <a:ext cx="233251" cy="246702"/>
                </a:xfrm>
                <a:custGeom>
                  <a:avLst/>
                  <a:gdLst>
                    <a:gd name="connsiteX0" fmla="*/ 20928 w 233251"/>
                    <a:gd name="connsiteY0" fmla="*/ 54864 h 246702"/>
                    <a:gd name="connsiteX1" fmla="*/ 88891 w 233251"/>
                    <a:gd name="connsiteY1" fmla="*/ 0 h 246702"/>
                    <a:gd name="connsiteX2" fmla="*/ 92800 w 233251"/>
                    <a:gd name="connsiteY2" fmla="*/ 4869 h 246702"/>
                    <a:gd name="connsiteX3" fmla="*/ 93143 w 233251"/>
                    <a:gd name="connsiteY3" fmla="*/ 5555 h 246702"/>
                    <a:gd name="connsiteX4" fmla="*/ 229137 w 233251"/>
                    <a:gd name="connsiteY4" fmla="*/ 174330 h 246702"/>
                    <a:gd name="connsiteX5" fmla="*/ 233252 w 233251"/>
                    <a:gd name="connsiteY5" fmla="*/ 179748 h 246702"/>
                    <a:gd name="connsiteX6" fmla="*/ 165152 w 233251"/>
                    <a:gd name="connsiteY6" fmla="*/ 234475 h 246702"/>
                    <a:gd name="connsiteX7" fmla="*/ 87245 w 233251"/>
                    <a:gd name="connsiteY7" fmla="*/ 226040 h 246702"/>
                    <a:gd name="connsiteX8" fmla="*/ 12150 w 233251"/>
                    <a:gd name="connsiteY8" fmla="*/ 133045 h 246702"/>
                    <a:gd name="connsiteX9" fmla="*/ 20928 w 233251"/>
                    <a:gd name="connsiteY9" fmla="*/ 54864 h 24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3251" h="246702">
                      <a:moveTo>
                        <a:pt x="20928" y="54864"/>
                      </a:moveTo>
                      <a:lnTo>
                        <a:pt x="88891" y="0"/>
                      </a:lnTo>
                      <a:lnTo>
                        <a:pt x="92800" y="4869"/>
                      </a:lnTo>
                      <a:lnTo>
                        <a:pt x="93143" y="5555"/>
                      </a:lnTo>
                      <a:lnTo>
                        <a:pt x="229137" y="174330"/>
                      </a:lnTo>
                      <a:lnTo>
                        <a:pt x="233252" y="179748"/>
                      </a:lnTo>
                      <a:lnTo>
                        <a:pt x="165152" y="234475"/>
                      </a:lnTo>
                      <a:cubicBezTo>
                        <a:pt x="141149" y="253609"/>
                        <a:pt x="106242" y="249906"/>
                        <a:pt x="87245" y="226040"/>
                      </a:cubicBezTo>
                      <a:lnTo>
                        <a:pt x="12150" y="133045"/>
                      </a:lnTo>
                      <a:cubicBezTo>
                        <a:pt x="-6915" y="108974"/>
                        <a:pt x="-3212" y="74066"/>
                        <a:pt x="20928" y="54864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2B1B02B2-4E37-E183-ADE4-BB1C7D1831E9}"/>
                    </a:ext>
                  </a:extLst>
                </p:cNvPr>
                <p:cNvSpPr/>
                <p:nvPr/>
              </p:nvSpPr>
              <p:spPr>
                <a:xfrm>
                  <a:off x="1849832" y="3292859"/>
                  <a:ext cx="42176" cy="39227"/>
                </a:xfrm>
                <a:custGeom>
                  <a:avLst/>
                  <a:gdLst>
                    <a:gd name="connsiteX0" fmla="*/ 42177 w 42176"/>
                    <a:gd name="connsiteY0" fmla="*/ 0 h 39227"/>
                    <a:gd name="connsiteX1" fmla="*/ 24071 w 42176"/>
                    <a:gd name="connsiteY1" fmla="*/ 39228 h 39227"/>
                    <a:gd name="connsiteX2" fmla="*/ 0 w 42176"/>
                    <a:gd name="connsiteY2" fmla="*/ 9395 h 39227"/>
                    <a:gd name="connsiteX3" fmla="*/ 42177 w 42176"/>
                    <a:gd name="connsiteY3" fmla="*/ 0 h 39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176" h="39227">
                      <a:moveTo>
                        <a:pt x="42177" y="0"/>
                      </a:moveTo>
                      <a:lnTo>
                        <a:pt x="24071" y="39228"/>
                      </a:lnTo>
                      <a:cubicBezTo>
                        <a:pt x="11933" y="33536"/>
                        <a:pt x="3017" y="22494"/>
                        <a:pt x="0" y="9395"/>
                      </a:cubicBezTo>
                      <a:lnTo>
                        <a:pt x="42177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2">
                <a:extLst>
                  <a:ext uri="{FF2B5EF4-FFF2-40B4-BE49-F238E27FC236}">
                    <a16:creationId xmlns:a16="http://schemas.microsoft.com/office/drawing/2014/main" id="{E4ABF673-9AB2-807B-187F-0BD09EE246FD}"/>
                  </a:ext>
                </a:extLst>
              </p:cNvPr>
              <p:cNvGrpSpPr/>
              <p:nvPr/>
            </p:nvGrpSpPr>
            <p:grpSpPr>
              <a:xfrm>
                <a:off x="1289437" y="3768888"/>
                <a:ext cx="115756" cy="104254"/>
                <a:chOff x="1289437" y="3768888"/>
                <a:chExt cx="115756" cy="104254"/>
              </a:xfrm>
            </p:grpSpPr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CFE0F9D-F7EA-2E90-9932-8BDCB684F68E}"/>
                    </a:ext>
                  </a:extLst>
                </p:cNvPr>
                <p:cNvSpPr/>
                <p:nvPr/>
              </p:nvSpPr>
              <p:spPr>
                <a:xfrm>
                  <a:off x="1289437" y="3796345"/>
                  <a:ext cx="90429" cy="76797"/>
                </a:xfrm>
                <a:custGeom>
                  <a:avLst/>
                  <a:gdLst>
                    <a:gd name="connsiteX0" fmla="*/ 57772 w 90429"/>
                    <a:gd name="connsiteY0" fmla="*/ 74506 h 76797"/>
                    <a:gd name="connsiteX1" fmla="*/ 42136 w 90429"/>
                    <a:gd name="connsiteY1" fmla="*/ 76495 h 76797"/>
                    <a:gd name="connsiteX2" fmla="*/ 302 w 90429"/>
                    <a:gd name="connsiteY2" fmla="*/ 44125 h 76797"/>
                    <a:gd name="connsiteX3" fmla="*/ 302 w 90429"/>
                    <a:gd name="connsiteY3" fmla="*/ 44125 h 76797"/>
                    <a:gd name="connsiteX4" fmla="*/ 32672 w 90429"/>
                    <a:gd name="connsiteY4" fmla="*/ 2291 h 76797"/>
                    <a:gd name="connsiteX5" fmla="*/ 48308 w 90429"/>
                    <a:gd name="connsiteY5" fmla="*/ 302 h 76797"/>
                    <a:gd name="connsiteX6" fmla="*/ 90142 w 90429"/>
                    <a:gd name="connsiteY6" fmla="*/ 32672 h 76797"/>
                    <a:gd name="connsiteX7" fmla="*/ 90142 w 90429"/>
                    <a:gd name="connsiteY7" fmla="*/ 32672 h 76797"/>
                    <a:gd name="connsiteX8" fmla="*/ 57772 w 90429"/>
                    <a:gd name="connsiteY8" fmla="*/ 74506 h 7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429" h="76797">
                      <a:moveTo>
                        <a:pt x="57772" y="74506"/>
                      </a:moveTo>
                      <a:lnTo>
                        <a:pt x="42136" y="76495"/>
                      </a:lnTo>
                      <a:cubicBezTo>
                        <a:pt x="21768" y="79101"/>
                        <a:pt x="2908" y="64562"/>
                        <a:pt x="302" y="44125"/>
                      </a:cubicBezTo>
                      <a:lnTo>
                        <a:pt x="302" y="44125"/>
                      </a:lnTo>
                      <a:cubicBezTo>
                        <a:pt x="-2304" y="23757"/>
                        <a:pt x="12235" y="4897"/>
                        <a:pt x="32672" y="2291"/>
                      </a:cubicBezTo>
                      <a:lnTo>
                        <a:pt x="48308" y="302"/>
                      </a:lnTo>
                      <a:cubicBezTo>
                        <a:pt x="68676" y="-2304"/>
                        <a:pt x="87536" y="12235"/>
                        <a:pt x="90142" y="32672"/>
                      </a:cubicBezTo>
                      <a:lnTo>
                        <a:pt x="90142" y="32672"/>
                      </a:lnTo>
                      <a:cubicBezTo>
                        <a:pt x="92679" y="53109"/>
                        <a:pt x="78141" y="71968"/>
                        <a:pt x="57772" y="7450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AFC554DB-0897-2BB9-A9F0-566B8596D287}"/>
                    </a:ext>
                  </a:extLst>
                </p:cNvPr>
                <p:cNvSpPr/>
                <p:nvPr/>
              </p:nvSpPr>
              <p:spPr>
                <a:xfrm>
                  <a:off x="1297379" y="3768888"/>
                  <a:ext cx="55369" cy="45694"/>
                </a:xfrm>
                <a:custGeom>
                  <a:avLst/>
                  <a:gdLst>
                    <a:gd name="connsiteX0" fmla="*/ 14032 w 55369"/>
                    <a:gd name="connsiteY0" fmla="*/ 42024 h 45694"/>
                    <a:gd name="connsiteX1" fmla="*/ 14032 w 55369"/>
                    <a:gd name="connsiteY1" fmla="*/ 42024 h 45694"/>
                    <a:gd name="connsiteX2" fmla="*/ 1139 w 55369"/>
                    <a:gd name="connsiteY2" fmla="*/ 39487 h 45694"/>
                    <a:gd name="connsiteX3" fmla="*/ 33165 w 55369"/>
                    <a:gd name="connsiteY3" fmla="*/ 3893 h 45694"/>
                    <a:gd name="connsiteX4" fmla="*/ 51476 w 55369"/>
                    <a:gd name="connsiteY4" fmla="*/ 3619 h 45694"/>
                    <a:gd name="connsiteX5" fmla="*/ 51476 w 55369"/>
                    <a:gd name="connsiteY5" fmla="*/ 3619 h 45694"/>
                    <a:gd name="connsiteX6" fmla="*/ 51751 w 55369"/>
                    <a:gd name="connsiteY6" fmla="*/ 21861 h 45694"/>
                    <a:gd name="connsiteX7" fmla="*/ 32411 w 55369"/>
                    <a:gd name="connsiteY7" fmla="*/ 41750 h 45694"/>
                    <a:gd name="connsiteX8" fmla="*/ 14032 w 55369"/>
                    <a:gd name="connsiteY8" fmla="*/ 42024 h 45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369" h="45694">
                      <a:moveTo>
                        <a:pt x="14032" y="42024"/>
                      </a:moveTo>
                      <a:lnTo>
                        <a:pt x="14032" y="42024"/>
                      </a:lnTo>
                      <a:cubicBezTo>
                        <a:pt x="8957" y="37086"/>
                        <a:pt x="-3868" y="44561"/>
                        <a:pt x="1139" y="39487"/>
                      </a:cubicBezTo>
                      <a:lnTo>
                        <a:pt x="33165" y="3893"/>
                      </a:lnTo>
                      <a:cubicBezTo>
                        <a:pt x="38103" y="-1181"/>
                        <a:pt x="46333" y="-1319"/>
                        <a:pt x="51476" y="3619"/>
                      </a:cubicBezTo>
                      <a:lnTo>
                        <a:pt x="51476" y="3619"/>
                      </a:lnTo>
                      <a:cubicBezTo>
                        <a:pt x="56551" y="8557"/>
                        <a:pt x="56688" y="16787"/>
                        <a:pt x="51751" y="21861"/>
                      </a:cubicBezTo>
                      <a:lnTo>
                        <a:pt x="32411" y="41750"/>
                      </a:lnTo>
                      <a:cubicBezTo>
                        <a:pt x="27405" y="46893"/>
                        <a:pt x="19175" y="47030"/>
                        <a:pt x="14032" y="4202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44A43EC6-FB0F-7951-FA3B-419DAC639C01}"/>
                    </a:ext>
                  </a:extLst>
                </p:cNvPr>
                <p:cNvSpPr/>
                <p:nvPr/>
              </p:nvSpPr>
              <p:spPr>
                <a:xfrm>
                  <a:off x="1332362" y="3792362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EAADA0E3-B1D1-95DB-A182-802C416D022F}"/>
                    </a:ext>
                  </a:extLst>
                </p:cNvPr>
                <p:cNvSpPr/>
                <p:nvPr/>
              </p:nvSpPr>
              <p:spPr>
                <a:xfrm>
                  <a:off x="1351770" y="380607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0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0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3052F890-AE88-90BF-CADC-CCE5C958386F}"/>
                    </a:ext>
                  </a:extLst>
                </p:cNvPr>
                <p:cNvSpPr/>
                <p:nvPr/>
              </p:nvSpPr>
              <p:spPr>
                <a:xfrm>
                  <a:off x="1347244" y="382294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4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708D5BF1-2F13-1F23-B489-CC42452E753D}"/>
                    </a:ext>
                  </a:extLst>
                </p:cNvPr>
                <p:cNvSpPr/>
                <p:nvPr/>
              </p:nvSpPr>
              <p:spPr>
                <a:xfrm>
                  <a:off x="1333528" y="3840916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1063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C865DE73-AA1C-6D6D-F558-CCF5FEBD4284}"/>
                    </a:ext>
                  </a:extLst>
                </p:cNvPr>
                <p:cNvSpPr/>
                <p:nvPr/>
              </p:nvSpPr>
              <p:spPr>
                <a:xfrm rot="-613140">
                  <a:off x="1343909" y="3809201"/>
                  <a:ext cx="42039" cy="2674"/>
                </a:xfrm>
                <a:custGeom>
                  <a:avLst/>
                  <a:gdLst>
                    <a:gd name="connsiteX0" fmla="*/ 0 w 42039"/>
                    <a:gd name="connsiteY0" fmla="*/ 0 h 2674"/>
                    <a:gd name="connsiteX1" fmla="*/ 42040 w 42039"/>
                    <a:gd name="connsiteY1" fmla="*/ 0 h 2674"/>
                    <a:gd name="connsiteX2" fmla="*/ 42040 w 42039"/>
                    <a:gd name="connsiteY2" fmla="*/ 2675 h 2674"/>
                    <a:gd name="connsiteX3" fmla="*/ 0 w 42039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039" h="2674">
                      <a:moveTo>
                        <a:pt x="0" y="0"/>
                      </a:moveTo>
                      <a:lnTo>
                        <a:pt x="42040" y="0"/>
                      </a:lnTo>
                      <a:lnTo>
                        <a:pt x="42040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84D046D8-8525-631F-94A3-15F17937BD73}"/>
                    </a:ext>
                  </a:extLst>
                </p:cNvPr>
                <p:cNvSpPr/>
                <p:nvPr/>
              </p:nvSpPr>
              <p:spPr>
                <a:xfrm rot="-613140">
                  <a:off x="1358365" y="3832206"/>
                  <a:ext cx="41216" cy="2674"/>
                </a:xfrm>
                <a:custGeom>
                  <a:avLst/>
                  <a:gdLst>
                    <a:gd name="connsiteX0" fmla="*/ 0 w 41216"/>
                    <a:gd name="connsiteY0" fmla="*/ 0 h 2674"/>
                    <a:gd name="connsiteX1" fmla="*/ 41217 w 41216"/>
                    <a:gd name="connsiteY1" fmla="*/ 0 h 2674"/>
                    <a:gd name="connsiteX2" fmla="*/ 41217 w 41216"/>
                    <a:gd name="connsiteY2" fmla="*/ 2675 h 2674"/>
                    <a:gd name="connsiteX3" fmla="*/ 0 w 41216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216" h="2674">
                      <a:moveTo>
                        <a:pt x="0" y="0"/>
                      </a:moveTo>
                      <a:lnTo>
                        <a:pt x="41217" y="0"/>
                      </a:lnTo>
                      <a:lnTo>
                        <a:pt x="4121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0932F3CB-5D5B-A2B1-9B5A-AA013371EF2C}"/>
                    </a:ext>
                  </a:extLst>
                </p:cNvPr>
                <p:cNvSpPr/>
                <p:nvPr/>
              </p:nvSpPr>
              <p:spPr>
                <a:xfrm rot="-613140">
                  <a:off x="1350085" y="3850998"/>
                  <a:ext cx="35387" cy="2674"/>
                </a:xfrm>
                <a:custGeom>
                  <a:avLst/>
                  <a:gdLst>
                    <a:gd name="connsiteX0" fmla="*/ 0 w 35387"/>
                    <a:gd name="connsiteY0" fmla="*/ 0 h 2674"/>
                    <a:gd name="connsiteX1" fmla="*/ 35387 w 35387"/>
                    <a:gd name="connsiteY1" fmla="*/ 0 h 2674"/>
                    <a:gd name="connsiteX2" fmla="*/ 35387 w 35387"/>
                    <a:gd name="connsiteY2" fmla="*/ 2675 h 2674"/>
                    <a:gd name="connsiteX3" fmla="*/ 0 w 35387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387" h="2674">
                      <a:moveTo>
                        <a:pt x="0" y="0"/>
                      </a:moveTo>
                      <a:lnTo>
                        <a:pt x="35387" y="0"/>
                      </a:lnTo>
                      <a:lnTo>
                        <a:pt x="3538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A6EC574-5665-2787-D597-F0632EE12903}"/>
                  </a:ext>
                </a:extLst>
              </p:cNvPr>
              <p:cNvSpPr/>
              <p:nvPr/>
            </p:nvSpPr>
            <p:spPr>
              <a:xfrm>
                <a:off x="990892" y="3571488"/>
                <a:ext cx="323055" cy="327417"/>
              </a:xfrm>
              <a:custGeom>
                <a:avLst/>
                <a:gdLst>
                  <a:gd name="connsiteX0" fmla="*/ 73836 w 323055"/>
                  <a:gd name="connsiteY0" fmla="*/ 12 h 327417"/>
                  <a:gd name="connsiteX1" fmla="*/ 318 w 323055"/>
                  <a:gd name="connsiteY1" fmla="*/ 82033 h 327417"/>
                  <a:gd name="connsiteX2" fmla="*/ 4982 w 323055"/>
                  <a:gd name="connsiteY2" fmla="*/ 123867 h 327417"/>
                  <a:gd name="connsiteX3" fmla="*/ 7999 w 323055"/>
                  <a:gd name="connsiteY3" fmla="*/ 139160 h 327417"/>
                  <a:gd name="connsiteX4" fmla="*/ 11428 w 323055"/>
                  <a:gd name="connsiteY4" fmla="*/ 154522 h 327417"/>
                  <a:gd name="connsiteX5" fmla="*/ 15269 w 323055"/>
                  <a:gd name="connsiteY5" fmla="*/ 169953 h 327417"/>
                  <a:gd name="connsiteX6" fmla="*/ 19658 w 323055"/>
                  <a:gd name="connsiteY6" fmla="*/ 185589 h 327417"/>
                  <a:gd name="connsiteX7" fmla="*/ 22127 w 323055"/>
                  <a:gd name="connsiteY7" fmla="*/ 193475 h 327417"/>
                  <a:gd name="connsiteX8" fmla="*/ 24801 w 323055"/>
                  <a:gd name="connsiteY8" fmla="*/ 201431 h 327417"/>
                  <a:gd name="connsiteX9" fmla="*/ 27476 w 323055"/>
                  <a:gd name="connsiteY9" fmla="*/ 209317 h 327417"/>
                  <a:gd name="connsiteX10" fmla="*/ 30631 w 323055"/>
                  <a:gd name="connsiteY10" fmla="*/ 217478 h 327417"/>
                  <a:gd name="connsiteX11" fmla="*/ 33854 w 323055"/>
                  <a:gd name="connsiteY11" fmla="*/ 225571 h 327417"/>
                  <a:gd name="connsiteX12" fmla="*/ 35500 w 323055"/>
                  <a:gd name="connsiteY12" fmla="*/ 229617 h 327417"/>
                  <a:gd name="connsiteX13" fmla="*/ 37420 w 323055"/>
                  <a:gd name="connsiteY13" fmla="*/ 233801 h 327417"/>
                  <a:gd name="connsiteX14" fmla="*/ 41329 w 323055"/>
                  <a:gd name="connsiteY14" fmla="*/ 242168 h 327417"/>
                  <a:gd name="connsiteX15" fmla="*/ 43318 w 323055"/>
                  <a:gd name="connsiteY15" fmla="*/ 246351 h 327417"/>
                  <a:gd name="connsiteX16" fmla="*/ 44278 w 323055"/>
                  <a:gd name="connsiteY16" fmla="*/ 248408 h 327417"/>
                  <a:gd name="connsiteX17" fmla="*/ 45924 w 323055"/>
                  <a:gd name="connsiteY17" fmla="*/ 251563 h 327417"/>
                  <a:gd name="connsiteX18" fmla="*/ 53468 w 323055"/>
                  <a:gd name="connsiteY18" fmla="*/ 264181 h 327417"/>
                  <a:gd name="connsiteX19" fmla="*/ 62314 w 323055"/>
                  <a:gd name="connsiteY19" fmla="*/ 275771 h 327417"/>
                  <a:gd name="connsiteX20" fmla="*/ 72053 w 323055"/>
                  <a:gd name="connsiteY20" fmla="*/ 285922 h 327417"/>
                  <a:gd name="connsiteX21" fmla="*/ 82340 w 323055"/>
                  <a:gd name="connsiteY21" fmla="*/ 294563 h 327417"/>
                  <a:gd name="connsiteX22" fmla="*/ 124036 w 323055"/>
                  <a:gd name="connsiteY22" fmla="*/ 316439 h 327417"/>
                  <a:gd name="connsiteX23" fmla="*/ 134049 w 323055"/>
                  <a:gd name="connsiteY23" fmla="*/ 319594 h 327417"/>
                  <a:gd name="connsiteX24" fmla="*/ 143788 w 323055"/>
                  <a:gd name="connsiteY24" fmla="*/ 322063 h 327417"/>
                  <a:gd name="connsiteX25" fmla="*/ 162510 w 323055"/>
                  <a:gd name="connsiteY25" fmla="*/ 325286 h 327417"/>
                  <a:gd name="connsiteX26" fmla="*/ 197691 w 323055"/>
                  <a:gd name="connsiteY26" fmla="*/ 327412 h 327417"/>
                  <a:gd name="connsiteX27" fmla="*/ 262225 w 323055"/>
                  <a:gd name="connsiteY27" fmla="*/ 320760 h 327417"/>
                  <a:gd name="connsiteX28" fmla="*/ 292675 w 323055"/>
                  <a:gd name="connsiteY28" fmla="*/ 313696 h 327417"/>
                  <a:gd name="connsiteX29" fmla="*/ 307625 w 323055"/>
                  <a:gd name="connsiteY29" fmla="*/ 309376 h 327417"/>
                  <a:gd name="connsiteX30" fmla="*/ 315100 w 323055"/>
                  <a:gd name="connsiteY30" fmla="*/ 306907 h 327417"/>
                  <a:gd name="connsiteX31" fmla="*/ 323056 w 323055"/>
                  <a:gd name="connsiteY31" fmla="*/ 304164 h 327417"/>
                  <a:gd name="connsiteX32" fmla="*/ 309888 w 323055"/>
                  <a:gd name="connsiteY32" fmla="*/ 231469 h 327417"/>
                  <a:gd name="connsiteX33" fmla="*/ 307008 w 323055"/>
                  <a:gd name="connsiteY33" fmla="*/ 231194 h 327417"/>
                  <a:gd name="connsiteX34" fmla="*/ 303785 w 323055"/>
                  <a:gd name="connsiteY34" fmla="*/ 230989 h 327417"/>
                  <a:gd name="connsiteX35" fmla="*/ 297201 w 323055"/>
                  <a:gd name="connsiteY35" fmla="*/ 230509 h 327417"/>
                  <a:gd name="connsiteX36" fmla="*/ 283965 w 323055"/>
                  <a:gd name="connsiteY36" fmla="*/ 229480 h 327417"/>
                  <a:gd name="connsiteX37" fmla="*/ 257768 w 323055"/>
                  <a:gd name="connsiteY37" fmla="*/ 226737 h 327417"/>
                  <a:gd name="connsiteX38" fmla="*/ 208801 w 323055"/>
                  <a:gd name="connsiteY38" fmla="*/ 217822 h 327417"/>
                  <a:gd name="connsiteX39" fmla="*/ 187953 w 323055"/>
                  <a:gd name="connsiteY39" fmla="*/ 211101 h 327417"/>
                  <a:gd name="connsiteX40" fmla="*/ 183427 w 323055"/>
                  <a:gd name="connsiteY40" fmla="*/ 209181 h 327417"/>
                  <a:gd name="connsiteX41" fmla="*/ 179243 w 323055"/>
                  <a:gd name="connsiteY41" fmla="*/ 207191 h 327417"/>
                  <a:gd name="connsiteX42" fmla="*/ 175540 w 323055"/>
                  <a:gd name="connsiteY42" fmla="*/ 205134 h 327417"/>
                  <a:gd name="connsiteX43" fmla="*/ 172317 w 323055"/>
                  <a:gd name="connsiteY43" fmla="*/ 203008 h 327417"/>
                  <a:gd name="connsiteX44" fmla="*/ 166350 w 323055"/>
                  <a:gd name="connsiteY44" fmla="*/ 190801 h 327417"/>
                  <a:gd name="connsiteX45" fmla="*/ 165047 w 323055"/>
                  <a:gd name="connsiteY45" fmla="*/ 185932 h 327417"/>
                  <a:gd name="connsiteX46" fmla="*/ 164362 w 323055"/>
                  <a:gd name="connsiteY46" fmla="*/ 183532 h 327417"/>
                  <a:gd name="connsiteX47" fmla="*/ 163813 w 323055"/>
                  <a:gd name="connsiteY47" fmla="*/ 180857 h 327417"/>
                  <a:gd name="connsiteX48" fmla="*/ 162647 w 323055"/>
                  <a:gd name="connsiteY48" fmla="*/ 175439 h 327417"/>
                  <a:gd name="connsiteX49" fmla="*/ 161413 w 323055"/>
                  <a:gd name="connsiteY49" fmla="*/ 170090 h 327417"/>
                  <a:gd name="connsiteX50" fmla="*/ 160384 w 323055"/>
                  <a:gd name="connsiteY50" fmla="*/ 164261 h 327417"/>
                  <a:gd name="connsiteX51" fmla="*/ 158327 w 323055"/>
                  <a:gd name="connsiteY51" fmla="*/ 152602 h 327417"/>
                  <a:gd name="connsiteX52" fmla="*/ 150165 w 323055"/>
                  <a:gd name="connsiteY52" fmla="*/ 68728 h 327417"/>
                  <a:gd name="connsiteX53" fmla="*/ 73836 w 323055"/>
                  <a:gd name="connsiteY53" fmla="*/ 12 h 327417"/>
                  <a:gd name="connsiteX54" fmla="*/ 73836 w 323055"/>
                  <a:gd name="connsiteY54" fmla="*/ 12 h 32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23055" h="327417">
                    <a:moveTo>
                      <a:pt x="73836" y="12"/>
                    </a:moveTo>
                    <a:cubicBezTo>
                      <a:pt x="30150" y="766"/>
                      <a:pt x="-3659" y="38485"/>
                      <a:pt x="318" y="82033"/>
                    </a:cubicBezTo>
                    <a:cubicBezTo>
                      <a:pt x="2033" y="100618"/>
                      <a:pt x="3747" y="116940"/>
                      <a:pt x="4982" y="123867"/>
                    </a:cubicBezTo>
                    <a:cubicBezTo>
                      <a:pt x="5805" y="128942"/>
                      <a:pt x="6970" y="134085"/>
                      <a:pt x="7999" y="139160"/>
                    </a:cubicBezTo>
                    <a:cubicBezTo>
                      <a:pt x="9028" y="144235"/>
                      <a:pt x="10125" y="149379"/>
                      <a:pt x="11428" y="154522"/>
                    </a:cubicBezTo>
                    <a:cubicBezTo>
                      <a:pt x="12663" y="159666"/>
                      <a:pt x="13828" y="164809"/>
                      <a:pt x="15269" y="169953"/>
                    </a:cubicBezTo>
                    <a:lnTo>
                      <a:pt x="19658" y="185589"/>
                    </a:lnTo>
                    <a:cubicBezTo>
                      <a:pt x="20344" y="188195"/>
                      <a:pt x="21235" y="190801"/>
                      <a:pt x="22127" y="193475"/>
                    </a:cubicBezTo>
                    <a:lnTo>
                      <a:pt x="24801" y="201431"/>
                    </a:lnTo>
                    <a:lnTo>
                      <a:pt x="27476" y="209317"/>
                    </a:lnTo>
                    <a:lnTo>
                      <a:pt x="30631" y="217478"/>
                    </a:lnTo>
                    <a:lnTo>
                      <a:pt x="33854" y="225571"/>
                    </a:lnTo>
                    <a:cubicBezTo>
                      <a:pt x="34402" y="226943"/>
                      <a:pt x="34882" y="228246"/>
                      <a:pt x="35500" y="229617"/>
                    </a:cubicBezTo>
                    <a:lnTo>
                      <a:pt x="37420" y="233801"/>
                    </a:lnTo>
                    <a:lnTo>
                      <a:pt x="41329" y="242168"/>
                    </a:lnTo>
                    <a:lnTo>
                      <a:pt x="43318" y="246351"/>
                    </a:lnTo>
                    <a:lnTo>
                      <a:pt x="44278" y="248408"/>
                    </a:lnTo>
                    <a:lnTo>
                      <a:pt x="45924" y="251563"/>
                    </a:lnTo>
                    <a:cubicBezTo>
                      <a:pt x="48324" y="255884"/>
                      <a:pt x="50724" y="260204"/>
                      <a:pt x="53468" y="264181"/>
                    </a:cubicBezTo>
                    <a:cubicBezTo>
                      <a:pt x="56280" y="268159"/>
                      <a:pt x="59228" y="272000"/>
                      <a:pt x="62314" y="275771"/>
                    </a:cubicBezTo>
                    <a:cubicBezTo>
                      <a:pt x="65469" y="279269"/>
                      <a:pt x="68761" y="282629"/>
                      <a:pt x="72053" y="285922"/>
                    </a:cubicBezTo>
                    <a:cubicBezTo>
                      <a:pt x="75413" y="289007"/>
                      <a:pt x="78842" y="291751"/>
                      <a:pt x="82340" y="294563"/>
                    </a:cubicBezTo>
                    <a:cubicBezTo>
                      <a:pt x="96399" y="305055"/>
                      <a:pt x="110595" y="311845"/>
                      <a:pt x="124036" y="316439"/>
                    </a:cubicBezTo>
                    <a:cubicBezTo>
                      <a:pt x="127328" y="317468"/>
                      <a:pt x="130826" y="318771"/>
                      <a:pt x="134049" y="319594"/>
                    </a:cubicBezTo>
                    <a:lnTo>
                      <a:pt x="143788" y="322063"/>
                    </a:lnTo>
                    <a:cubicBezTo>
                      <a:pt x="150097" y="323366"/>
                      <a:pt x="156475" y="324532"/>
                      <a:pt x="162510" y="325286"/>
                    </a:cubicBezTo>
                    <a:cubicBezTo>
                      <a:pt x="174717" y="326864"/>
                      <a:pt x="186444" y="327481"/>
                      <a:pt x="197691" y="327412"/>
                    </a:cubicBezTo>
                    <a:cubicBezTo>
                      <a:pt x="220323" y="327275"/>
                      <a:pt x="241583" y="324532"/>
                      <a:pt x="262225" y="320760"/>
                    </a:cubicBezTo>
                    <a:cubicBezTo>
                      <a:pt x="272512" y="318703"/>
                      <a:pt x="282662" y="316439"/>
                      <a:pt x="292675" y="313696"/>
                    </a:cubicBezTo>
                    <a:cubicBezTo>
                      <a:pt x="297681" y="312325"/>
                      <a:pt x="302619" y="310884"/>
                      <a:pt x="307625" y="309376"/>
                    </a:cubicBezTo>
                    <a:lnTo>
                      <a:pt x="315100" y="306907"/>
                    </a:lnTo>
                    <a:lnTo>
                      <a:pt x="323056" y="304164"/>
                    </a:lnTo>
                    <a:lnTo>
                      <a:pt x="309888" y="231469"/>
                    </a:lnTo>
                    <a:cubicBezTo>
                      <a:pt x="309271" y="231332"/>
                      <a:pt x="308037" y="231263"/>
                      <a:pt x="307008" y="231194"/>
                    </a:cubicBezTo>
                    <a:lnTo>
                      <a:pt x="303785" y="230989"/>
                    </a:lnTo>
                    <a:lnTo>
                      <a:pt x="297201" y="230509"/>
                    </a:lnTo>
                    <a:cubicBezTo>
                      <a:pt x="292812" y="230235"/>
                      <a:pt x="288354" y="229891"/>
                      <a:pt x="283965" y="229480"/>
                    </a:cubicBezTo>
                    <a:cubicBezTo>
                      <a:pt x="275118" y="228657"/>
                      <a:pt x="266409" y="227903"/>
                      <a:pt x="257768" y="226737"/>
                    </a:cubicBezTo>
                    <a:cubicBezTo>
                      <a:pt x="240554" y="224680"/>
                      <a:pt x="223889" y="221730"/>
                      <a:pt x="208801" y="217822"/>
                    </a:cubicBezTo>
                    <a:cubicBezTo>
                      <a:pt x="201258" y="215901"/>
                      <a:pt x="194262" y="213569"/>
                      <a:pt x="187953" y="211101"/>
                    </a:cubicBezTo>
                    <a:cubicBezTo>
                      <a:pt x="186444" y="210415"/>
                      <a:pt x="184730" y="209866"/>
                      <a:pt x="183427" y="209181"/>
                    </a:cubicBezTo>
                    <a:cubicBezTo>
                      <a:pt x="182055" y="208495"/>
                      <a:pt x="180615" y="207809"/>
                      <a:pt x="179243" y="207191"/>
                    </a:cubicBezTo>
                    <a:lnTo>
                      <a:pt x="175540" y="205134"/>
                    </a:lnTo>
                    <a:cubicBezTo>
                      <a:pt x="174237" y="204517"/>
                      <a:pt x="173414" y="203694"/>
                      <a:pt x="172317" y="203008"/>
                    </a:cubicBezTo>
                    <a:cubicBezTo>
                      <a:pt x="168339" y="200197"/>
                      <a:pt x="166350" y="190801"/>
                      <a:pt x="166350" y="190801"/>
                    </a:cubicBezTo>
                    <a:lnTo>
                      <a:pt x="165047" y="185932"/>
                    </a:lnTo>
                    <a:lnTo>
                      <a:pt x="164362" y="183532"/>
                    </a:lnTo>
                    <a:cubicBezTo>
                      <a:pt x="164156" y="182708"/>
                      <a:pt x="163950" y="181749"/>
                      <a:pt x="163813" y="180857"/>
                    </a:cubicBezTo>
                    <a:lnTo>
                      <a:pt x="162647" y="175439"/>
                    </a:lnTo>
                    <a:lnTo>
                      <a:pt x="161413" y="170090"/>
                    </a:lnTo>
                    <a:lnTo>
                      <a:pt x="160384" y="164261"/>
                    </a:lnTo>
                    <a:cubicBezTo>
                      <a:pt x="159698" y="160352"/>
                      <a:pt x="158944" y="156717"/>
                      <a:pt x="158327" y="152602"/>
                    </a:cubicBezTo>
                    <a:cubicBezTo>
                      <a:pt x="156955" y="144578"/>
                      <a:pt x="153389" y="105488"/>
                      <a:pt x="150165" y="68728"/>
                    </a:cubicBezTo>
                    <a:cubicBezTo>
                      <a:pt x="146531" y="29295"/>
                      <a:pt x="113269" y="-675"/>
                      <a:pt x="73836" y="12"/>
                    </a:cubicBezTo>
                    <a:lnTo>
                      <a:pt x="73836" y="12"/>
                    </a:lnTo>
                    <a:close/>
                  </a:path>
                </a:pathLst>
              </a:custGeom>
              <a:solidFill>
                <a:srgbClr val="50BFA5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4" name="图形 2">
                <a:extLst>
                  <a:ext uri="{FF2B5EF4-FFF2-40B4-BE49-F238E27FC236}">
                    <a16:creationId xmlns:a16="http://schemas.microsoft.com/office/drawing/2014/main" id="{4707A293-F945-6832-D7E8-744A7083A8EE}"/>
                  </a:ext>
                </a:extLst>
              </p:cNvPr>
              <p:cNvGrpSpPr/>
              <p:nvPr/>
            </p:nvGrpSpPr>
            <p:grpSpPr>
              <a:xfrm>
                <a:off x="1515621" y="3671331"/>
                <a:ext cx="81926" cy="85194"/>
                <a:chOff x="1515621" y="3671331"/>
                <a:chExt cx="81926" cy="85194"/>
              </a:xfrm>
            </p:grpSpPr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1A15EFF-D9B6-A2F8-E387-51F5D49C22FF}"/>
                    </a:ext>
                  </a:extLst>
                </p:cNvPr>
                <p:cNvSpPr/>
                <p:nvPr/>
              </p:nvSpPr>
              <p:spPr>
                <a:xfrm>
                  <a:off x="1515621" y="3710216"/>
                  <a:ext cx="44550" cy="46309"/>
                </a:xfrm>
                <a:custGeom>
                  <a:avLst/>
                  <a:gdLst>
                    <a:gd name="connsiteX0" fmla="*/ 4205 w 44550"/>
                    <a:gd name="connsiteY0" fmla="*/ 3382 h 46309"/>
                    <a:gd name="connsiteX1" fmla="*/ 4205 w 44550"/>
                    <a:gd name="connsiteY1" fmla="*/ 3382 h 46309"/>
                    <a:gd name="connsiteX2" fmla="*/ 3382 w 44550"/>
                    <a:gd name="connsiteY2" fmla="*/ 21624 h 46309"/>
                    <a:gd name="connsiteX3" fmla="*/ 22104 w 44550"/>
                    <a:gd name="connsiteY3" fmla="*/ 42129 h 46309"/>
                    <a:gd name="connsiteX4" fmla="*/ 40346 w 44550"/>
                    <a:gd name="connsiteY4" fmla="*/ 42952 h 46309"/>
                    <a:gd name="connsiteX5" fmla="*/ 40346 w 44550"/>
                    <a:gd name="connsiteY5" fmla="*/ 42952 h 46309"/>
                    <a:gd name="connsiteX6" fmla="*/ 41169 w 44550"/>
                    <a:gd name="connsiteY6" fmla="*/ 24710 h 46309"/>
                    <a:gd name="connsiteX7" fmla="*/ 22447 w 44550"/>
                    <a:gd name="connsiteY7" fmla="*/ 4205 h 46309"/>
                    <a:gd name="connsiteX8" fmla="*/ 4205 w 44550"/>
                    <a:gd name="connsiteY8" fmla="*/ 3382 h 46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50" h="46309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2104" y="42129"/>
                      </a:lnTo>
                      <a:cubicBezTo>
                        <a:pt x="26905" y="47342"/>
                        <a:pt x="35134" y="47753"/>
                        <a:pt x="40346" y="42952"/>
                      </a:cubicBezTo>
                      <a:lnTo>
                        <a:pt x="40346" y="42952"/>
                      </a:lnTo>
                      <a:cubicBezTo>
                        <a:pt x="45627" y="38152"/>
                        <a:pt x="45970" y="29922"/>
                        <a:pt x="41169" y="24710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E735E070-F559-41EE-E4F5-5A3E532F227A}"/>
                    </a:ext>
                  </a:extLst>
                </p:cNvPr>
                <p:cNvSpPr/>
                <p:nvPr/>
              </p:nvSpPr>
              <p:spPr>
                <a:xfrm>
                  <a:off x="1525839" y="3688407"/>
                  <a:ext cx="49944" cy="52232"/>
                </a:xfrm>
                <a:custGeom>
                  <a:avLst/>
                  <a:gdLst>
                    <a:gd name="connsiteX0" fmla="*/ 4205 w 49944"/>
                    <a:gd name="connsiteY0" fmla="*/ 3382 h 52232"/>
                    <a:gd name="connsiteX1" fmla="*/ 4205 w 49944"/>
                    <a:gd name="connsiteY1" fmla="*/ 3382 h 52232"/>
                    <a:gd name="connsiteX2" fmla="*/ 3382 w 49944"/>
                    <a:gd name="connsiteY2" fmla="*/ 21624 h 52232"/>
                    <a:gd name="connsiteX3" fmla="*/ 27522 w 49944"/>
                    <a:gd name="connsiteY3" fmla="*/ 48027 h 52232"/>
                    <a:gd name="connsiteX4" fmla="*/ 45764 w 49944"/>
                    <a:gd name="connsiteY4" fmla="*/ 48850 h 52232"/>
                    <a:gd name="connsiteX5" fmla="*/ 45764 w 49944"/>
                    <a:gd name="connsiteY5" fmla="*/ 48850 h 52232"/>
                    <a:gd name="connsiteX6" fmla="*/ 46587 w 49944"/>
                    <a:gd name="connsiteY6" fmla="*/ 30608 h 52232"/>
                    <a:gd name="connsiteX7" fmla="*/ 22447 w 49944"/>
                    <a:gd name="connsiteY7" fmla="*/ 4205 h 52232"/>
                    <a:gd name="connsiteX8" fmla="*/ 4205 w 49944"/>
                    <a:gd name="connsiteY8" fmla="*/ 3382 h 5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944" h="52232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7522" y="48027"/>
                      </a:lnTo>
                      <a:cubicBezTo>
                        <a:pt x="32322" y="53308"/>
                        <a:pt x="40552" y="53651"/>
                        <a:pt x="45764" y="48850"/>
                      </a:cubicBezTo>
                      <a:lnTo>
                        <a:pt x="45764" y="48850"/>
                      </a:lnTo>
                      <a:cubicBezTo>
                        <a:pt x="50976" y="44050"/>
                        <a:pt x="51388" y="35820"/>
                        <a:pt x="46587" y="30608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A34E574-DDEA-A22D-406A-1D859BD50669}"/>
                    </a:ext>
                  </a:extLst>
                </p:cNvPr>
                <p:cNvSpPr/>
                <p:nvPr/>
              </p:nvSpPr>
              <p:spPr>
                <a:xfrm>
                  <a:off x="1545203" y="3680109"/>
                  <a:ext cx="44526" cy="46333"/>
                </a:xfrm>
                <a:custGeom>
                  <a:avLst/>
                  <a:gdLst>
                    <a:gd name="connsiteX0" fmla="*/ 4180 w 44526"/>
                    <a:gd name="connsiteY0" fmla="*/ 3381 h 46333"/>
                    <a:gd name="connsiteX1" fmla="*/ 4180 w 44526"/>
                    <a:gd name="connsiteY1" fmla="*/ 3381 h 46333"/>
                    <a:gd name="connsiteX2" fmla="*/ 3358 w 44526"/>
                    <a:gd name="connsiteY2" fmla="*/ 21624 h 46333"/>
                    <a:gd name="connsiteX3" fmla="*/ 22080 w 44526"/>
                    <a:gd name="connsiteY3" fmla="*/ 42129 h 46333"/>
                    <a:gd name="connsiteX4" fmla="*/ 40322 w 44526"/>
                    <a:gd name="connsiteY4" fmla="*/ 42952 h 46333"/>
                    <a:gd name="connsiteX5" fmla="*/ 40322 w 44526"/>
                    <a:gd name="connsiteY5" fmla="*/ 42952 h 46333"/>
                    <a:gd name="connsiteX6" fmla="*/ 41145 w 44526"/>
                    <a:gd name="connsiteY6" fmla="*/ 24710 h 46333"/>
                    <a:gd name="connsiteX7" fmla="*/ 22423 w 44526"/>
                    <a:gd name="connsiteY7" fmla="*/ 4205 h 46333"/>
                    <a:gd name="connsiteX8" fmla="*/ 4180 w 44526"/>
                    <a:gd name="connsiteY8" fmla="*/ 3381 h 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26" h="46333">
                      <a:moveTo>
                        <a:pt x="4180" y="3381"/>
                      </a:moveTo>
                      <a:lnTo>
                        <a:pt x="4180" y="3381"/>
                      </a:lnTo>
                      <a:cubicBezTo>
                        <a:pt x="-1032" y="8182"/>
                        <a:pt x="-1443" y="16412"/>
                        <a:pt x="3358" y="21624"/>
                      </a:cubicBezTo>
                      <a:lnTo>
                        <a:pt x="22080" y="42129"/>
                      </a:lnTo>
                      <a:cubicBezTo>
                        <a:pt x="26880" y="47410"/>
                        <a:pt x="35110" y="47753"/>
                        <a:pt x="40322" y="42952"/>
                      </a:cubicBezTo>
                      <a:lnTo>
                        <a:pt x="40322" y="42952"/>
                      </a:lnTo>
                      <a:cubicBezTo>
                        <a:pt x="45603" y="38151"/>
                        <a:pt x="45946" y="29922"/>
                        <a:pt x="41145" y="24710"/>
                      </a:cubicBezTo>
                      <a:lnTo>
                        <a:pt x="22423" y="4205"/>
                      </a:lnTo>
                      <a:cubicBezTo>
                        <a:pt x="17691" y="-1076"/>
                        <a:pt x="9461" y="-1419"/>
                        <a:pt x="4180" y="338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2EEC6D1-1F42-50CD-CAB5-881E1BB165A4}"/>
                    </a:ext>
                  </a:extLst>
                </p:cNvPr>
                <p:cNvSpPr/>
                <p:nvPr/>
              </p:nvSpPr>
              <p:spPr>
                <a:xfrm>
                  <a:off x="1563421" y="3671331"/>
                  <a:ext cx="34126" cy="34881"/>
                </a:xfrm>
                <a:custGeom>
                  <a:avLst/>
                  <a:gdLst>
                    <a:gd name="connsiteX0" fmla="*/ 4205 w 34126"/>
                    <a:gd name="connsiteY0" fmla="*/ 3382 h 34881"/>
                    <a:gd name="connsiteX1" fmla="*/ 4205 w 34126"/>
                    <a:gd name="connsiteY1" fmla="*/ 3382 h 34881"/>
                    <a:gd name="connsiteX2" fmla="*/ 3382 w 34126"/>
                    <a:gd name="connsiteY2" fmla="*/ 21624 h 34881"/>
                    <a:gd name="connsiteX3" fmla="*/ 11680 w 34126"/>
                    <a:gd name="connsiteY3" fmla="*/ 30676 h 34881"/>
                    <a:gd name="connsiteX4" fmla="*/ 29922 w 34126"/>
                    <a:gd name="connsiteY4" fmla="*/ 31499 h 34881"/>
                    <a:gd name="connsiteX5" fmla="*/ 29922 w 34126"/>
                    <a:gd name="connsiteY5" fmla="*/ 31499 h 34881"/>
                    <a:gd name="connsiteX6" fmla="*/ 30745 w 34126"/>
                    <a:gd name="connsiteY6" fmla="*/ 13257 h 34881"/>
                    <a:gd name="connsiteX7" fmla="*/ 22447 w 34126"/>
                    <a:gd name="connsiteY7" fmla="*/ 4205 h 34881"/>
                    <a:gd name="connsiteX8" fmla="*/ 4205 w 34126"/>
                    <a:gd name="connsiteY8" fmla="*/ 3382 h 34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26" h="34881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343"/>
                        <a:pt x="3382" y="21624"/>
                      </a:cubicBezTo>
                      <a:lnTo>
                        <a:pt x="11680" y="30676"/>
                      </a:lnTo>
                      <a:cubicBezTo>
                        <a:pt x="16480" y="35957"/>
                        <a:pt x="24641" y="36300"/>
                        <a:pt x="29922" y="31499"/>
                      </a:cubicBezTo>
                      <a:lnTo>
                        <a:pt x="29922" y="31499"/>
                      </a:lnTo>
                      <a:cubicBezTo>
                        <a:pt x="35203" y="26699"/>
                        <a:pt x="35546" y="18538"/>
                        <a:pt x="30745" y="13257"/>
                      </a:cubicBezTo>
                      <a:lnTo>
                        <a:pt x="22447" y="4205"/>
                      </a:lnTo>
                      <a:cubicBezTo>
                        <a:pt x="17646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01FE84D0-EA37-ED77-8C94-7C2E645D0D19}"/>
                    </a:ext>
                  </a:extLst>
                </p:cNvPr>
                <p:cNvSpPr/>
                <p:nvPr/>
              </p:nvSpPr>
              <p:spPr>
                <a:xfrm rot="-2718000">
                  <a:off x="1543172" y="3703629"/>
                  <a:ext cx="2674" cy="42931"/>
                </a:xfrm>
                <a:custGeom>
                  <a:avLst/>
                  <a:gdLst>
                    <a:gd name="connsiteX0" fmla="*/ 0 w 2674"/>
                    <a:gd name="connsiteY0" fmla="*/ 0 h 42931"/>
                    <a:gd name="connsiteX1" fmla="*/ 2675 w 2674"/>
                    <a:gd name="connsiteY1" fmla="*/ 0 h 42931"/>
                    <a:gd name="connsiteX2" fmla="*/ 2675 w 2674"/>
                    <a:gd name="connsiteY2" fmla="*/ 42931 h 42931"/>
                    <a:gd name="connsiteX3" fmla="*/ 0 w 2674"/>
                    <a:gd name="connsiteY3" fmla="*/ 42931 h 4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2931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2931"/>
                      </a:lnTo>
                      <a:lnTo>
                        <a:pt x="0" y="4293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ECE948CB-5CA7-7BC3-258C-136B01250BC2}"/>
                    </a:ext>
                  </a:extLst>
                </p:cNvPr>
                <p:cNvSpPr/>
                <p:nvPr/>
              </p:nvSpPr>
              <p:spPr>
                <a:xfrm rot="-2576220">
                  <a:off x="1559852" y="3684312"/>
                  <a:ext cx="2674" cy="46222"/>
                </a:xfrm>
                <a:custGeom>
                  <a:avLst/>
                  <a:gdLst>
                    <a:gd name="connsiteX0" fmla="*/ 0 w 2674"/>
                    <a:gd name="connsiteY0" fmla="*/ 0 h 46222"/>
                    <a:gd name="connsiteX1" fmla="*/ 2675 w 2674"/>
                    <a:gd name="connsiteY1" fmla="*/ 0 h 46222"/>
                    <a:gd name="connsiteX2" fmla="*/ 2675 w 2674"/>
                    <a:gd name="connsiteY2" fmla="*/ 46223 h 46222"/>
                    <a:gd name="connsiteX3" fmla="*/ 0 w 2674"/>
                    <a:gd name="connsiteY3" fmla="*/ 46223 h 46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6222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6223"/>
                      </a:lnTo>
                      <a:lnTo>
                        <a:pt x="0" y="46223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2EFD499C-2B54-8403-FCAB-506C20482C50}"/>
                    </a:ext>
                  </a:extLst>
                </p:cNvPr>
                <p:cNvSpPr/>
                <p:nvPr/>
              </p:nvSpPr>
              <p:spPr>
                <a:xfrm rot="-2645160">
                  <a:off x="1573593" y="3676955"/>
                  <a:ext cx="2674" cy="32506"/>
                </a:xfrm>
                <a:custGeom>
                  <a:avLst/>
                  <a:gdLst>
                    <a:gd name="connsiteX0" fmla="*/ 0 w 2674"/>
                    <a:gd name="connsiteY0" fmla="*/ 0 h 32506"/>
                    <a:gd name="connsiteX1" fmla="*/ 2675 w 2674"/>
                    <a:gd name="connsiteY1" fmla="*/ 0 h 32506"/>
                    <a:gd name="connsiteX2" fmla="*/ 2675 w 2674"/>
                    <a:gd name="connsiteY2" fmla="*/ 32507 h 32506"/>
                    <a:gd name="connsiteX3" fmla="*/ 0 w 2674"/>
                    <a:gd name="connsiteY3" fmla="*/ 32507 h 32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32506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32507"/>
                      </a:lnTo>
                      <a:lnTo>
                        <a:pt x="0" y="32507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F0867AD2-3CCA-B81A-CFBD-3B5CDBCA584C}"/>
              </a:ext>
            </a:extLst>
          </p:cNvPr>
          <p:cNvGrpSpPr/>
          <p:nvPr/>
        </p:nvGrpSpPr>
        <p:grpSpPr>
          <a:xfrm>
            <a:off x="1036951" y="779251"/>
            <a:ext cx="1079206" cy="867879"/>
            <a:chOff x="3259139" y="1804193"/>
            <a:chExt cx="1079206" cy="867879"/>
          </a:xfrm>
        </p:grpSpPr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419EA51F-0791-1D76-3870-44FD9638A5C6}"/>
                </a:ext>
              </a:extLst>
            </p:cNvPr>
            <p:cNvSpPr/>
            <p:nvPr/>
          </p:nvSpPr>
          <p:spPr>
            <a:xfrm>
              <a:off x="3316553" y="180419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4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4" y="39159"/>
                    <a:pt x="174604" y="87302"/>
                  </a:cubicBezTo>
                  <a:cubicBezTo>
                    <a:pt x="174673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82" y="50818"/>
                    <a:pt x="123787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6" name="图形 2">
              <a:extLst>
                <a:ext uri="{FF2B5EF4-FFF2-40B4-BE49-F238E27FC236}">
                  <a16:creationId xmlns:a16="http://schemas.microsoft.com/office/drawing/2014/main" id="{0CDBED7F-D530-7AF9-D054-A4789CCA5095}"/>
                </a:ext>
              </a:extLst>
            </p:cNvPr>
            <p:cNvGrpSpPr/>
            <p:nvPr/>
          </p:nvGrpSpPr>
          <p:grpSpPr>
            <a:xfrm>
              <a:off x="3259139" y="1840871"/>
              <a:ext cx="1079206" cy="831201"/>
              <a:chOff x="3259139" y="1840871"/>
              <a:chExt cx="1079206" cy="831201"/>
            </a:xfrm>
            <a:solidFill>
              <a:srgbClr val="99BBDD"/>
            </a:solidFill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B618A945-6B06-5388-EDF2-F6178FE355C8}"/>
                  </a:ext>
                </a:extLst>
              </p:cNvPr>
              <p:cNvSpPr/>
              <p:nvPr/>
            </p:nvSpPr>
            <p:spPr>
              <a:xfrm>
                <a:off x="3316553" y="2009110"/>
                <a:ext cx="1021793" cy="662962"/>
              </a:xfrm>
              <a:custGeom>
                <a:avLst/>
                <a:gdLst>
                  <a:gd name="connsiteX0" fmla="*/ 169118 w 1021793"/>
                  <a:gd name="connsiteY0" fmla="*/ 662963 h 662962"/>
                  <a:gd name="connsiteX1" fmla="*/ 94709 w 1021793"/>
                  <a:gd name="connsiteY1" fmla="*/ 605356 h 662962"/>
                  <a:gd name="connsiteX2" fmla="*/ 0 w 1021793"/>
                  <a:gd name="connsiteY2" fmla="*/ 239276 h 662962"/>
                  <a:gd name="connsiteX3" fmla="*/ 20505 w 1021793"/>
                  <a:gd name="connsiteY3" fmla="*/ 233995 h 662962"/>
                  <a:gd name="connsiteX4" fmla="*/ 115214 w 1021793"/>
                  <a:gd name="connsiteY4" fmla="*/ 600075 h 662962"/>
                  <a:gd name="connsiteX5" fmla="*/ 183040 w 1021793"/>
                  <a:gd name="connsiteY5" fmla="*/ 639988 h 662962"/>
                  <a:gd name="connsiteX6" fmla="*/ 958886 w 1021793"/>
                  <a:gd name="connsiteY6" fmla="*/ 439186 h 662962"/>
                  <a:gd name="connsiteX7" fmla="*/ 992901 w 1021793"/>
                  <a:gd name="connsiteY7" fmla="*/ 413537 h 662962"/>
                  <a:gd name="connsiteX8" fmla="*/ 998799 w 1021793"/>
                  <a:gd name="connsiteY8" fmla="*/ 371361 h 662962"/>
                  <a:gd name="connsiteX9" fmla="*/ 904090 w 1021793"/>
                  <a:gd name="connsiteY9" fmla="*/ 5281 h 662962"/>
                  <a:gd name="connsiteX10" fmla="*/ 924596 w 1021793"/>
                  <a:gd name="connsiteY10" fmla="*/ 0 h 662962"/>
                  <a:gd name="connsiteX11" fmla="*/ 1019305 w 1021793"/>
                  <a:gd name="connsiteY11" fmla="*/ 366080 h 662962"/>
                  <a:gd name="connsiteX12" fmla="*/ 1011144 w 1021793"/>
                  <a:gd name="connsiteY12" fmla="*/ 424304 h 662962"/>
                  <a:gd name="connsiteX13" fmla="*/ 964166 w 1021793"/>
                  <a:gd name="connsiteY13" fmla="*/ 459692 h 662962"/>
                  <a:gd name="connsiteX14" fmla="*/ 188320 w 1021793"/>
                  <a:gd name="connsiteY14" fmla="*/ 660494 h 662962"/>
                  <a:gd name="connsiteX15" fmla="*/ 169118 w 1021793"/>
                  <a:gd name="connsiteY15" fmla="*/ 662963 h 66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1793" h="662962">
                    <a:moveTo>
                      <a:pt x="169118" y="662963"/>
                    </a:moveTo>
                    <a:cubicBezTo>
                      <a:pt x="134965" y="662963"/>
                      <a:pt x="103693" y="639988"/>
                      <a:pt x="94709" y="605356"/>
                    </a:cubicBezTo>
                    <a:lnTo>
                      <a:pt x="0" y="239276"/>
                    </a:lnTo>
                    <a:lnTo>
                      <a:pt x="20505" y="233995"/>
                    </a:lnTo>
                    <a:lnTo>
                      <a:pt x="115214" y="600075"/>
                    </a:lnTo>
                    <a:cubicBezTo>
                      <a:pt x="122895" y="629770"/>
                      <a:pt x="153345" y="647670"/>
                      <a:pt x="183040" y="639988"/>
                    </a:cubicBezTo>
                    <a:lnTo>
                      <a:pt x="958886" y="439186"/>
                    </a:lnTo>
                    <a:cubicBezTo>
                      <a:pt x="973287" y="435483"/>
                      <a:pt x="985357" y="426362"/>
                      <a:pt x="992901" y="413537"/>
                    </a:cubicBezTo>
                    <a:cubicBezTo>
                      <a:pt x="1000445" y="400713"/>
                      <a:pt x="1002571" y="385763"/>
                      <a:pt x="998799" y="371361"/>
                    </a:cubicBezTo>
                    <a:lnTo>
                      <a:pt x="904090" y="5281"/>
                    </a:lnTo>
                    <a:lnTo>
                      <a:pt x="924596" y="0"/>
                    </a:lnTo>
                    <a:lnTo>
                      <a:pt x="1019305" y="366080"/>
                    </a:lnTo>
                    <a:cubicBezTo>
                      <a:pt x="1024448" y="385968"/>
                      <a:pt x="1021567" y="406611"/>
                      <a:pt x="1011144" y="424304"/>
                    </a:cubicBezTo>
                    <a:cubicBezTo>
                      <a:pt x="1000719" y="441998"/>
                      <a:pt x="984054" y="454548"/>
                      <a:pt x="964166" y="459692"/>
                    </a:cubicBezTo>
                    <a:lnTo>
                      <a:pt x="188320" y="660494"/>
                    </a:lnTo>
                    <a:cubicBezTo>
                      <a:pt x="181943" y="662140"/>
                      <a:pt x="175496" y="662963"/>
                      <a:pt x="169118" y="66296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478364C-C77A-8FEC-C321-E290A0522121}"/>
                  </a:ext>
                </a:extLst>
              </p:cNvPr>
              <p:cNvSpPr/>
              <p:nvPr/>
            </p:nvSpPr>
            <p:spPr>
              <a:xfrm>
                <a:off x="3259139" y="1840871"/>
                <a:ext cx="996022" cy="449211"/>
              </a:xfrm>
              <a:custGeom>
                <a:avLst/>
                <a:gdLst>
                  <a:gd name="connsiteX0" fmla="*/ 561477 w 996022"/>
                  <a:gd name="connsiteY0" fmla="*/ 449211 h 449211"/>
                  <a:gd name="connsiteX1" fmla="*/ 80045 w 996022"/>
                  <a:gd name="connsiteY1" fmla="*/ 418007 h 449211"/>
                  <a:gd name="connsiteX2" fmla="*/ 23741 w 996022"/>
                  <a:gd name="connsiteY2" fmla="*/ 371441 h 449211"/>
                  <a:gd name="connsiteX3" fmla="*/ 1452 w 996022"/>
                  <a:gd name="connsiteY3" fmla="*/ 285236 h 449211"/>
                  <a:gd name="connsiteX4" fmla="*/ 6321 w 996022"/>
                  <a:gd name="connsiteY4" fmla="*/ 250741 h 449211"/>
                  <a:gd name="connsiteX5" fmla="*/ 34165 w 996022"/>
                  <a:gd name="connsiteY5" fmla="*/ 229755 h 449211"/>
                  <a:gd name="connsiteX6" fmla="*/ 916241 w 996022"/>
                  <a:gd name="connsiteY6" fmla="*/ 1452 h 449211"/>
                  <a:gd name="connsiteX7" fmla="*/ 950737 w 996022"/>
                  <a:gd name="connsiteY7" fmla="*/ 6321 h 449211"/>
                  <a:gd name="connsiteX8" fmla="*/ 971722 w 996022"/>
                  <a:gd name="connsiteY8" fmla="*/ 34165 h 449211"/>
                  <a:gd name="connsiteX9" fmla="*/ 994011 w 996022"/>
                  <a:gd name="connsiteY9" fmla="*/ 120370 h 449211"/>
                  <a:gd name="connsiteX10" fmla="*/ 967333 w 996022"/>
                  <a:gd name="connsiteY10" fmla="*/ 188401 h 449211"/>
                  <a:gd name="connsiteX11" fmla="*/ 961641 w 996022"/>
                  <a:gd name="connsiteY11" fmla="*/ 179486 h 449211"/>
                  <a:gd name="connsiteX12" fmla="*/ 967333 w 996022"/>
                  <a:gd name="connsiteY12" fmla="*/ 188401 h 449211"/>
                  <a:gd name="connsiteX13" fmla="*/ 561477 w 996022"/>
                  <a:gd name="connsiteY13" fmla="*/ 449211 h 449211"/>
                  <a:gd name="connsiteX14" fmla="*/ 927625 w 996022"/>
                  <a:gd name="connsiteY14" fmla="*/ 21203 h 449211"/>
                  <a:gd name="connsiteX15" fmla="*/ 921453 w 996022"/>
                  <a:gd name="connsiteY15" fmla="*/ 21958 h 449211"/>
                  <a:gd name="connsiteX16" fmla="*/ 39377 w 996022"/>
                  <a:gd name="connsiteY16" fmla="*/ 250260 h 449211"/>
                  <a:gd name="connsiteX17" fmla="*/ 24495 w 996022"/>
                  <a:gd name="connsiteY17" fmla="*/ 261507 h 449211"/>
                  <a:gd name="connsiteX18" fmla="*/ 21889 w 996022"/>
                  <a:gd name="connsiteY18" fmla="*/ 279955 h 449211"/>
                  <a:gd name="connsiteX19" fmla="*/ 44177 w 996022"/>
                  <a:gd name="connsiteY19" fmla="*/ 366161 h 449211"/>
                  <a:gd name="connsiteX20" fmla="*/ 81348 w 996022"/>
                  <a:gd name="connsiteY20" fmla="*/ 396953 h 449211"/>
                  <a:gd name="connsiteX21" fmla="*/ 555784 w 996022"/>
                  <a:gd name="connsiteY21" fmla="*/ 427677 h 449211"/>
                  <a:gd name="connsiteX22" fmla="*/ 955743 w 996022"/>
                  <a:gd name="connsiteY22" fmla="*/ 170639 h 449211"/>
                  <a:gd name="connsiteX23" fmla="*/ 973368 w 996022"/>
                  <a:gd name="connsiteY23" fmla="*/ 125719 h 449211"/>
                  <a:gd name="connsiteX24" fmla="*/ 951079 w 996022"/>
                  <a:gd name="connsiteY24" fmla="*/ 39514 h 449211"/>
                  <a:gd name="connsiteX25" fmla="*/ 939832 w 996022"/>
                  <a:gd name="connsiteY25" fmla="*/ 24632 h 449211"/>
                  <a:gd name="connsiteX26" fmla="*/ 927625 w 996022"/>
                  <a:gd name="connsiteY26" fmla="*/ 21203 h 4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6022" h="449211">
                    <a:moveTo>
                      <a:pt x="561477" y="449211"/>
                    </a:moveTo>
                    <a:lnTo>
                      <a:pt x="80045" y="418007"/>
                    </a:lnTo>
                    <a:cubicBezTo>
                      <a:pt x="53093" y="416293"/>
                      <a:pt x="30461" y="397570"/>
                      <a:pt x="23741" y="371441"/>
                    </a:cubicBezTo>
                    <a:lnTo>
                      <a:pt x="1452" y="285236"/>
                    </a:lnTo>
                    <a:cubicBezTo>
                      <a:pt x="-1565" y="273441"/>
                      <a:pt x="149" y="261233"/>
                      <a:pt x="6321" y="250741"/>
                    </a:cubicBezTo>
                    <a:cubicBezTo>
                      <a:pt x="12493" y="240248"/>
                      <a:pt x="22369" y="232841"/>
                      <a:pt x="34165" y="229755"/>
                    </a:cubicBezTo>
                    <a:lnTo>
                      <a:pt x="916241" y="1452"/>
                    </a:lnTo>
                    <a:cubicBezTo>
                      <a:pt x="928037" y="-1565"/>
                      <a:pt x="940244" y="149"/>
                      <a:pt x="950737" y="6321"/>
                    </a:cubicBezTo>
                    <a:cubicBezTo>
                      <a:pt x="961229" y="12493"/>
                      <a:pt x="968636" y="22369"/>
                      <a:pt x="971722" y="34165"/>
                    </a:cubicBezTo>
                    <a:lnTo>
                      <a:pt x="994011" y="120370"/>
                    </a:lnTo>
                    <a:cubicBezTo>
                      <a:pt x="1000800" y="146499"/>
                      <a:pt x="990033" y="173862"/>
                      <a:pt x="967333" y="188401"/>
                    </a:cubicBezTo>
                    <a:lnTo>
                      <a:pt x="961641" y="179486"/>
                    </a:lnTo>
                    <a:lnTo>
                      <a:pt x="967333" y="188401"/>
                    </a:lnTo>
                    <a:lnTo>
                      <a:pt x="561477" y="449211"/>
                    </a:lnTo>
                    <a:close/>
                    <a:moveTo>
                      <a:pt x="927625" y="21203"/>
                    </a:moveTo>
                    <a:cubicBezTo>
                      <a:pt x="925568" y="21203"/>
                      <a:pt x="923510" y="21477"/>
                      <a:pt x="921453" y="21958"/>
                    </a:cubicBezTo>
                    <a:lnTo>
                      <a:pt x="39377" y="250260"/>
                    </a:lnTo>
                    <a:cubicBezTo>
                      <a:pt x="33067" y="251906"/>
                      <a:pt x="27787" y="255884"/>
                      <a:pt x="24495" y="261507"/>
                    </a:cubicBezTo>
                    <a:cubicBezTo>
                      <a:pt x="21203" y="267131"/>
                      <a:pt x="20243" y="273646"/>
                      <a:pt x="21889" y="279955"/>
                    </a:cubicBezTo>
                    <a:lnTo>
                      <a:pt x="44177" y="366161"/>
                    </a:lnTo>
                    <a:cubicBezTo>
                      <a:pt x="48635" y="383374"/>
                      <a:pt x="63586" y="395787"/>
                      <a:pt x="81348" y="396953"/>
                    </a:cubicBezTo>
                    <a:lnTo>
                      <a:pt x="555784" y="427677"/>
                    </a:lnTo>
                    <a:lnTo>
                      <a:pt x="955743" y="170639"/>
                    </a:lnTo>
                    <a:cubicBezTo>
                      <a:pt x="970762" y="161038"/>
                      <a:pt x="977825" y="142933"/>
                      <a:pt x="973368" y="125719"/>
                    </a:cubicBezTo>
                    <a:lnTo>
                      <a:pt x="951079" y="39514"/>
                    </a:lnTo>
                    <a:cubicBezTo>
                      <a:pt x="949434" y="33205"/>
                      <a:pt x="945456" y="27924"/>
                      <a:pt x="939832" y="24632"/>
                    </a:cubicBezTo>
                    <a:cubicBezTo>
                      <a:pt x="936129" y="22301"/>
                      <a:pt x="931946" y="21203"/>
                      <a:pt x="927625" y="2120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902D214-8C11-D9C6-C34E-A23B34B67E1F}"/>
                  </a:ext>
                </a:extLst>
              </p:cNvPr>
              <p:cNvSpPr/>
              <p:nvPr/>
            </p:nvSpPr>
            <p:spPr>
              <a:xfrm>
                <a:off x="3592967" y="1843252"/>
                <a:ext cx="272225" cy="166200"/>
              </a:xfrm>
              <a:custGeom>
                <a:avLst/>
                <a:gdLst>
                  <a:gd name="connsiteX0" fmla="*/ 21154 w 272225"/>
                  <a:gd name="connsiteY0" fmla="*/ 166201 h 166200"/>
                  <a:gd name="connsiteX1" fmla="*/ 992 w 272225"/>
                  <a:gd name="connsiteY1" fmla="*/ 88157 h 166200"/>
                  <a:gd name="connsiteX2" fmla="*/ 4284 w 272225"/>
                  <a:gd name="connsiteY2" fmla="*/ 64703 h 166200"/>
                  <a:gd name="connsiteX3" fmla="*/ 23212 w 272225"/>
                  <a:gd name="connsiteY3" fmla="*/ 50438 h 166200"/>
                  <a:gd name="connsiteX4" fmla="*/ 214344 w 272225"/>
                  <a:gd name="connsiteY4" fmla="*/ 992 h 166200"/>
                  <a:gd name="connsiteX5" fmla="*/ 237798 w 272225"/>
                  <a:gd name="connsiteY5" fmla="*/ 4284 h 166200"/>
                  <a:gd name="connsiteX6" fmla="*/ 252063 w 272225"/>
                  <a:gd name="connsiteY6" fmla="*/ 23212 h 166200"/>
                  <a:gd name="connsiteX7" fmla="*/ 272226 w 272225"/>
                  <a:gd name="connsiteY7" fmla="*/ 101256 h 166200"/>
                  <a:gd name="connsiteX8" fmla="*/ 21154 w 272225"/>
                  <a:gd name="connsiteY8" fmla="*/ 166201 h 166200"/>
                  <a:gd name="connsiteX9" fmla="*/ 222025 w 272225"/>
                  <a:gd name="connsiteY9" fmla="*/ 21223 h 166200"/>
                  <a:gd name="connsiteX10" fmla="*/ 219556 w 272225"/>
                  <a:gd name="connsiteY10" fmla="*/ 21566 h 166200"/>
                  <a:gd name="connsiteX11" fmla="*/ 28424 w 272225"/>
                  <a:gd name="connsiteY11" fmla="*/ 71012 h 166200"/>
                  <a:gd name="connsiteX12" fmla="*/ 22457 w 272225"/>
                  <a:gd name="connsiteY12" fmla="*/ 75469 h 166200"/>
                  <a:gd name="connsiteX13" fmla="*/ 21429 w 272225"/>
                  <a:gd name="connsiteY13" fmla="*/ 82876 h 166200"/>
                  <a:gd name="connsiteX14" fmla="*/ 36310 w 272225"/>
                  <a:gd name="connsiteY14" fmla="*/ 140415 h 166200"/>
                  <a:gd name="connsiteX15" fmla="*/ 246302 w 272225"/>
                  <a:gd name="connsiteY15" fmla="*/ 86099 h 166200"/>
                  <a:gd name="connsiteX16" fmla="*/ 231421 w 272225"/>
                  <a:gd name="connsiteY16" fmla="*/ 28561 h 166200"/>
                  <a:gd name="connsiteX17" fmla="*/ 226963 w 272225"/>
                  <a:gd name="connsiteY17" fmla="*/ 22594 h 166200"/>
                  <a:gd name="connsiteX18" fmla="*/ 222025 w 272225"/>
                  <a:gd name="connsiteY18" fmla="*/ 21223 h 16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2225" h="166200">
                    <a:moveTo>
                      <a:pt x="21154" y="166201"/>
                    </a:moveTo>
                    <a:lnTo>
                      <a:pt x="992" y="88157"/>
                    </a:lnTo>
                    <a:cubicBezTo>
                      <a:pt x="-1066" y="80133"/>
                      <a:pt x="100" y="71835"/>
                      <a:pt x="4284" y="64703"/>
                    </a:cubicBezTo>
                    <a:cubicBezTo>
                      <a:pt x="8467" y="57570"/>
                      <a:pt x="15188" y="52495"/>
                      <a:pt x="23212" y="50438"/>
                    </a:cubicBezTo>
                    <a:lnTo>
                      <a:pt x="214344" y="992"/>
                    </a:lnTo>
                    <a:cubicBezTo>
                      <a:pt x="222368" y="-1066"/>
                      <a:pt x="230666" y="100"/>
                      <a:pt x="237798" y="4284"/>
                    </a:cubicBezTo>
                    <a:cubicBezTo>
                      <a:pt x="244931" y="8467"/>
                      <a:pt x="250006" y="15188"/>
                      <a:pt x="252063" y="23212"/>
                    </a:cubicBezTo>
                    <a:lnTo>
                      <a:pt x="272226" y="101256"/>
                    </a:lnTo>
                    <a:lnTo>
                      <a:pt x="21154" y="166201"/>
                    </a:lnTo>
                    <a:close/>
                    <a:moveTo>
                      <a:pt x="222025" y="21223"/>
                    </a:moveTo>
                    <a:cubicBezTo>
                      <a:pt x="221202" y="21223"/>
                      <a:pt x="220379" y="21360"/>
                      <a:pt x="219556" y="21566"/>
                    </a:cubicBezTo>
                    <a:lnTo>
                      <a:pt x="28424" y="71012"/>
                    </a:lnTo>
                    <a:cubicBezTo>
                      <a:pt x="25886" y="71698"/>
                      <a:pt x="23760" y="73275"/>
                      <a:pt x="22457" y="75469"/>
                    </a:cubicBezTo>
                    <a:cubicBezTo>
                      <a:pt x="21154" y="77733"/>
                      <a:pt x="20743" y="80339"/>
                      <a:pt x="21429" y="82876"/>
                    </a:cubicBezTo>
                    <a:lnTo>
                      <a:pt x="36310" y="140415"/>
                    </a:lnTo>
                    <a:lnTo>
                      <a:pt x="246302" y="86099"/>
                    </a:lnTo>
                    <a:lnTo>
                      <a:pt x="231421" y="28561"/>
                    </a:lnTo>
                    <a:cubicBezTo>
                      <a:pt x="230803" y="26023"/>
                      <a:pt x="229157" y="23897"/>
                      <a:pt x="226963" y="22594"/>
                    </a:cubicBezTo>
                    <a:cubicBezTo>
                      <a:pt x="225385" y="21703"/>
                      <a:pt x="223740" y="21223"/>
                      <a:pt x="222025" y="2122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7" name="组合 526">
            <a:extLst>
              <a:ext uri="{FF2B5EF4-FFF2-40B4-BE49-F238E27FC236}">
                <a16:creationId xmlns:a16="http://schemas.microsoft.com/office/drawing/2014/main" id="{0EAD6679-CD3F-A3C2-43A6-EE186C073770}"/>
              </a:ext>
            </a:extLst>
          </p:cNvPr>
          <p:cNvGrpSpPr/>
          <p:nvPr/>
        </p:nvGrpSpPr>
        <p:grpSpPr>
          <a:xfrm rot="19276356">
            <a:off x="2435278" y="853058"/>
            <a:ext cx="1026334" cy="1206860"/>
            <a:chOff x="4784131" y="2129890"/>
            <a:chExt cx="1026334" cy="1206860"/>
          </a:xfrm>
        </p:grpSpPr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EAC88A46-6497-6620-103E-1607C77E6DD6}"/>
                </a:ext>
              </a:extLst>
            </p:cNvPr>
            <p:cNvSpPr/>
            <p:nvPr/>
          </p:nvSpPr>
          <p:spPr>
            <a:xfrm>
              <a:off x="5095861" y="3269062"/>
              <a:ext cx="158145" cy="67688"/>
            </a:xfrm>
            <a:custGeom>
              <a:avLst/>
              <a:gdLst>
                <a:gd name="connsiteX0" fmla="*/ 118369 w 158145"/>
                <a:gd name="connsiteY0" fmla="*/ 67688 h 67688"/>
                <a:gd name="connsiteX1" fmla="*/ 113637 w 158145"/>
                <a:gd name="connsiteY1" fmla="*/ 67209 h 67688"/>
                <a:gd name="connsiteX2" fmla="*/ 27775 w 158145"/>
                <a:gd name="connsiteY2" fmla="*/ 50886 h 67688"/>
                <a:gd name="connsiteX3" fmla="*/ 7750 w 158145"/>
                <a:gd name="connsiteY3" fmla="*/ 31821 h 67688"/>
                <a:gd name="connsiteX4" fmla="*/ 0 w 158145"/>
                <a:gd name="connsiteY4" fmla="*/ 0 h 67688"/>
                <a:gd name="connsiteX5" fmla="*/ 158145 w 158145"/>
                <a:gd name="connsiteY5" fmla="*/ 30107 h 67688"/>
                <a:gd name="connsiteX6" fmla="*/ 139286 w 158145"/>
                <a:gd name="connsiteY6" fmla="*/ 56853 h 67688"/>
                <a:gd name="connsiteX7" fmla="*/ 118369 w 158145"/>
                <a:gd name="connsiteY7" fmla="*/ 67688 h 67688"/>
                <a:gd name="connsiteX8" fmla="*/ 31753 w 158145"/>
                <a:gd name="connsiteY8" fmla="*/ 30107 h 67688"/>
                <a:gd name="connsiteX9" fmla="*/ 117614 w 158145"/>
                <a:gd name="connsiteY9" fmla="*/ 46429 h 67688"/>
                <a:gd name="connsiteX10" fmla="*/ 121866 w 158145"/>
                <a:gd name="connsiteY10" fmla="*/ 44783 h 67688"/>
                <a:gd name="connsiteX11" fmla="*/ 28324 w 158145"/>
                <a:gd name="connsiteY11" fmla="*/ 26952 h 67688"/>
                <a:gd name="connsiteX12" fmla="*/ 31753 w 158145"/>
                <a:gd name="connsiteY12" fmla="*/ 30107 h 67688"/>
                <a:gd name="connsiteX13" fmla="*/ 31753 w 158145"/>
                <a:gd name="connsiteY13" fmla="*/ 30107 h 6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145" h="67688">
                  <a:moveTo>
                    <a:pt x="118369" y="67688"/>
                  </a:moveTo>
                  <a:cubicBezTo>
                    <a:pt x="116792" y="67688"/>
                    <a:pt x="115214" y="67551"/>
                    <a:pt x="113637" y="67209"/>
                  </a:cubicBezTo>
                  <a:lnTo>
                    <a:pt x="27775" y="50886"/>
                  </a:lnTo>
                  <a:cubicBezTo>
                    <a:pt x="17968" y="49035"/>
                    <a:pt x="10081" y="41559"/>
                    <a:pt x="7750" y="31821"/>
                  </a:cubicBezTo>
                  <a:lnTo>
                    <a:pt x="0" y="0"/>
                  </a:lnTo>
                  <a:lnTo>
                    <a:pt x="158145" y="30107"/>
                  </a:lnTo>
                  <a:lnTo>
                    <a:pt x="139286" y="56853"/>
                  </a:lnTo>
                  <a:cubicBezTo>
                    <a:pt x="134417" y="63711"/>
                    <a:pt x="126598" y="67688"/>
                    <a:pt x="118369" y="67688"/>
                  </a:cubicBezTo>
                  <a:close/>
                  <a:moveTo>
                    <a:pt x="31753" y="30107"/>
                  </a:moveTo>
                  <a:lnTo>
                    <a:pt x="117614" y="46429"/>
                  </a:lnTo>
                  <a:cubicBezTo>
                    <a:pt x="119260" y="46771"/>
                    <a:pt x="120907" y="46086"/>
                    <a:pt x="121866" y="44783"/>
                  </a:cubicBezTo>
                  <a:lnTo>
                    <a:pt x="28324" y="26952"/>
                  </a:lnTo>
                  <a:cubicBezTo>
                    <a:pt x="28803" y="28598"/>
                    <a:pt x="30106" y="29832"/>
                    <a:pt x="31753" y="30107"/>
                  </a:cubicBezTo>
                  <a:lnTo>
                    <a:pt x="31753" y="30107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C4E00789-C6C4-CBBB-C9A0-EB8C66B56F76}"/>
                </a:ext>
              </a:extLst>
            </p:cNvPr>
            <p:cNvSpPr/>
            <p:nvPr/>
          </p:nvSpPr>
          <p:spPr>
            <a:xfrm>
              <a:off x="5035377" y="3045354"/>
              <a:ext cx="333089" cy="272057"/>
            </a:xfrm>
            <a:custGeom>
              <a:avLst/>
              <a:gdLst>
                <a:gd name="connsiteX0" fmla="*/ 206491 w 333089"/>
                <a:gd name="connsiteY0" fmla="*/ 272057 h 272057"/>
                <a:gd name="connsiteX1" fmla="*/ 195449 w 333089"/>
                <a:gd name="connsiteY1" fmla="*/ 271028 h 272057"/>
                <a:gd name="connsiteX2" fmla="*/ 75708 w 333089"/>
                <a:gd name="connsiteY2" fmla="*/ 248260 h 272057"/>
                <a:gd name="connsiteX3" fmla="*/ 35795 w 333089"/>
                <a:gd name="connsiteY3" fmla="*/ 219868 h 272057"/>
                <a:gd name="connsiteX4" fmla="*/ 7815 w 333089"/>
                <a:gd name="connsiteY4" fmla="*/ 171244 h 272057"/>
                <a:gd name="connsiteX5" fmla="*/ 1025 w 333089"/>
                <a:gd name="connsiteY5" fmla="*/ 130919 h 272057"/>
                <a:gd name="connsiteX6" fmla="*/ 25988 w 333089"/>
                <a:gd name="connsiteY6" fmla="*/ 0 h 272057"/>
                <a:gd name="connsiteX7" fmla="*/ 333089 w 333089"/>
                <a:gd name="connsiteY7" fmla="*/ 58499 h 272057"/>
                <a:gd name="connsiteX8" fmla="*/ 308126 w 333089"/>
                <a:gd name="connsiteY8" fmla="*/ 189418 h 272057"/>
                <a:gd name="connsiteX9" fmla="*/ 287003 w 333089"/>
                <a:gd name="connsiteY9" fmla="*/ 224394 h 272057"/>
                <a:gd name="connsiteX10" fmla="*/ 243113 w 333089"/>
                <a:gd name="connsiteY10" fmla="*/ 259301 h 272057"/>
                <a:gd name="connsiteX11" fmla="*/ 206491 w 333089"/>
                <a:gd name="connsiteY11" fmla="*/ 272057 h 272057"/>
                <a:gd name="connsiteX12" fmla="*/ 42790 w 333089"/>
                <a:gd name="connsiteY12" fmla="*/ 24689 h 272057"/>
                <a:gd name="connsiteX13" fmla="*/ 21805 w 333089"/>
                <a:gd name="connsiteY13" fmla="*/ 134828 h 272057"/>
                <a:gd name="connsiteX14" fmla="*/ 26125 w 333089"/>
                <a:gd name="connsiteY14" fmla="*/ 160614 h 272057"/>
                <a:gd name="connsiteX15" fmla="*/ 54106 w 333089"/>
                <a:gd name="connsiteY15" fmla="*/ 209238 h 272057"/>
                <a:gd name="connsiteX16" fmla="*/ 79686 w 333089"/>
                <a:gd name="connsiteY16" fmla="*/ 227411 h 272057"/>
                <a:gd name="connsiteX17" fmla="*/ 199427 w 333089"/>
                <a:gd name="connsiteY17" fmla="*/ 250180 h 272057"/>
                <a:gd name="connsiteX18" fmla="*/ 229876 w 333089"/>
                <a:gd name="connsiteY18" fmla="*/ 242636 h 272057"/>
                <a:gd name="connsiteX19" fmla="*/ 273768 w 333089"/>
                <a:gd name="connsiteY19" fmla="*/ 207729 h 272057"/>
                <a:gd name="connsiteX20" fmla="*/ 287278 w 333089"/>
                <a:gd name="connsiteY20" fmla="*/ 185372 h 272057"/>
                <a:gd name="connsiteX21" fmla="*/ 308264 w 333089"/>
                <a:gd name="connsiteY21" fmla="*/ 75232 h 272057"/>
                <a:gd name="connsiteX22" fmla="*/ 42790 w 333089"/>
                <a:gd name="connsiteY22" fmla="*/ 24689 h 2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3089" h="272057">
                  <a:moveTo>
                    <a:pt x="206491" y="272057"/>
                  </a:moveTo>
                  <a:cubicBezTo>
                    <a:pt x="202856" y="272057"/>
                    <a:pt x="199153" y="271714"/>
                    <a:pt x="195449" y="271028"/>
                  </a:cubicBezTo>
                  <a:lnTo>
                    <a:pt x="75708" y="248260"/>
                  </a:lnTo>
                  <a:cubicBezTo>
                    <a:pt x="58906" y="245037"/>
                    <a:pt x="44299" y="234681"/>
                    <a:pt x="35795" y="219868"/>
                  </a:cubicBezTo>
                  <a:lnTo>
                    <a:pt x="7815" y="171244"/>
                  </a:lnTo>
                  <a:cubicBezTo>
                    <a:pt x="819" y="159037"/>
                    <a:pt x="-1581" y="144772"/>
                    <a:pt x="1025" y="130919"/>
                  </a:cubicBezTo>
                  <a:lnTo>
                    <a:pt x="25988" y="0"/>
                  </a:lnTo>
                  <a:lnTo>
                    <a:pt x="333089" y="58499"/>
                  </a:lnTo>
                  <a:lnTo>
                    <a:pt x="308126" y="189418"/>
                  </a:lnTo>
                  <a:cubicBezTo>
                    <a:pt x="305520" y="203203"/>
                    <a:pt x="297977" y="215684"/>
                    <a:pt x="287003" y="224394"/>
                  </a:cubicBezTo>
                  <a:lnTo>
                    <a:pt x="243113" y="259301"/>
                  </a:lnTo>
                  <a:cubicBezTo>
                    <a:pt x="232551" y="267599"/>
                    <a:pt x="219658" y="272057"/>
                    <a:pt x="206491" y="272057"/>
                  </a:cubicBezTo>
                  <a:close/>
                  <a:moveTo>
                    <a:pt x="42790" y="24689"/>
                  </a:moveTo>
                  <a:lnTo>
                    <a:pt x="21805" y="134828"/>
                  </a:lnTo>
                  <a:cubicBezTo>
                    <a:pt x="20090" y="143675"/>
                    <a:pt x="21667" y="152796"/>
                    <a:pt x="26125" y="160614"/>
                  </a:cubicBezTo>
                  <a:lnTo>
                    <a:pt x="54106" y="209238"/>
                  </a:lnTo>
                  <a:cubicBezTo>
                    <a:pt x="59592" y="218770"/>
                    <a:pt x="68919" y="225354"/>
                    <a:pt x="79686" y="227411"/>
                  </a:cubicBezTo>
                  <a:lnTo>
                    <a:pt x="199427" y="250180"/>
                  </a:lnTo>
                  <a:cubicBezTo>
                    <a:pt x="210194" y="252237"/>
                    <a:pt x="221304" y="249494"/>
                    <a:pt x="229876" y="242636"/>
                  </a:cubicBezTo>
                  <a:lnTo>
                    <a:pt x="273768" y="207729"/>
                  </a:lnTo>
                  <a:cubicBezTo>
                    <a:pt x="280832" y="202105"/>
                    <a:pt x="285632" y="194150"/>
                    <a:pt x="287278" y="185372"/>
                  </a:cubicBezTo>
                  <a:lnTo>
                    <a:pt x="308264" y="75232"/>
                  </a:lnTo>
                  <a:lnTo>
                    <a:pt x="42790" y="2468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9E81015E-ADE7-E3B2-26A2-AEB2771AD03E}"/>
                </a:ext>
              </a:extLst>
            </p:cNvPr>
            <p:cNvSpPr/>
            <p:nvPr/>
          </p:nvSpPr>
          <p:spPr>
            <a:xfrm>
              <a:off x="4938028" y="2284253"/>
              <a:ext cx="717860" cy="837773"/>
            </a:xfrm>
            <a:custGeom>
              <a:avLst/>
              <a:gdLst>
                <a:gd name="connsiteX0" fmla="*/ 416654 w 717860"/>
                <a:gd name="connsiteY0" fmla="*/ 837773 h 837773"/>
                <a:gd name="connsiteX1" fmla="*/ 410550 w 717860"/>
                <a:gd name="connsiteY1" fmla="*/ 837293 h 837773"/>
                <a:gd name="connsiteX2" fmla="*/ 134173 w 717860"/>
                <a:gd name="connsiteY2" fmla="*/ 784692 h 837773"/>
                <a:gd name="connsiteX3" fmla="*/ 104821 w 717860"/>
                <a:gd name="connsiteY3" fmla="*/ 744916 h 837773"/>
                <a:gd name="connsiteX4" fmla="*/ 104889 w 717860"/>
                <a:gd name="connsiteY4" fmla="*/ 744299 h 837773"/>
                <a:gd name="connsiteX5" fmla="*/ 69227 w 717860"/>
                <a:gd name="connsiteY5" fmla="*/ 581490 h 837773"/>
                <a:gd name="connsiteX6" fmla="*/ 25885 w 717860"/>
                <a:gd name="connsiteY6" fmla="*/ 493022 h 837773"/>
                <a:gd name="connsiteX7" fmla="*/ 25062 w 717860"/>
                <a:gd name="connsiteY7" fmla="*/ 490964 h 837773"/>
                <a:gd name="connsiteX8" fmla="*/ 22730 w 717860"/>
                <a:gd name="connsiteY8" fmla="*/ 484929 h 837773"/>
                <a:gd name="connsiteX9" fmla="*/ 22113 w 717860"/>
                <a:gd name="connsiteY9" fmla="*/ 483215 h 837773"/>
                <a:gd name="connsiteX10" fmla="*/ 20124 w 717860"/>
                <a:gd name="connsiteY10" fmla="*/ 477591 h 837773"/>
                <a:gd name="connsiteX11" fmla="*/ 19301 w 717860"/>
                <a:gd name="connsiteY11" fmla="*/ 475191 h 837773"/>
                <a:gd name="connsiteX12" fmla="*/ 17312 w 717860"/>
                <a:gd name="connsiteY12" fmla="*/ 469156 h 837773"/>
                <a:gd name="connsiteX13" fmla="*/ 16901 w 717860"/>
                <a:gd name="connsiteY13" fmla="*/ 467784 h 837773"/>
                <a:gd name="connsiteX14" fmla="*/ 14707 w 717860"/>
                <a:gd name="connsiteY14" fmla="*/ 460583 h 837773"/>
                <a:gd name="connsiteX15" fmla="*/ 14021 w 717860"/>
                <a:gd name="connsiteY15" fmla="*/ 458320 h 837773"/>
                <a:gd name="connsiteX16" fmla="*/ 12443 w 717860"/>
                <a:gd name="connsiteY16" fmla="*/ 452765 h 837773"/>
                <a:gd name="connsiteX17" fmla="*/ 11895 w 717860"/>
                <a:gd name="connsiteY17" fmla="*/ 450639 h 837773"/>
                <a:gd name="connsiteX18" fmla="*/ 10043 w 717860"/>
                <a:gd name="connsiteY18" fmla="*/ 443301 h 837773"/>
                <a:gd name="connsiteX19" fmla="*/ 9631 w 717860"/>
                <a:gd name="connsiteY19" fmla="*/ 441587 h 837773"/>
                <a:gd name="connsiteX20" fmla="*/ 8260 w 717860"/>
                <a:gd name="connsiteY20" fmla="*/ 435620 h 837773"/>
                <a:gd name="connsiteX21" fmla="*/ 7780 w 717860"/>
                <a:gd name="connsiteY21" fmla="*/ 433288 h 837773"/>
                <a:gd name="connsiteX22" fmla="*/ 6408 w 717860"/>
                <a:gd name="connsiteY22" fmla="*/ 426636 h 837773"/>
                <a:gd name="connsiteX23" fmla="*/ 6202 w 717860"/>
                <a:gd name="connsiteY23" fmla="*/ 425676 h 837773"/>
                <a:gd name="connsiteX24" fmla="*/ 4831 w 717860"/>
                <a:gd name="connsiteY24" fmla="*/ 418064 h 837773"/>
                <a:gd name="connsiteX25" fmla="*/ 4488 w 717860"/>
                <a:gd name="connsiteY25" fmla="*/ 415801 h 837773"/>
                <a:gd name="connsiteX26" fmla="*/ 3596 w 717860"/>
                <a:gd name="connsiteY26" fmla="*/ 409834 h 837773"/>
                <a:gd name="connsiteX27" fmla="*/ 3322 w 717860"/>
                <a:gd name="connsiteY27" fmla="*/ 407845 h 837773"/>
                <a:gd name="connsiteX28" fmla="*/ 2362 w 717860"/>
                <a:gd name="connsiteY28" fmla="*/ 400164 h 837773"/>
                <a:gd name="connsiteX29" fmla="*/ 2156 w 717860"/>
                <a:gd name="connsiteY29" fmla="*/ 398518 h 837773"/>
                <a:gd name="connsiteX30" fmla="*/ 1539 w 717860"/>
                <a:gd name="connsiteY30" fmla="*/ 392140 h 837773"/>
                <a:gd name="connsiteX31" fmla="*/ 1334 w 717860"/>
                <a:gd name="connsiteY31" fmla="*/ 389877 h 837773"/>
                <a:gd name="connsiteX32" fmla="*/ 785 w 717860"/>
                <a:gd name="connsiteY32" fmla="*/ 382608 h 837773"/>
                <a:gd name="connsiteX33" fmla="*/ 716 w 717860"/>
                <a:gd name="connsiteY33" fmla="*/ 381922 h 837773"/>
                <a:gd name="connsiteX34" fmla="*/ 305 w 717860"/>
                <a:gd name="connsiteY34" fmla="*/ 374104 h 837773"/>
                <a:gd name="connsiteX35" fmla="*/ 236 w 717860"/>
                <a:gd name="connsiteY35" fmla="*/ 371909 h 837773"/>
                <a:gd name="connsiteX36" fmla="*/ 99 w 717860"/>
                <a:gd name="connsiteY36" fmla="*/ 365600 h 837773"/>
                <a:gd name="connsiteX37" fmla="*/ 31 w 717860"/>
                <a:gd name="connsiteY37" fmla="*/ 363748 h 837773"/>
                <a:gd name="connsiteX38" fmla="*/ 31 w 717860"/>
                <a:gd name="connsiteY38" fmla="*/ 355793 h 837773"/>
                <a:gd name="connsiteX39" fmla="*/ 31 w 717860"/>
                <a:gd name="connsiteY39" fmla="*/ 354147 h 837773"/>
                <a:gd name="connsiteX40" fmla="*/ 167 w 717860"/>
                <a:gd name="connsiteY40" fmla="*/ 347632 h 837773"/>
                <a:gd name="connsiteX41" fmla="*/ 236 w 717860"/>
                <a:gd name="connsiteY41" fmla="*/ 345369 h 837773"/>
                <a:gd name="connsiteX42" fmla="*/ 647 w 717860"/>
                <a:gd name="connsiteY42" fmla="*/ 337551 h 837773"/>
                <a:gd name="connsiteX43" fmla="*/ 647 w 717860"/>
                <a:gd name="connsiteY43" fmla="*/ 337276 h 837773"/>
                <a:gd name="connsiteX44" fmla="*/ 1265 w 717860"/>
                <a:gd name="connsiteY44" fmla="*/ 329184 h 837773"/>
                <a:gd name="connsiteX45" fmla="*/ 1470 w 717860"/>
                <a:gd name="connsiteY45" fmla="*/ 326989 h 837773"/>
                <a:gd name="connsiteX46" fmla="*/ 2156 w 717860"/>
                <a:gd name="connsiteY46" fmla="*/ 320474 h 837773"/>
                <a:gd name="connsiteX47" fmla="*/ 2362 w 717860"/>
                <a:gd name="connsiteY47" fmla="*/ 318691 h 837773"/>
                <a:gd name="connsiteX48" fmla="*/ 3391 w 717860"/>
                <a:gd name="connsiteY48" fmla="*/ 310599 h 837773"/>
                <a:gd name="connsiteX49" fmla="*/ 3665 w 717860"/>
                <a:gd name="connsiteY49" fmla="*/ 308884 h 837773"/>
                <a:gd name="connsiteX50" fmla="*/ 4694 w 717860"/>
                <a:gd name="connsiteY50" fmla="*/ 302301 h 837773"/>
                <a:gd name="connsiteX51" fmla="*/ 5037 w 717860"/>
                <a:gd name="connsiteY51" fmla="*/ 300106 h 837773"/>
                <a:gd name="connsiteX52" fmla="*/ 6477 w 717860"/>
                <a:gd name="connsiteY52" fmla="*/ 291945 h 837773"/>
                <a:gd name="connsiteX53" fmla="*/ 8260 w 717860"/>
                <a:gd name="connsiteY53" fmla="*/ 283030 h 837773"/>
                <a:gd name="connsiteX54" fmla="*/ 8672 w 717860"/>
                <a:gd name="connsiteY54" fmla="*/ 281315 h 837773"/>
                <a:gd name="connsiteX55" fmla="*/ 9014 w 717860"/>
                <a:gd name="connsiteY55" fmla="*/ 279738 h 837773"/>
                <a:gd name="connsiteX56" fmla="*/ 10249 w 717860"/>
                <a:gd name="connsiteY56" fmla="*/ 274251 h 837773"/>
                <a:gd name="connsiteX57" fmla="*/ 10798 w 717860"/>
                <a:gd name="connsiteY57" fmla="*/ 271988 h 837773"/>
                <a:gd name="connsiteX58" fmla="*/ 11278 w 717860"/>
                <a:gd name="connsiteY58" fmla="*/ 270137 h 837773"/>
                <a:gd name="connsiteX59" fmla="*/ 12443 w 717860"/>
                <a:gd name="connsiteY59" fmla="*/ 265542 h 837773"/>
                <a:gd name="connsiteX60" fmla="*/ 13129 w 717860"/>
                <a:gd name="connsiteY60" fmla="*/ 263141 h 837773"/>
                <a:gd name="connsiteX61" fmla="*/ 13678 w 717860"/>
                <a:gd name="connsiteY61" fmla="*/ 261084 h 837773"/>
                <a:gd name="connsiteX62" fmla="*/ 14844 w 717860"/>
                <a:gd name="connsiteY62" fmla="*/ 256901 h 837773"/>
                <a:gd name="connsiteX63" fmla="*/ 15667 w 717860"/>
                <a:gd name="connsiteY63" fmla="*/ 254295 h 837773"/>
                <a:gd name="connsiteX64" fmla="*/ 16215 w 717860"/>
                <a:gd name="connsiteY64" fmla="*/ 252443 h 837773"/>
                <a:gd name="connsiteX65" fmla="*/ 17450 w 717860"/>
                <a:gd name="connsiteY65" fmla="*/ 248397 h 837773"/>
                <a:gd name="connsiteX66" fmla="*/ 18410 w 717860"/>
                <a:gd name="connsiteY66" fmla="*/ 245516 h 837773"/>
                <a:gd name="connsiteX67" fmla="*/ 18959 w 717860"/>
                <a:gd name="connsiteY67" fmla="*/ 243870 h 837773"/>
                <a:gd name="connsiteX68" fmla="*/ 20262 w 717860"/>
                <a:gd name="connsiteY68" fmla="*/ 239961 h 837773"/>
                <a:gd name="connsiteX69" fmla="*/ 21359 w 717860"/>
                <a:gd name="connsiteY69" fmla="*/ 236944 h 837773"/>
                <a:gd name="connsiteX70" fmla="*/ 21770 w 717860"/>
                <a:gd name="connsiteY70" fmla="*/ 235847 h 837773"/>
                <a:gd name="connsiteX71" fmla="*/ 23279 w 717860"/>
                <a:gd name="connsiteY71" fmla="*/ 231663 h 837773"/>
                <a:gd name="connsiteX72" fmla="*/ 24514 w 717860"/>
                <a:gd name="connsiteY72" fmla="*/ 228509 h 837773"/>
                <a:gd name="connsiteX73" fmla="*/ 24788 w 717860"/>
                <a:gd name="connsiteY73" fmla="*/ 227891 h 837773"/>
                <a:gd name="connsiteX74" fmla="*/ 26571 w 717860"/>
                <a:gd name="connsiteY74" fmla="*/ 223502 h 837773"/>
                <a:gd name="connsiteX75" fmla="*/ 28011 w 717860"/>
                <a:gd name="connsiteY75" fmla="*/ 220073 h 837773"/>
                <a:gd name="connsiteX76" fmla="*/ 28148 w 717860"/>
                <a:gd name="connsiteY76" fmla="*/ 219799 h 837773"/>
                <a:gd name="connsiteX77" fmla="*/ 30000 w 717860"/>
                <a:gd name="connsiteY77" fmla="*/ 215478 h 837773"/>
                <a:gd name="connsiteX78" fmla="*/ 31508 w 717860"/>
                <a:gd name="connsiteY78" fmla="*/ 212049 h 837773"/>
                <a:gd name="connsiteX79" fmla="*/ 31646 w 717860"/>
                <a:gd name="connsiteY79" fmla="*/ 211775 h 837773"/>
                <a:gd name="connsiteX80" fmla="*/ 33566 w 717860"/>
                <a:gd name="connsiteY80" fmla="*/ 207523 h 837773"/>
                <a:gd name="connsiteX81" fmla="*/ 35349 w 717860"/>
                <a:gd name="connsiteY81" fmla="*/ 203820 h 837773"/>
                <a:gd name="connsiteX82" fmla="*/ 37407 w 717860"/>
                <a:gd name="connsiteY82" fmla="*/ 199636 h 837773"/>
                <a:gd name="connsiteX83" fmla="*/ 39258 w 717860"/>
                <a:gd name="connsiteY83" fmla="*/ 196002 h 837773"/>
                <a:gd name="connsiteX84" fmla="*/ 41384 w 717860"/>
                <a:gd name="connsiteY84" fmla="*/ 191887 h 837773"/>
                <a:gd name="connsiteX85" fmla="*/ 43304 w 717860"/>
                <a:gd name="connsiteY85" fmla="*/ 188321 h 837773"/>
                <a:gd name="connsiteX86" fmla="*/ 45499 w 717860"/>
                <a:gd name="connsiteY86" fmla="*/ 184274 h 837773"/>
                <a:gd name="connsiteX87" fmla="*/ 47488 w 717860"/>
                <a:gd name="connsiteY87" fmla="*/ 180708 h 837773"/>
                <a:gd name="connsiteX88" fmla="*/ 49820 w 717860"/>
                <a:gd name="connsiteY88" fmla="*/ 176731 h 837773"/>
                <a:gd name="connsiteX89" fmla="*/ 51877 w 717860"/>
                <a:gd name="connsiteY89" fmla="*/ 173233 h 837773"/>
                <a:gd name="connsiteX90" fmla="*/ 54277 w 717860"/>
                <a:gd name="connsiteY90" fmla="*/ 169324 h 837773"/>
                <a:gd name="connsiteX91" fmla="*/ 56403 w 717860"/>
                <a:gd name="connsiteY91" fmla="*/ 165895 h 837773"/>
                <a:gd name="connsiteX92" fmla="*/ 58872 w 717860"/>
                <a:gd name="connsiteY92" fmla="*/ 162055 h 837773"/>
                <a:gd name="connsiteX93" fmla="*/ 59078 w 717860"/>
                <a:gd name="connsiteY93" fmla="*/ 161780 h 837773"/>
                <a:gd name="connsiteX94" fmla="*/ 61135 w 717860"/>
                <a:gd name="connsiteY94" fmla="*/ 158694 h 837773"/>
                <a:gd name="connsiteX95" fmla="*/ 63741 w 717860"/>
                <a:gd name="connsiteY95" fmla="*/ 154922 h 837773"/>
                <a:gd name="connsiteX96" fmla="*/ 64016 w 717860"/>
                <a:gd name="connsiteY96" fmla="*/ 154511 h 837773"/>
                <a:gd name="connsiteX97" fmla="*/ 66004 w 717860"/>
                <a:gd name="connsiteY97" fmla="*/ 151630 h 837773"/>
                <a:gd name="connsiteX98" fmla="*/ 68679 w 717860"/>
                <a:gd name="connsiteY98" fmla="*/ 147927 h 837773"/>
                <a:gd name="connsiteX99" fmla="*/ 68953 w 717860"/>
                <a:gd name="connsiteY99" fmla="*/ 147516 h 837773"/>
                <a:gd name="connsiteX100" fmla="*/ 71011 w 717860"/>
                <a:gd name="connsiteY100" fmla="*/ 144704 h 837773"/>
                <a:gd name="connsiteX101" fmla="*/ 73548 w 717860"/>
                <a:gd name="connsiteY101" fmla="*/ 141343 h 837773"/>
                <a:gd name="connsiteX102" fmla="*/ 74303 w 717860"/>
                <a:gd name="connsiteY102" fmla="*/ 140383 h 837773"/>
                <a:gd name="connsiteX103" fmla="*/ 76223 w 717860"/>
                <a:gd name="connsiteY103" fmla="*/ 137914 h 837773"/>
                <a:gd name="connsiteX104" fmla="*/ 78760 w 717860"/>
                <a:gd name="connsiteY104" fmla="*/ 134760 h 837773"/>
                <a:gd name="connsiteX105" fmla="*/ 79789 w 717860"/>
                <a:gd name="connsiteY105" fmla="*/ 133457 h 837773"/>
                <a:gd name="connsiteX106" fmla="*/ 81572 w 717860"/>
                <a:gd name="connsiteY106" fmla="*/ 131262 h 837773"/>
                <a:gd name="connsiteX107" fmla="*/ 84110 w 717860"/>
                <a:gd name="connsiteY107" fmla="*/ 128244 h 837773"/>
                <a:gd name="connsiteX108" fmla="*/ 85344 w 717860"/>
                <a:gd name="connsiteY108" fmla="*/ 126736 h 837773"/>
                <a:gd name="connsiteX109" fmla="*/ 87059 w 717860"/>
                <a:gd name="connsiteY109" fmla="*/ 124747 h 837773"/>
                <a:gd name="connsiteX110" fmla="*/ 89733 w 717860"/>
                <a:gd name="connsiteY110" fmla="*/ 121661 h 837773"/>
                <a:gd name="connsiteX111" fmla="*/ 90968 w 717860"/>
                <a:gd name="connsiteY111" fmla="*/ 120221 h 837773"/>
                <a:gd name="connsiteX112" fmla="*/ 92614 w 717860"/>
                <a:gd name="connsiteY112" fmla="*/ 118369 h 837773"/>
                <a:gd name="connsiteX113" fmla="*/ 95356 w 717860"/>
                <a:gd name="connsiteY113" fmla="*/ 115352 h 837773"/>
                <a:gd name="connsiteX114" fmla="*/ 96797 w 717860"/>
                <a:gd name="connsiteY114" fmla="*/ 113774 h 837773"/>
                <a:gd name="connsiteX115" fmla="*/ 98306 w 717860"/>
                <a:gd name="connsiteY115" fmla="*/ 112128 h 837773"/>
                <a:gd name="connsiteX116" fmla="*/ 101940 w 717860"/>
                <a:gd name="connsiteY116" fmla="*/ 108356 h 837773"/>
                <a:gd name="connsiteX117" fmla="*/ 102969 w 717860"/>
                <a:gd name="connsiteY117" fmla="*/ 107259 h 837773"/>
                <a:gd name="connsiteX118" fmla="*/ 104204 w 717860"/>
                <a:gd name="connsiteY118" fmla="*/ 106025 h 837773"/>
                <a:gd name="connsiteX119" fmla="*/ 110239 w 717860"/>
                <a:gd name="connsiteY119" fmla="*/ 100127 h 837773"/>
                <a:gd name="connsiteX120" fmla="*/ 111198 w 717860"/>
                <a:gd name="connsiteY120" fmla="*/ 99235 h 837773"/>
                <a:gd name="connsiteX121" fmla="*/ 111747 w 717860"/>
                <a:gd name="connsiteY121" fmla="*/ 98755 h 837773"/>
                <a:gd name="connsiteX122" fmla="*/ 116411 w 717860"/>
                <a:gd name="connsiteY122" fmla="*/ 94366 h 837773"/>
                <a:gd name="connsiteX123" fmla="*/ 117988 w 717860"/>
                <a:gd name="connsiteY123" fmla="*/ 92926 h 837773"/>
                <a:gd name="connsiteX124" fmla="*/ 119565 w 717860"/>
                <a:gd name="connsiteY124" fmla="*/ 91486 h 837773"/>
                <a:gd name="connsiteX125" fmla="*/ 122720 w 717860"/>
                <a:gd name="connsiteY125" fmla="*/ 88674 h 837773"/>
                <a:gd name="connsiteX126" fmla="*/ 124572 w 717860"/>
                <a:gd name="connsiteY126" fmla="*/ 87096 h 837773"/>
                <a:gd name="connsiteX127" fmla="*/ 126149 w 717860"/>
                <a:gd name="connsiteY127" fmla="*/ 85725 h 837773"/>
                <a:gd name="connsiteX128" fmla="*/ 129098 w 717860"/>
                <a:gd name="connsiteY128" fmla="*/ 83188 h 837773"/>
                <a:gd name="connsiteX129" fmla="*/ 131155 w 717860"/>
                <a:gd name="connsiteY129" fmla="*/ 81473 h 837773"/>
                <a:gd name="connsiteX130" fmla="*/ 132801 w 717860"/>
                <a:gd name="connsiteY130" fmla="*/ 80101 h 837773"/>
                <a:gd name="connsiteX131" fmla="*/ 135613 w 717860"/>
                <a:gd name="connsiteY131" fmla="*/ 77838 h 837773"/>
                <a:gd name="connsiteX132" fmla="*/ 137739 w 717860"/>
                <a:gd name="connsiteY132" fmla="*/ 76192 h 837773"/>
                <a:gd name="connsiteX133" fmla="*/ 139248 w 717860"/>
                <a:gd name="connsiteY133" fmla="*/ 75027 h 837773"/>
                <a:gd name="connsiteX134" fmla="*/ 142265 w 717860"/>
                <a:gd name="connsiteY134" fmla="*/ 72695 h 837773"/>
                <a:gd name="connsiteX135" fmla="*/ 144803 w 717860"/>
                <a:gd name="connsiteY135" fmla="*/ 70775 h 837773"/>
                <a:gd name="connsiteX136" fmla="*/ 145900 w 717860"/>
                <a:gd name="connsiteY136" fmla="*/ 69951 h 837773"/>
                <a:gd name="connsiteX137" fmla="*/ 149055 w 717860"/>
                <a:gd name="connsiteY137" fmla="*/ 67620 h 837773"/>
                <a:gd name="connsiteX138" fmla="*/ 151729 w 717860"/>
                <a:gd name="connsiteY138" fmla="*/ 65768 h 837773"/>
                <a:gd name="connsiteX139" fmla="*/ 152758 w 717860"/>
                <a:gd name="connsiteY139" fmla="*/ 65082 h 837773"/>
                <a:gd name="connsiteX140" fmla="*/ 155981 w 717860"/>
                <a:gd name="connsiteY140" fmla="*/ 62819 h 837773"/>
                <a:gd name="connsiteX141" fmla="*/ 159204 w 717860"/>
                <a:gd name="connsiteY141" fmla="*/ 60693 h 837773"/>
                <a:gd name="connsiteX142" fmla="*/ 165308 w 717860"/>
                <a:gd name="connsiteY142" fmla="*/ 69403 h 837773"/>
                <a:gd name="connsiteX143" fmla="*/ 159410 w 717860"/>
                <a:gd name="connsiteY143" fmla="*/ 60625 h 837773"/>
                <a:gd name="connsiteX144" fmla="*/ 163045 w 717860"/>
                <a:gd name="connsiteY144" fmla="*/ 58224 h 837773"/>
                <a:gd name="connsiteX145" fmla="*/ 166474 w 717860"/>
                <a:gd name="connsiteY145" fmla="*/ 56030 h 837773"/>
                <a:gd name="connsiteX146" fmla="*/ 170177 w 717860"/>
                <a:gd name="connsiteY146" fmla="*/ 53698 h 837773"/>
                <a:gd name="connsiteX147" fmla="*/ 173675 w 717860"/>
                <a:gd name="connsiteY147" fmla="*/ 51572 h 837773"/>
                <a:gd name="connsiteX148" fmla="*/ 177447 w 717860"/>
                <a:gd name="connsiteY148" fmla="*/ 49309 h 837773"/>
                <a:gd name="connsiteX149" fmla="*/ 181013 w 717860"/>
                <a:gd name="connsiteY149" fmla="*/ 47252 h 837773"/>
                <a:gd name="connsiteX150" fmla="*/ 184785 w 717860"/>
                <a:gd name="connsiteY150" fmla="*/ 45126 h 837773"/>
                <a:gd name="connsiteX151" fmla="*/ 188351 w 717860"/>
                <a:gd name="connsiteY151" fmla="*/ 43137 h 837773"/>
                <a:gd name="connsiteX152" fmla="*/ 192191 w 717860"/>
                <a:gd name="connsiteY152" fmla="*/ 41079 h 837773"/>
                <a:gd name="connsiteX153" fmla="*/ 195826 w 717860"/>
                <a:gd name="connsiteY153" fmla="*/ 39159 h 837773"/>
                <a:gd name="connsiteX154" fmla="*/ 199735 w 717860"/>
                <a:gd name="connsiteY154" fmla="*/ 37170 h 837773"/>
                <a:gd name="connsiteX155" fmla="*/ 203439 w 717860"/>
                <a:gd name="connsiteY155" fmla="*/ 35387 h 837773"/>
                <a:gd name="connsiteX156" fmla="*/ 207348 w 717860"/>
                <a:gd name="connsiteY156" fmla="*/ 33536 h 837773"/>
                <a:gd name="connsiteX157" fmla="*/ 211120 w 717860"/>
                <a:gd name="connsiteY157" fmla="*/ 31821 h 837773"/>
                <a:gd name="connsiteX158" fmla="*/ 215097 w 717860"/>
                <a:gd name="connsiteY158" fmla="*/ 30038 h 837773"/>
                <a:gd name="connsiteX159" fmla="*/ 218869 w 717860"/>
                <a:gd name="connsiteY159" fmla="*/ 28392 h 837773"/>
                <a:gd name="connsiteX160" fmla="*/ 222916 w 717860"/>
                <a:gd name="connsiteY160" fmla="*/ 26746 h 837773"/>
                <a:gd name="connsiteX161" fmla="*/ 226756 w 717860"/>
                <a:gd name="connsiteY161" fmla="*/ 25169 h 837773"/>
                <a:gd name="connsiteX162" fmla="*/ 230871 w 717860"/>
                <a:gd name="connsiteY162" fmla="*/ 23592 h 837773"/>
                <a:gd name="connsiteX163" fmla="*/ 231077 w 717860"/>
                <a:gd name="connsiteY163" fmla="*/ 23523 h 837773"/>
                <a:gd name="connsiteX164" fmla="*/ 234711 w 717860"/>
                <a:gd name="connsiteY164" fmla="*/ 22151 h 837773"/>
                <a:gd name="connsiteX165" fmla="*/ 238826 w 717860"/>
                <a:gd name="connsiteY165" fmla="*/ 20643 h 837773"/>
                <a:gd name="connsiteX166" fmla="*/ 239306 w 717860"/>
                <a:gd name="connsiteY166" fmla="*/ 20437 h 837773"/>
                <a:gd name="connsiteX167" fmla="*/ 242735 w 717860"/>
                <a:gd name="connsiteY167" fmla="*/ 19271 h 837773"/>
                <a:gd name="connsiteX168" fmla="*/ 246232 w 717860"/>
                <a:gd name="connsiteY168" fmla="*/ 18105 h 837773"/>
                <a:gd name="connsiteX169" fmla="*/ 247810 w 717860"/>
                <a:gd name="connsiteY169" fmla="*/ 17556 h 837773"/>
                <a:gd name="connsiteX170" fmla="*/ 250759 w 717860"/>
                <a:gd name="connsiteY170" fmla="*/ 16596 h 837773"/>
                <a:gd name="connsiteX171" fmla="*/ 254257 w 717860"/>
                <a:gd name="connsiteY171" fmla="*/ 15499 h 837773"/>
                <a:gd name="connsiteX172" fmla="*/ 256040 w 717860"/>
                <a:gd name="connsiteY172" fmla="*/ 14950 h 837773"/>
                <a:gd name="connsiteX173" fmla="*/ 258920 w 717860"/>
                <a:gd name="connsiteY173" fmla="*/ 14059 h 837773"/>
                <a:gd name="connsiteX174" fmla="*/ 262349 w 717860"/>
                <a:gd name="connsiteY174" fmla="*/ 13099 h 837773"/>
                <a:gd name="connsiteX175" fmla="*/ 264406 w 717860"/>
                <a:gd name="connsiteY175" fmla="*/ 12550 h 837773"/>
                <a:gd name="connsiteX176" fmla="*/ 267150 w 717860"/>
                <a:gd name="connsiteY176" fmla="*/ 11796 h 837773"/>
                <a:gd name="connsiteX177" fmla="*/ 270579 w 717860"/>
                <a:gd name="connsiteY177" fmla="*/ 10904 h 837773"/>
                <a:gd name="connsiteX178" fmla="*/ 272705 w 717860"/>
                <a:gd name="connsiteY178" fmla="*/ 10356 h 837773"/>
                <a:gd name="connsiteX179" fmla="*/ 275448 w 717860"/>
                <a:gd name="connsiteY179" fmla="*/ 9670 h 837773"/>
                <a:gd name="connsiteX180" fmla="*/ 279083 w 717860"/>
                <a:gd name="connsiteY180" fmla="*/ 8847 h 837773"/>
                <a:gd name="connsiteX181" fmla="*/ 281277 w 717860"/>
                <a:gd name="connsiteY181" fmla="*/ 8367 h 837773"/>
                <a:gd name="connsiteX182" fmla="*/ 283815 w 717860"/>
                <a:gd name="connsiteY182" fmla="*/ 7818 h 837773"/>
                <a:gd name="connsiteX183" fmla="*/ 287998 w 717860"/>
                <a:gd name="connsiteY183" fmla="*/ 6995 h 837773"/>
                <a:gd name="connsiteX184" fmla="*/ 290124 w 717860"/>
                <a:gd name="connsiteY184" fmla="*/ 6584 h 837773"/>
                <a:gd name="connsiteX185" fmla="*/ 292181 w 717860"/>
                <a:gd name="connsiteY185" fmla="*/ 6172 h 837773"/>
                <a:gd name="connsiteX186" fmla="*/ 300548 w 717860"/>
                <a:gd name="connsiteY186" fmla="*/ 4663 h 837773"/>
                <a:gd name="connsiteX187" fmla="*/ 302811 w 717860"/>
                <a:gd name="connsiteY187" fmla="*/ 4321 h 837773"/>
                <a:gd name="connsiteX188" fmla="*/ 305006 w 717860"/>
                <a:gd name="connsiteY188" fmla="*/ 3978 h 837773"/>
                <a:gd name="connsiteX189" fmla="*/ 309052 w 717860"/>
                <a:gd name="connsiteY189" fmla="*/ 3360 h 837773"/>
                <a:gd name="connsiteX190" fmla="*/ 311727 w 717860"/>
                <a:gd name="connsiteY190" fmla="*/ 3018 h 837773"/>
                <a:gd name="connsiteX191" fmla="*/ 314127 w 717860"/>
                <a:gd name="connsiteY191" fmla="*/ 2675 h 837773"/>
                <a:gd name="connsiteX192" fmla="*/ 317624 w 717860"/>
                <a:gd name="connsiteY192" fmla="*/ 2263 h 837773"/>
                <a:gd name="connsiteX193" fmla="*/ 320505 w 717860"/>
                <a:gd name="connsiteY193" fmla="*/ 1989 h 837773"/>
                <a:gd name="connsiteX194" fmla="*/ 322837 w 717860"/>
                <a:gd name="connsiteY194" fmla="*/ 1783 h 837773"/>
                <a:gd name="connsiteX195" fmla="*/ 326266 w 717860"/>
                <a:gd name="connsiteY195" fmla="*/ 1440 h 837773"/>
                <a:gd name="connsiteX196" fmla="*/ 329283 w 717860"/>
                <a:gd name="connsiteY196" fmla="*/ 1166 h 837773"/>
                <a:gd name="connsiteX197" fmla="*/ 331340 w 717860"/>
                <a:gd name="connsiteY197" fmla="*/ 1029 h 837773"/>
                <a:gd name="connsiteX198" fmla="*/ 334907 w 717860"/>
                <a:gd name="connsiteY198" fmla="*/ 754 h 837773"/>
                <a:gd name="connsiteX199" fmla="*/ 337993 w 717860"/>
                <a:gd name="connsiteY199" fmla="*/ 549 h 837773"/>
                <a:gd name="connsiteX200" fmla="*/ 339913 w 717860"/>
                <a:gd name="connsiteY200" fmla="*/ 480 h 837773"/>
                <a:gd name="connsiteX201" fmla="*/ 343616 w 717860"/>
                <a:gd name="connsiteY201" fmla="*/ 274 h 837773"/>
                <a:gd name="connsiteX202" fmla="*/ 346977 w 717860"/>
                <a:gd name="connsiteY202" fmla="*/ 137 h 837773"/>
                <a:gd name="connsiteX203" fmla="*/ 348623 w 717860"/>
                <a:gd name="connsiteY203" fmla="*/ 69 h 837773"/>
                <a:gd name="connsiteX204" fmla="*/ 352395 w 717860"/>
                <a:gd name="connsiteY204" fmla="*/ 0 h 837773"/>
                <a:gd name="connsiteX205" fmla="*/ 356098 w 717860"/>
                <a:gd name="connsiteY205" fmla="*/ 0 h 837773"/>
                <a:gd name="connsiteX206" fmla="*/ 357058 w 717860"/>
                <a:gd name="connsiteY206" fmla="*/ 0 h 837773"/>
                <a:gd name="connsiteX207" fmla="*/ 361173 w 717860"/>
                <a:gd name="connsiteY207" fmla="*/ 0 h 837773"/>
                <a:gd name="connsiteX208" fmla="*/ 365356 w 717860"/>
                <a:gd name="connsiteY208" fmla="*/ 69 h 837773"/>
                <a:gd name="connsiteX209" fmla="*/ 365562 w 717860"/>
                <a:gd name="connsiteY209" fmla="*/ 69 h 837773"/>
                <a:gd name="connsiteX210" fmla="*/ 370020 w 717860"/>
                <a:gd name="connsiteY210" fmla="*/ 206 h 837773"/>
                <a:gd name="connsiteX211" fmla="*/ 374409 w 717860"/>
                <a:gd name="connsiteY211" fmla="*/ 411 h 837773"/>
                <a:gd name="connsiteX212" fmla="*/ 378866 w 717860"/>
                <a:gd name="connsiteY212" fmla="*/ 617 h 837773"/>
                <a:gd name="connsiteX213" fmla="*/ 383256 w 717860"/>
                <a:gd name="connsiteY213" fmla="*/ 892 h 837773"/>
                <a:gd name="connsiteX214" fmla="*/ 387713 w 717860"/>
                <a:gd name="connsiteY214" fmla="*/ 1234 h 837773"/>
                <a:gd name="connsiteX215" fmla="*/ 392102 w 717860"/>
                <a:gd name="connsiteY215" fmla="*/ 1646 h 837773"/>
                <a:gd name="connsiteX216" fmla="*/ 396560 w 717860"/>
                <a:gd name="connsiteY216" fmla="*/ 2126 h 837773"/>
                <a:gd name="connsiteX217" fmla="*/ 401018 w 717860"/>
                <a:gd name="connsiteY217" fmla="*/ 2606 h 837773"/>
                <a:gd name="connsiteX218" fmla="*/ 401909 w 717860"/>
                <a:gd name="connsiteY218" fmla="*/ 2675 h 837773"/>
                <a:gd name="connsiteX219" fmla="*/ 403281 w 717860"/>
                <a:gd name="connsiteY219" fmla="*/ 2812 h 837773"/>
                <a:gd name="connsiteX220" fmla="*/ 404515 w 717860"/>
                <a:gd name="connsiteY220" fmla="*/ 2949 h 837773"/>
                <a:gd name="connsiteX221" fmla="*/ 405270 w 717860"/>
                <a:gd name="connsiteY221" fmla="*/ 3018 h 837773"/>
                <a:gd name="connsiteX222" fmla="*/ 410962 w 717860"/>
                <a:gd name="connsiteY222" fmla="*/ 3840 h 837773"/>
                <a:gd name="connsiteX223" fmla="*/ 414940 w 717860"/>
                <a:gd name="connsiteY223" fmla="*/ 4458 h 837773"/>
                <a:gd name="connsiteX224" fmla="*/ 420426 w 717860"/>
                <a:gd name="connsiteY224" fmla="*/ 5418 h 837773"/>
                <a:gd name="connsiteX225" fmla="*/ 421249 w 717860"/>
                <a:gd name="connsiteY225" fmla="*/ 5555 h 837773"/>
                <a:gd name="connsiteX226" fmla="*/ 424472 w 717860"/>
                <a:gd name="connsiteY226" fmla="*/ 6104 h 837773"/>
                <a:gd name="connsiteX227" fmla="*/ 425912 w 717860"/>
                <a:gd name="connsiteY227" fmla="*/ 6378 h 837773"/>
                <a:gd name="connsiteX228" fmla="*/ 428861 w 717860"/>
                <a:gd name="connsiteY228" fmla="*/ 6995 h 837773"/>
                <a:gd name="connsiteX229" fmla="*/ 431330 w 717860"/>
                <a:gd name="connsiteY229" fmla="*/ 7475 h 837773"/>
                <a:gd name="connsiteX230" fmla="*/ 433868 w 717860"/>
                <a:gd name="connsiteY230" fmla="*/ 8024 h 837773"/>
                <a:gd name="connsiteX231" fmla="*/ 441343 w 717860"/>
                <a:gd name="connsiteY231" fmla="*/ 9738 h 837773"/>
                <a:gd name="connsiteX232" fmla="*/ 442989 w 717860"/>
                <a:gd name="connsiteY232" fmla="*/ 10150 h 837773"/>
                <a:gd name="connsiteX233" fmla="*/ 715251 w 717860"/>
                <a:gd name="connsiteY233" fmla="*/ 401810 h 837773"/>
                <a:gd name="connsiteX234" fmla="*/ 715046 w 717860"/>
                <a:gd name="connsiteY234" fmla="*/ 403525 h 837773"/>
                <a:gd name="connsiteX235" fmla="*/ 714085 w 717860"/>
                <a:gd name="connsiteY235" fmla="*/ 410794 h 837773"/>
                <a:gd name="connsiteX236" fmla="*/ 713605 w 717860"/>
                <a:gd name="connsiteY236" fmla="*/ 414086 h 837773"/>
                <a:gd name="connsiteX237" fmla="*/ 712645 w 717860"/>
                <a:gd name="connsiteY237" fmla="*/ 419984 h 837773"/>
                <a:gd name="connsiteX238" fmla="*/ 711960 w 717860"/>
                <a:gd name="connsiteY238" fmla="*/ 424030 h 837773"/>
                <a:gd name="connsiteX239" fmla="*/ 711822 w 717860"/>
                <a:gd name="connsiteY239" fmla="*/ 424922 h 837773"/>
                <a:gd name="connsiteX240" fmla="*/ 711548 w 717860"/>
                <a:gd name="connsiteY240" fmla="*/ 426362 h 837773"/>
                <a:gd name="connsiteX241" fmla="*/ 711205 w 717860"/>
                <a:gd name="connsiteY241" fmla="*/ 428214 h 837773"/>
                <a:gd name="connsiteX242" fmla="*/ 710999 w 717860"/>
                <a:gd name="connsiteY242" fmla="*/ 429379 h 837773"/>
                <a:gd name="connsiteX243" fmla="*/ 710108 w 717860"/>
                <a:gd name="connsiteY243" fmla="*/ 433563 h 837773"/>
                <a:gd name="connsiteX244" fmla="*/ 708873 w 717860"/>
                <a:gd name="connsiteY244" fmla="*/ 439049 h 837773"/>
                <a:gd name="connsiteX245" fmla="*/ 708736 w 717860"/>
                <a:gd name="connsiteY245" fmla="*/ 439598 h 837773"/>
                <a:gd name="connsiteX246" fmla="*/ 707982 w 717860"/>
                <a:gd name="connsiteY246" fmla="*/ 442890 h 837773"/>
                <a:gd name="connsiteX247" fmla="*/ 706473 w 717860"/>
                <a:gd name="connsiteY247" fmla="*/ 448993 h 837773"/>
                <a:gd name="connsiteX248" fmla="*/ 706199 w 717860"/>
                <a:gd name="connsiteY248" fmla="*/ 449953 h 837773"/>
                <a:gd name="connsiteX249" fmla="*/ 705787 w 717860"/>
                <a:gd name="connsiteY249" fmla="*/ 451462 h 837773"/>
                <a:gd name="connsiteX250" fmla="*/ 704964 w 717860"/>
                <a:gd name="connsiteY250" fmla="*/ 454411 h 837773"/>
                <a:gd name="connsiteX251" fmla="*/ 703044 w 717860"/>
                <a:gd name="connsiteY251" fmla="*/ 461269 h 837773"/>
                <a:gd name="connsiteX252" fmla="*/ 702770 w 717860"/>
                <a:gd name="connsiteY252" fmla="*/ 462298 h 837773"/>
                <a:gd name="connsiteX253" fmla="*/ 700438 w 717860"/>
                <a:gd name="connsiteY253" fmla="*/ 469704 h 837773"/>
                <a:gd name="connsiteX254" fmla="*/ 699821 w 717860"/>
                <a:gd name="connsiteY254" fmla="*/ 471693 h 837773"/>
                <a:gd name="connsiteX255" fmla="*/ 697352 w 717860"/>
                <a:gd name="connsiteY255" fmla="*/ 478894 h 837773"/>
                <a:gd name="connsiteX256" fmla="*/ 696803 w 717860"/>
                <a:gd name="connsiteY256" fmla="*/ 480403 h 837773"/>
                <a:gd name="connsiteX257" fmla="*/ 694472 w 717860"/>
                <a:gd name="connsiteY257" fmla="*/ 486644 h 837773"/>
                <a:gd name="connsiteX258" fmla="*/ 693854 w 717860"/>
                <a:gd name="connsiteY258" fmla="*/ 488289 h 837773"/>
                <a:gd name="connsiteX259" fmla="*/ 691111 w 717860"/>
                <a:gd name="connsiteY259" fmla="*/ 495216 h 837773"/>
                <a:gd name="connsiteX260" fmla="*/ 690357 w 717860"/>
                <a:gd name="connsiteY260" fmla="*/ 497136 h 837773"/>
                <a:gd name="connsiteX261" fmla="*/ 687408 w 717860"/>
                <a:gd name="connsiteY261" fmla="*/ 504063 h 837773"/>
                <a:gd name="connsiteX262" fmla="*/ 686996 w 717860"/>
                <a:gd name="connsiteY262" fmla="*/ 504955 h 837773"/>
                <a:gd name="connsiteX263" fmla="*/ 684116 w 717860"/>
                <a:gd name="connsiteY263" fmla="*/ 511332 h 837773"/>
                <a:gd name="connsiteX264" fmla="*/ 683293 w 717860"/>
                <a:gd name="connsiteY264" fmla="*/ 513184 h 837773"/>
                <a:gd name="connsiteX265" fmla="*/ 680070 w 717860"/>
                <a:gd name="connsiteY265" fmla="*/ 519836 h 837773"/>
                <a:gd name="connsiteX266" fmla="*/ 679178 w 717860"/>
                <a:gd name="connsiteY266" fmla="*/ 521551 h 837773"/>
                <a:gd name="connsiteX267" fmla="*/ 676161 w 717860"/>
                <a:gd name="connsiteY267" fmla="*/ 527312 h 837773"/>
                <a:gd name="connsiteX268" fmla="*/ 675475 w 717860"/>
                <a:gd name="connsiteY268" fmla="*/ 528615 h 837773"/>
                <a:gd name="connsiteX269" fmla="*/ 671909 w 717860"/>
                <a:gd name="connsiteY269" fmla="*/ 535061 h 837773"/>
                <a:gd name="connsiteX270" fmla="*/ 670880 w 717860"/>
                <a:gd name="connsiteY270" fmla="*/ 536913 h 837773"/>
                <a:gd name="connsiteX271" fmla="*/ 667177 w 717860"/>
                <a:gd name="connsiteY271" fmla="*/ 543222 h 837773"/>
                <a:gd name="connsiteX272" fmla="*/ 666354 w 717860"/>
                <a:gd name="connsiteY272" fmla="*/ 544525 h 837773"/>
                <a:gd name="connsiteX273" fmla="*/ 663062 w 717860"/>
                <a:gd name="connsiteY273" fmla="*/ 549943 h 837773"/>
                <a:gd name="connsiteX274" fmla="*/ 662033 w 717860"/>
                <a:gd name="connsiteY274" fmla="*/ 551589 h 837773"/>
                <a:gd name="connsiteX275" fmla="*/ 658124 w 717860"/>
                <a:gd name="connsiteY275" fmla="*/ 557624 h 837773"/>
                <a:gd name="connsiteX276" fmla="*/ 656890 w 717860"/>
                <a:gd name="connsiteY276" fmla="*/ 559407 h 837773"/>
                <a:gd name="connsiteX277" fmla="*/ 653186 w 717860"/>
                <a:gd name="connsiteY277" fmla="*/ 564825 h 837773"/>
                <a:gd name="connsiteX278" fmla="*/ 652363 w 717860"/>
                <a:gd name="connsiteY278" fmla="*/ 566059 h 837773"/>
                <a:gd name="connsiteX279" fmla="*/ 648317 w 717860"/>
                <a:gd name="connsiteY279" fmla="*/ 571683 h 837773"/>
                <a:gd name="connsiteX280" fmla="*/ 647014 w 717860"/>
                <a:gd name="connsiteY280" fmla="*/ 573466 h 837773"/>
                <a:gd name="connsiteX281" fmla="*/ 642762 w 717860"/>
                <a:gd name="connsiteY281" fmla="*/ 579090 h 837773"/>
                <a:gd name="connsiteX282" fmla="*/ 641528 w 717860"/>
                <a:gd name="connsiteY282" fmla="*/ 580667 h 837773"/>
                <a:gd name="connsiteX283" fmla="*/ 637825 w 717860"/>
                <a:gd name="connsiteY283" fmla="*/ 585330 h 837773"/>
                <a:gd name="connsiteX284" fmla="*/ 636590 w 717860"/>
                <a:gd name="connsiteY284" fmla="*/ 586839 h 837773"/>
                <a:gd name="connsiteX285" fmla="*/ 632064 w 717860"/>
                <a:gd name="connsiteY285" fmla="*/ 592188 h 837773"/>
                <a:gd name="connsiteX286" fmla="*/ 630555 w 717860"/>
                <a:gd name="connsiteY286" fmla="*/ 593971 h 837773"/>
                <a:gd name="connsiteX287" fmla="*/ 625960 w 717860"/>
                <a:gd name="connsiteY287" fmla="*/ 599183 h 837773"/>
                <a:gd name="connsiteX288" fmla="*/ 624863 w 717860"/>
                <a:gd name="connsiteY288" fmla="*/ 600418 h 837773"/>
                <a:gd name="connsiteX289" fmla="*/ 622257 w 717860"/>
                <a:gd name="connsiteY289" fmla="*/ 603230 h 837773"/>
                <a:gd name="connsiteX290" fmla="*/ 619582 w 717860"/>
                <a:gd name="connsiteY290" fmla="*/ 606041 h 837773"/>
                <a:gd name="connsiteX291" fmla="*/ 545927 w 717860"/>
                <a:gd name="connsiteY291" fmla="*/ 672907 h 837773"/>
                <a:gd name="connsiteX292" fmla="*/ 452521 w 717860"/>
                <a:gd name="connsiteY292" fmla="*/ 810616 h 837773"/>
                <a:gd name="connsiteX293" fmla="*/ 416654 w 717860"/>
                <a:gd name="connsiteY293" fmla="*/ 837773 h 837773"/>
                <a:gd name="connsiteX294" fmla="*/ 126012 w 717860"/>
                <a:gd name="connsiteY294" fmla="*/ 745945 h 837773"/>
                <a:gd name="connsiteX295" fmla="*/ 125943 w 717860"/>
                <a:gd name="connsiteY295" fmla="*/ 746493 h 837773"/>
                <a:gd name="connsiteX296" fmla="*/ 138905 w 717860"/>
                <a:gd name="connsiteY296" fmla="*/ 763981 h 837773"/>
                <a:gd name="connsiteX297" fmla="*/ 139591 w 717860"/>
                <a:gd name="connsiteY297" fmla="*/ 764118 h 837773"/>
                <a:gd name="connsiteX298" fmla="*/ 140277 w 717860"/>
                <a:gd name="connsiteY298" fmla="*/ 764324 h 837773"/>
                <a:gd name="connsiteX299" fmla="*/ 412265 w 717860"/>
                <a:gd name="connsiteY299" fmla="*/ 816102 h 837773"/>
                <a:gd name="connsiteX300" fmla="*/ 413019 w 717860"/>
                <a:gd name="connsiteY300" fmla="*/ 816171 h 837773"/>
                <a:gd name="connsiteX301" fmla="*/ 413705 w 717860"/>
                <a:gd name="connsiteY301" fmla="*/ 816308 h 837773"/>
                <a:gd name="connsiteX302" fmla="*/ 432153 w 717860"/>
                <a:gd name="connsiteY302" fmla="*/ 804786 h 837773"/>
                <a:gd name="connsiteX303" fmla="*/ 532623 w 717860"/>
                <a:gd name="connsiteY303" fmla="*/ 656242 h 837773"/>
                <a:gd name="connsiteX304" fmla="*/ 604220 w 717860"/>
                <a:gd name="connsiteY304" fmla="*/ 591297 h 837773"/>
                <a:gd name="connsiteX305" fmla="*/ 606758 w 717860"/>
                <a:gd name="connsiteY305" fmla="*/ 588622 h 837773"/>
                <a:gd name="connsiteX306" fmla="*/ 609090 w 717860"/>
                <a:gd name="connsiteY306" fmla="*/ 586085 h 837773"/>
                <a:gd name="connsiteX307" fmla="*/ 610255 w 717860"/>
                <a:gd name="connsiteY307" fmla="*/ 584782 h 837773"/>
                <a:gd name="connsiteX308" fmla="*/ 614576 w 717860"/>
                <a:gd name="connsiteY308" fmla="*/ 579912 h 837773"/>
                <a:gd name="connsiteX309" fmla="*/ 616016 w 717860"/>
                <a:gd name="connsiteY309" fmla="*/ 578267 h 837773"/>
                <a:gd name="connsiteX310" fmla="*/ 620268 w 717860"/>
                <a:gd name="connsiteY310" fmla="*/ 573192 h 837773"/>
                <a:gd name="connsiteX311" fmla="*/ 621434 w 717860"/>
                <a:gd name="connsiteY311" fmla="*/ 571751 h 837773"/>
                <a:gd name="connsiteX312" fmla="*/ 624931 w 717860"/>
                <a:gd name="connsiteY312" fmla="*/ 567362 h 837773"/>
                <a:gd name="connsiteX313" fmla="*/ 626097 w 717860"/>
                <a:gd name="connsiteY313" fmla="*/ 565922 h 837773"/>
                <a:gd name="connsiteX314" fmla="*/ 630144 w 717860"/>
                <a:gd name="connsiteY314" fmla="*/ 560642 h 837773"/>
                <a:gd name="connsiteX315" fmla="*/ 631378 w 717860"/>
                <a:gd name="connsiteY315" fmla="*/ 558927 h 837773"/>
                <a:gd name="connsiteX316" fmla="*/ 635150 w 717860"/>
                <a:gd name="connsiteY316" fmla="*/ 553646 h 837773"/>
                <a:gd name="connsiteX317" fmla="*/ 635904 w 717860"/>
                <a:gd name="connsiteY317" fmla="*/ 552549 h 837773"/>
                <a:gd name="connsiteX318" fmla="*/ 639402 w 717860"/>
                <a:gd name="connsiteY318" fmla="*/ 547474 h 837773"/>
                <a:gd name="connsiteX319" fmla="*/ 640499 w 717860"/>
                <a:gd name="connsiteY319" fmla="*/ 545760 h 837773"/>
                <a:gd name="connsiteX320" fmla="*/ 644202 w 717860"/>
                <a:gd name="connsiteY320" fmla="*/ 540136 h 837773"/>
                <a:gd name="connsiteX321" fmla="*/ 645231 w 717860"/>
                <a:gd name="connsiteY321" fmla="*/ 538559 h 837773"/>
                <a:gd name="connsiteX322" fmla="*/ 648386 w 717860"/>
                <a:gd name="connsiteY322" fmla="*/ 533484 h 837773"/>
                <a:gd name="connsiteX323" fmla="*/ 649140 w 717860"/>
                <a:gd name="connsiteY323" fmla="*/ 532249 h 837773"/>
                <a:gd name="connsiteX324" fmla="*/ 652638 w 717860"/>
                <a:gd name="connsiteY324" fmla="*/ 526283 h 837773"/>
                <a:gd name="connsiteX325" fmla="*/ 653667 w 717860"/>
                <a:gd name="connsiteY325" fmla="*/ 524500 h 837773"/>
                <a:gd name="connsiteX326" fmla="*/ 656958 w 717860"/>
                <a:gd name="connsiteY326" fmla="*/ 518465 h 837773"/>
                <a:gd name="connsiteX327" fmla="*/ 657644 w 717860"/>
                <a:gd name="connsiteY327" fmla="*/ 517230 h 837773"/>
                <a:gd name="connsiteX328" fmla="*/ 660456 w 717860"/>
                <a:gd name="connsiteY328" fmla="*/ 511813 h 837773"/>
                <a:gd name="connsiteX329" fmla="*/ 661279 w 717860"/>
                <a:gd name="connsiteY329" fmla="*/ 510235 h 837773"/>
                <a:gd name="connsiteX330" fmla="*/ 664296 w 717860"/>
                <a:gd name="connsiteY330" fmla="*/ 503994 h 837773"/>
                <a:gd name="connsiteX331" fmla="*/ 665119 w 717860"/>
                <a:gd name="connsiteY331" fmla="*/ 502280 h 837773"/>
                <a:gd name="connsiteX332" fmla="*/ 667863 w 717860"/>
                <a:gd name="connsiteY332" fmla="*/ 496245 h 837773"/>
                <a:gd name="connsiteX333" fmla="*/ 668274 w 717860"/>
                <a:gd name="connsiteY333" fmla="*/ 495422 h 837773"/>
                <a:gd name="connsiteX334" fmla="*/ 671017 w 717860"/>
                <a:gd name="connsiteY334" fmla="*/ 488975 h 837773"/>
                <a:gd name="connsiteX335" fmla="*/ 671772 w 717860"/>
                <a:gd name="connsiteY335" fmla="*/ 487192 h 837773"/>
                <a:gd name="connsiteX336" fmla="*/ 674378 w 717860"/>
                <a:gd name="connsiteY336" fmla="*/ 480609 h 837773"/>
                <a:gd name="connsiteX337" fmla="*/ 674926 w 717860"/>
                <a:gd name="connsiteY337" fmla="*/ 479100 h 837773"/>
                <a:gd name="connsiteX338" fmla="*/ 677121 w 717860"/>
                <a:gd name="connsiteY338" fmla="*/ 473202 h 837773"/>
                <a:gd name="connsiteX339" fmla="*/ 677670 w 717860"/>
                <a:gd name="connsiteY339" fmla="*/ 471762 h 837773"/>
                <a:gd name="connsiteX340" fmla="*/ 679933 w 717860"/>
                <a:gd name="connsiteY340" fmla="*/ 464972 h 837773"/>
                <a:gd name="connsiteX341" fmla="*/ 680550 w 717860"/>
                <a:gd name="connsiteY341" fmla="*/ 463121 h 837773"/>
                <a:gd name="connsiteX342" fmla="*/ 682676 w 717860"/>
                <a:gd name="connsiteY342" fmla="*/ 456194 h 837773"/>
                <a:gd name="connsiteX343" fmla="*/ 682950 w 717860"/>
                <a:gd name="connsiteY343" fmla="*/ 455234 h 837773"/>
                <a:gd name="connsiteX344" fmla="*/ 684802 w 717860"/>
                <a:gd name="connsiteY344" fmla="*/ 448788 h 837773"/>
                <a:gd name="connsiteX345" fmla="*/ 685556 w 717860"/>
                <a:gd name="connsiteY345" fmla="*/ 446044 h 837773"/>
                <a:gd name="connsiteX346" fmla="*/ 685831 w 717860"/>
                <a:gd name="connsiteY346" fmla="*/ 444947 h 837773"/>
                <a:gd name="connsiteX347" fmla="*/ 686105 w 717860"/>
                <a:gd name="connsiteY347" fmla="*/ 443712 h 837773"/>
                <a:gd name="connsiteX348" fmla="*/ 687545 w 717860"/>
                <a:gd name="connsiteY348" fmla="*/ 437952 h 837773"/>
                <a:gd name="connsiteX349" fmla="*/ 688231 w 717860"/>
                <a:gd name="connsiteY349" fmla="*/ 434934 h 837773"/>
                <a:gd name="connsiteX350" fmla="*/ 688368 w 717860"/>
                <a:gd name="connsiteY350" fmla="*/ 434386 h 837773"/>
                <a:gd name="connsiteX351" fmla="*/ 689534 w 717860"/>
                <a:gd name="connsiteY351" fmla="*/ 429174 h 837773"/>
                <a:gd name="connsiteX352" fmla="*/ 690357 w 717860"/>
                <a:gd name="connsiteY352" fmla="*/ 425196 h 837773"/>
                <a:gd name="connsiteX353" fmla="*/ 690631 w 717860"/>
                <a:gd name="connsiteY353" fmla="*/ 423893 h 837773"/>
                <a:gd name="connsiteX354" fmla="*/ 690905 w 717860"/>
                <a:gd name="connsiteY354" fmla="*/ 422384 h 837773"/>
                <a:gd name="connsiteX355" fmla="*/ 691111 w 717860"/>
                <a:gd name="connsiteY355" fmla="*/ 421287 h 837773"/>
                <a:gd name="connsiteX356" fmla="*/ 691317 w 717860"/>
                <a:gd name="connsiteY356" fmla="*/ 420190 h 837773"/>
                <a:gd name="connsiteX357" fmla="*/ 692002 w 717860"/>
                <a:gd name="connsiteY357" fmla="*/ 416418 h 837773"/>
                <a:gd name="connsiteX358" fmla="*/ 692894 w 717860"/>
                <a:gd name="connsiteY358" fmla="*/ 410863 h 837773"/>
                <a:gd name="connsiteX359" fmla="*/ 693374 w 717860"/>
                <a:gd name="connsiteY359" fmla="*/ 407777 h 837773"/>
                <a:gd name="connsiteX360" fmla="*/ 694266 w 717860"/>
                <a:gd name="connsiteY360" fmla="*/ 400919 h 837773"/>
                <a:gd name="connsiteX361" fmla="*/ 694472 w 717860"/>
                <a:gd name="connsiteY361" fmla="*/ 399273 h 837773"/>
                <a:gd name="connsiteX362" fmla="*/ 438256 w 717860"/>
                <a:gd name="connsiteY362" fmla="*/ 30724 h 837773"/>
                <a:gd name="connsiteX363" fmla="*/ 436679 w 717860"/>
                <a:gd name="connsiteY363" fmla="*/ 30381 h 837773"/>
                <a:gd name="connsiteX364" fmla="*/ 429684 w 717860"/>
                <a:gd name="connsiteY364" fmla="*/ 28803 h 837773"/>
                <a:gd name="connsiteX365" fmla="*/ 427421 w 717860"/>
                <a:gd name="connsiteY365" fmla="*/ 28324 h 837773"/>
                <a:gd name="connsiteX366" fmla="*/ 424815 w 717860"/>
                <a:gd name="connsiteY366" fmla="*/ 27775 h 837773"/>
                <a:gd name="connsiteX367" fmla="*/ 422278 w 717860"/>
                <a:gd name="connsiteY367" fmla="*/ 27226 h 837773"/>
                <a:gd name="connsiteX368" fmla="*/ 420906 w 717860"/>
                <a:gd name="connsiteY368" fmla="*/ 26952 h 837773"/>
                <a:gd name="connsiteX369" fmla="*/ 417957 w 717860"/>
                <a:gd name="connsiteY369" fmla="*/ 26403 h 837773"/>
                <a:gd name="connsiteX370" fmla="*/ 417134 w 717860"/>
                <a:gd name="connsiteY370" fmla="*/ 26266 h 837773"/>
                <a:gd name="connsiteX371" fmla="*/ 411922 w 717860"/>
                <a:gd name="connsiteY371" fmla="*/ 25374 h 837773"/>
                <a:gd name="connsiteX372" fmla="*/ 408150 w 717860"/>
                <a:gd name="connsiteY372" fmla="*/ 24826 h 837773"/>
                <a:gd name="connsiteX373" fmla="*/ 402801 w 717860"/>
                <a:gd name="connsiteY373" fmla="*/ 24072 h 837773"/>
                <a:gd name="connsiteX374" fmla="*/ 398823 w 717860"/>
                <a:gd name="connsiteY374" fmla="*/ 23592 h 837773"/>
                <a:gd name="connsiteX375" fmla="*/ 394640 w 717860"/>
                <a:gd name="connsiteY375" fmla="*/ 23111 h 837773"/>
                <a:gd name="connsiteX376" fmla="*/ 390456 w 717860"/>
                <a:gd name="connsiteY376" fmla="*/ 22700 h 837773"/>
                <a:gd name="connsiteX377" fmla="*/ 386273 w 717860"/>
                <a:gd name="connsiteY377" fmla="*/ 22357 h 837773"/>
                <a:gd name="connsiteX378" fmla="*/ 382089 w 717860"/>
                <a:gd name="connsiteY378" fmla="*/ 22014 h 837773"/>
                <a:gd name="connsiteX379" fmla="*/ 377975 w 717860"/>
                <a:gd name="connsiteY379" fmla="*/ 21740 h 837773"/>
                <a:gd name="connsiteX380" fmla="*/ 373792 w 717860"/>
                <a:gd name="connsiteY380" fmla="*/ 21534 h 837773"/>
                <a:gd name="connsiteX381" fmla="*/ 369676 w 717860"/>
                <a:gd name="connsiteY381" fmla="*/ 21397 h 837773"/>
                <a:gd name="connsiteX382" fmla="*/ 365493 w 717860"/>
                <a:gd name="connsiteY382" fmla="*/ 21328 h 837773"/>
                <a:gd name="connsiteX383" fmla="*/ 365288 w 717860"/>
                <a:gd name="connsiteY383" fmla="*/ 21328 h 837773"/>
                <a:gd name="connsiteX384" fmla="*/ 361379 w 717860"/>
                <a:gd name="connsiteY384" fmla="*/ 21260 h 837773"/>
                <a:gd name="connsiteX385" fmla="*/ 357538 w 717860"/>
                <a:gd name="connsiteY385" fmla="*/ 21260 h 837773"/>
                <a:gd name="connsiteX386" fmla="*/ 356578 w 717860"/>
                <a:gd name="connsiteY386" fmla="*/ 21260 h 837773"/>
                <a:gd name="connsiteX387" fmla="*/ 353149 w 717860"/>
                <a:gd name="connsiteY387" fmla="*/ 21260 h 837773"/>
                <a:gd name="connsiteX388" fmla="*/ 349651 w 717860"/>
                <a:gd name="connsiteY388" fmla="*/ 21328 h 837773"/>
                <a:gd name="connsiteX389" fmla="*/ 347937 w 717860"/>
                <a:gd name="connsiteY389" fmla="*/ 21397 h 837773"/>
                <a:gd name="connsiteX390" fmla="*/ 344851 w 717860"/>
                <a:gd name="connsiteY390" fmla="*/ 21466 h 837773"/>
                <a:gd name="connsiteX391" fmla="*/ 341422 w 717860"/>
                <a:gd name="connsiteY391" fmla="*/ 21671 h 837773"/>
                <a:gd name="connsiteX392" fmla="*/ 339502 w 717860"/>
                <a:gd name="connsiteY392" fmla="*/ 21808 h 837773"/>
                <a:gd name="connsiteX393" fmla="*/ 336690 w 717860"/>
                <a:gd name="connsiteY393" fmla="*/ 21945 h 837773"/>
                <a:gd name="connsiteX394" fmla="*/ 333398 w 717860"/>
                <a:gd name="connsiteY394" fmla="*/ 22220 h 837773"/>
                <a:gd name="connsiteX395" fmla="*/ 331272 w 717860"/>
                <a:gd name="connsiteY395" fmla="*/ 22357 h 837773"/>
                <a:gd name="connsiteX396" fmla="*/ 328528 w 717860"/>
                <a:gd name="connsiteY396" fmla="*/ 22563 h 837773"/>
                <a:gd name="connsiteX397" fmla="*/ 325374 w 717860"/>
                <a:gd name="connsiteY397" fmla="*/ 22906 h 837773"/>
                <a:gd name="connsiteX398" fmla="*/ 322974 w 717860"/>
                <a:gd name="connsiteY398" fmla="*/ 23180 h 837773"/>
                <a:gd name="connsiteX399" fmla="*/ 320436 w 717860"/>
                <a:gd name="connsiteY399" fmla="*/ 23454 h 837773"/>
                <a:gd name="connsiteX400" fmla="*/ 317213 w 717860"/>
                <a:gd name="connsiteY400" fmla="*/ 23866 h 837773"/>
                <a:gd name="connsiteX401" fmla="*/ 314676 w 717860"/>
                <a:gd name="connsiteY401" fmla="*/ 24209 h 837773"/>
                <a:gd name="connsiteX402" fmla="*/ 312344 w 717860"/>
                <a:gd name="connsiteY402" fmla="*/ 24483 h 837773"/>
                <a:gd name="connsiteX403" fmla="*/ 308641 w 717860"/>
                <a:gd name="connsiteY403" fmla="*/ 25032 h 837773"/>
                <a:gd name="connsiteX404" fmla="*/ 306240 w 717860"/>
                <a:gd name="connsiteY404" fmla="*/ 25374 h 837773"/>
                <a:gd name="connsiteX405" fmla="*/ 304320 w 717860"/>
                <a:gd name="connsiteY405" fmla="*/ 25649 h 837773"/>
                <a:gd name="connsiteX406" fmla="*/ 296433 w 717860"/>
                <a:gd name="connsiteY406" fmla="*/ 27021 h 837773"/>
                <a:gd name="connsiteX407" fmla="*/ 294719 w 717860"/>
                <a:gd name="connsiteY407" fmla="*/ 27363 h 837773"/>
                <a:gd name="connsiteX408" fmla="*/ 292387 w 717860"/>
                <a:gd name="connsiteY408" fmla="*/ 27843 h 837773"/>
                <a:gd name="connsiteX409" fmla="*/ 288547 w 717860"/>
                <a:gd name="connsiteY409" fmla="*/ 28598 h 837773"/>
                <a:gd name="connsiteX410" fmla="*/ 286283 w 717860"/>
                <a:gd name="connsiteY410" fmla="*/ 29078 h 837773"/>
                <a:gd name="connsiteX411" fmla="*/ 283951 w 717860"/>
                <a:gd name="connsiteY411" fmla="*/ 29627 h 837773"/>
                <a:gd name="connsiteX412" fmla="*/ 280660 w 717860"/>
                <a:gd name="connsiteY412" fmla="*/ 30381 h 837773"/>
                <a:gd name="connsiteX413" fmla="*/ 278191 w 717860"/>
                <a:gd name="connsiteY413" fmla="*/ 30998 h 837773"/>
                <a:gd name="connsiteX414" fmla="*/ 275928 w 717860"/>
                <a:gd name="connsiteY414" fmla="*/ 31547 h 837773"/>
                <a:gd name="connsiteX415" fmla="*/ 272773 w 717860"/>
                <a:gd name="connsiteY415" fmla="*/ 32370 h 837773"/>
                <a:gd name="connsiteX416" fmla="*/ 270304 w 717860"/>
                <a:gd name="connsiteY416" fmla="*/ 33056 h 837773"/>
                <a:gd name="connsiteX417" fmla="*/ 268178 w 717860"/>
                <a:gd name="connsiteY417" fmla="*/ 33673 h 837773"/>
                <a:gd name="connsiteX418" fmla="*/ 265024 w 717860"/>
                <a:gd name="connsiteY418" fmla="*/ 34564 h 837773"/>
                <a:gd name="connsiteX419" fmla="*/ 262418 w 717860"/>
                <a:gd name="connsiteY419" fmla="*/ 35387 h 837773"/>
                <a:gd name="connsiteX420" fmla="*/ 260566 w 717860"/>
                <a:gd name="connsiteY420" fmla="*/ 35936 h 837773"/>
                <a:gd name="connsiteX421" fmla="*/ 257342 w 717860"/>
                <a:gd name="connsiteY421" fmla="*/ 36896 h 837773"/>
                <a:gd name="connsiteX422" fmla="*/ 254599 w 717860"/>
                <a:gd name="connsiteY422" fmla="*/ 37788 h 837773"/>
                <a:gd name="connsiteX423" fmla="*/ 252954 w 717860"/>
                <a:gd name="connsiteY423" fmla="*/ 38336 h 837773"/>
                <a:gd name="connsiteX424" fmla="*/ 249661 w 717860"/>
                <a:gd name="connsiteY424" fmla="*/ 39434 h 837773"/>
                <a:gd name="connsiteX425" fmla="*/ 246507 w 717860"/>
                <a:gd name="connsiteY425" fmla="*/ 40531 h 837773"/>
                <a:gd name="connsiteX426" fmla="*/ 246027 w 717860"/>
                <a:gd name="connsiteY426" fmla="*/ 40668 h 837773"/>
                <a:gd name="connsiteX427" fmla="*/ 242118 w 717860"/>
                <a:gd name="connsiteY427" fmla="*/ 42040 h 837773"/>
                <a:gd name="connsiteX428" fmla="*/ 238689 w 717860"/>
                <a:gd name="connsiteY428" fmla="*/ 43343 h 837773"/>
                <a:gd name="connsiteX429" fmla="*/ 238483 w 717860"/>
                <a:gd name="connsiteY429" fmla="*/ 43411 h 837773"/>
                <a:gd name="connsiteX430" fmla="*/ 234642 w 717860"/>
                <a:gd name="connsiteY430" fmla="*/ 44920 h 837773"/>
                <a:gd name="connsiteX431" fmla="*/ 231213 w 717860"/>
                <a:gd name="connsiteY431" fmla="*/ 46292 h 837773"/>
                <a:gd name="connsiteX432" fmla="*/ 227305 w 717860"/>
                <a:gd name="connsiteY432" fmla="*/ 47937 h 837773"/>
                <a:gd name="connsiteX433" fmla="*/ 223738 w 717860"/>
                <a:gd name="connsiteY433" fmla="*/ 49446 h 837773"/>
                <a:gd name="connsiteX434" fmla="*/ 219967 w 717860"/>
                <a:gd name="connsiteY434" fmla="*/ 51092 h 837773"/>
                <a:gd name="connsiteX435" fmla="*/ 216469 w 717860"/>
                <a:gd name="connsiteY435" fmla="*/ 52738 h 837773"/>
                <a:gd name="connsiteX436" fmla="*/ 212765 w 717860"/>
                <a:gd name="connsiteY436" fmla="*/ 54521 h 837773"/>
                <a:gd name="connsiteX437" fmla="*/ 209268 w 717860"/>
                <a:gd name="connsiteY437" fmla="*/ 56235 h 837773"/>
                <a:gd name="connsiteX438" fmla="*/ 205633 w 717860"/>
                <a:gd name="connsiteY438" fmla="*/ 58087 h 837773"/>
                <a:gd name="connsiteX439" fmla="*/ 202204 w 717860"/>
                <a:gd name="connsiteY439" fmla="*/ 59870 h 837773"/>
                <a:gd name="connsiteX440" fmla="*/ 198570 w 717860"/>
                <a:gd name="connsiteY440" fmla="*/ 61791 h 837773"/>
                <a:gd name="connsiteX441" fmla="*/ 195209 w 717860"/>
                <a:gd name="connsiteY441" fmla="*/ 63642 h 837773"/>
                <a:gd name="connsiteX442" fmla="*/ 191643 w 717860"/>
                <a:gd name="connsiteY442" fmla="*/ 65631 h 837773"/>
                <a:gd name="connsiteX443" fmla="*/ 188283 w 717860"/>
                <a:gd name="connsiteY443" fmla="*/ 67551 h 837773"/>
                <a:gd name="connsiteX444" fmla="*/ 184716 w 717860"/>
                <a:gd name="connsiteY444" fmla="*/ 69677 h 837773"/>
                <a:gd name="connsiteX445" fmla="*/ 181425 w 717860"/>
                <a:gd name="connsiteY445" fmla="*/ 71666 h 837773"/>
                <a:gd name="connsiteX446" fmla="*/ 177927 w 717860"/>
                <a:gd name="connsiteY446" fmla="*/ 73861 h 837773"/>
                <a:gd name="connsiteX447" fmla="*/ 174704 w 717860"/>
                <a:gd name="connsiteY447" fmla="*/ 75918 h 837773"/>
                <a:gd name="connsiteX448" fmla="*/ 171275 w 717860"/>
                <a:gd name="connsiteY448" fmla="*/ 78181 h 837773"/>
                <a:gd name="connsiteX449" fmla="*/ 171069 w 717860"/>
                <a:gd name="connsiteY449" fmla="*/ 78318 h 837773"/>
                <a:gd name="connsiteX450" fmla="*/ 168052 w 717860"/>
                <a:gd name="connsiteY450" fmla="*/ 80307 h 837773"/>
                <a:gd name="connsiteX451" fmla="*/ 165034 w 717860"/>
                <a:gd name="connsiteY451" fmla="*/ 82433 h 837773"/>
                <a:gd name="connsiteX452" fmla="*/ 164005 w 717860"/>
                <a:gd name="connsiteY452" fmla="*/ 83188 h 837773"/>
                <a:gd name="connsiteX453" fmla="*/ 161536 w 717860"/>
                <a:gd name="connsiteY453" fmla="*/ 84902 h 837773"/>
                <a:gd name="connsiteX454" fmla="*/ 158587 w 717860"/>
                <a:gd name="connsiteY454" fmla="*/ 87096 h 837773"/>
                <a:gd name="connsiteX455" fmla="*/ 157490 w 717860"/>
                <a:gd name="connsiteY455" fmla="*/ 87920 h 837773"/>
                <a:gd name="connsiteX456" fmla="*/ 155158 w 717860"/>
                <a:gd name="connsiteY456" fmla="*/ 89634 h 837773"/>
                <a:gd name="connsiteX457" fmla="*/ 152415 w 717860"/>
                <a:gd name="connsiteY457" fmla="*/ 91760 h 837773"/>
                <a:gd name="connsiteX458" fmla="*/ 150838 w 717860"/>
                <a:gd name="connsiteY458" fmla="*/ 92994 h 837773"/>
                <a:gd name="connsiteX459" fmla="*/ 148917 w 717860"/>
                <a:gd name="connsiteY459" fmla="*/ 94503 h 837773"/>
                <a:gd name="connsiteX460" fmla="*/ 146312 w 717860"/>
                <a:gd name="connsiteY460" fmla="*/ 96629 h 837773"/>
                <a:gd name="connsiteX461" fmla="*/ 144597 w 717860"/>
                <a:gd name="connsiteY461" fmla="*/ 98001 h 837773"/>
                <a:gd name="connsiteX462" fmla="*/ 142745 w 717860"/>
                <a:gd name="connsiteY462" fmla="*/ 99510 h 837773"/>
                <a:gd name="connsiteX463" fmla="*/ 140002 w 717860"/>
                <a:gd name="connsiteY463" fmla="*/ 101841 h 837773"/>
                <a:gd name="connsiteX464" fmla="*/ 138356 w 717860"/>
                <a:gd name="connsiteY464" fmla="*/ 103281 h 837773"/>
                <a:gd name="connsiteX465" fmla="*/ 136710 w 717860"/>
                <a:gd name="connsiteY465" fmla="*/ 104722 h 837773"/>
                <a:gd name="connsiteX466" fmla="*/ 133830 w 717860"/>
                <a:gd name="connsiteY466" fmla="*/ 107328 h 837773"/>
                <a:gd name="connsiteX467" fmla="*/ 132116 w 717860"/>
                <a:gd name="connsiteY467" fmla="*/ 108836 h 837773"/>
                <a:gd name="connsiteX468" fmla="*/ 130744 w 717860"/>
                <a:gd name="connsiteY468" fmla="*/ 110071 h 837773"/>
                <a:gd name="connsiteX469" fmla="*/ 126355 w 717860"/>
                <a:gd name="connsiteY469" fmla="*/ 114186 h 837773"/>
                <a:gd name="connsiteX470" fmla="*/ 124983 w 717860"/>
                <a:gd name="connsiteY470" fmla="*/ 115489 h 837773"/>
                <a:gd name="connsiteX471" fmla="*/ 119291 w 717860"/>
                <a:gd name="connsiteY471" fmla="*/ 121044 h 837773"/>
                <a:gd name="connsiteX472" fmla="*/ 118262 w 717860"/>
                <a:gd name="connsiteY472" fmla="*/ 122072 h 837773"/>
                <a:gd name="connsiteX473" fmla="*/ 117097 w 717860"/>
                <a:gd name="connsiteY473" fmla="*/ 123238 h 837773"/>
                <a:gd name="connsiteX474" fmla="*/ 113668 w 717860"/>
                <a:gd name="connsiteY474" fmla="*/ 126736 h 837773"/>
                <a:gd name="connsiteX475" fmla="*/ 112365 w 717860"/>
                <a:gd name="connsiteY475" fmla="*/ 128176 h 837773"/>
                <a:gd name="connsiteX476" fmla="*/ 110787 w 717860"/>
                <a:gd name="connsiteY476" fmla="*/ 129822 h 837773"/>
                <a:gd name="connsiteX477" fmla="*/ 108250 w 717860"/>
                <a:gd name="connsiteY477" fmla="*/ 132565 h 837773"/>
                <a:gd name="connsiteX478" fmla="*/ 106741 w 717860"/>
                <a:gd name="connsiteY478" fmla="*/ 134211 h 837773"/>
                <a:gd name="connsiteX479" fmla="*/ 105438 w 717860"/>
                <a:gd name="connsiteY479" fmla="*/ 135720 h 837773"/>
                <a:gd name="connsiteX480" fmla="*/ 102901 w 717860"/>
                <a:gd name="connsiteY480" fmla="*/ 138600 h 837773"/>
                <a:gd name="connsiteX481" fmla="*/ 101392 w 717860"/>
                <a:gd name="connsiteY481" fmla="*/ 140383 h 837773"/>
                <a:gd name="connsiteX482" fmla="*/ 100088 w 717860"/>
                <a:gd name="connsiteY482" fmla="*/ 141892 h 837773"/>
                <a:gd name="connsiteX483" fmla="*/ 97757 w 717860"/>
                <a:gd name="connsiteY483" fmla="*/ 144704 h 837773"/>
                <a:gd name="connsiteX484" fmla="*/ 96111 w 717860"/>
                <a:gd name="connsiteY484" fmla="*/ 146693 h 837773"/>
                <a:gd name="connsiteX485" fmla="*/ 95082 w 717860"/>
                <a:gd name="connsiteY485" fmla="*/ 147996 h 837773"/>
                <a:gd name="connsiteX486" fmla="*/ 92750 w 717860"/>
                <a:gd name="connsiteY486" fmla="*/ 150945 h 837773"/>
                <a:gd name="connsiteX487" fmla="*/ 90968 w 717860"/>
                <a:gd name="connsiteY487" fmla="*/ 153208 h 837773"/>
                <a:gd name="connsiteX488" fmla="*/ 90213 w 717860"/>
                <a:gd name="connsiteY488" fmla="*/ 154168 h 837773"/>
                <a:gd name="connsiteX489" fmla="*/ 87813 w 717860"/>
                <a:gd name="connsiteY489" fmla="*/ 157323 h 837773"/>
                <a:gd name="connsiteX490" fmla="*/ 85892 w 717860"/>
                <a:gd name="connsiteY490" fmla="*/ 159929 h 837773"/>
                <a:gd name="connsiteX491" fmla="*/ 85618 w 717860"/>
                <a:gd name="connsiteY491" fmla="*/ 160340 h 837773"/>
                <a:gd name="connsiteX492" fmla="*/ 83081 w 717860"/>
                <a:gd name="connsiteY492" fmla="*/ 163838 h 837773"/>
                <a:gd name="connsiteX493" fmla="*/ 81229 w 717860"/>
                <a:gd name="connsiteY493" fmla="*/ 166512 h 837773"/>
                <a:gd name="connsiteX494" fmla="*/ 80955 w 717860"/>
                <a:gd name="connsiteY494" fmla="*/ 166924 h 837773"/>
                <a:gd name="connsiteX495" fmla="*/ 78555 w 717860"/>
                <a:gd name="connsiteY495" fmla="*/ 170490 h 837773"/>
                <a:gd name="connsiteX496" fmla="*/ 76634 w 717860"/>
                <a:gd name="connsiteY496" fmla="*/ 173370 h 837773"/>
                <a:gd name="connsiteX497" fmla="*/ 76429 w 717860"/>
                <a:gd name="connsiteY497" fmla="*/ 173645 h 837773"/>
                <a:gd name="connsiteX498" fmla="*/ 74097 w 717860"/>
                <a:gd name="connsiteY498" fmla="*/ 177211 h 837773"/>
                <a:gd name="connsiteX499" fmla="*/ 72040 w 717860"/>
                <a:gd name="connsiteY499" fmla="*/ 180434 h 837773"/>
                <a:gd name="connsiteX500" fmla="*/ 69776 w 717860"/>
                <a:gd name="connsiteY500" fmla="*/ 184069 h 837773"/>
                <a:gd name="connsiteX501" fmla="*/ 67856 w 717860"/>
                <a:gd name="connsiteY501" fmla="*/ 187361 h 837773"/>
                <a:gd name="connsiteX502" fmla="*/ 65662 w 717860"/>
                <a:gd name="connsiteY502" fmla="*/ 191064 h 837773"/>
                <a:gd name="connsiteX503" fmla="*/ 63810 w 717860"/>
                <a:gd name="connsiteY503" fmla="*/ 194424 h 837773"/>
                <a:gd name="connsiteX504" fmla="*/ 61753 w 717860"/>
                <a:gd name="connsiteY504" fmla="*/ 198196 h 837773"/>
                <a:gd name="connsiteX505" fmla="*/ 59969 w 717860"/>
                <a:gd name="connsiteY505" fmla="*/ 201557 h 837773"/>
                <a:gd name="connsiteX506" fmla="*/ 57981 w 717860"/>
                <a:gd name="connsiteY506" fmla="*/ 205397 h 837773"/>
                <a:gd name="connsiteX507" fmla="*/ 56266 w 717860"/>
                <a:gd name="connsiteY507" fmla="*/ 208826 h 837773"/>
                <a:gd name="connsiteX508" fmla="*/ 54346 w 717860"/>
                <a:gd name="connsiteY508" fmla="*/ 212735 h 837773"/>
                <a:gd name="connsiteX509" fmla="*/ 52700 w 717860"/>
                <a:gd name="connsiteY509" fmla="*/ 216233 h 837773"/>
                <a:gd name="connsiteX510" fmla="*/ 50848 w 717860"/>
                <a:gd name="connsiteY510" fmla="*/ 220210 h 837773"/>
                <a:gd name="connsiteX511" fmla="*/ 50711 w 717860"/>
                <a:gd name="connsiteY511" fmla="*/ 220485 h 837773"/>
                <a:gd name="connsiteX512" fmla="*/ 49271 w 717860"/>
                <a:gd name="connsiteY512" fmla="*/ 223708 h 837773"/>
                <a:gd name="connsiteX513" fmla="*/ 47556 w 717860"/>
                <a:gd name="connsiteY513" fmla="*/ 227754 h 837773"/>
                <a:gd name="connsiteX514" fmla="*/ 47419 w 717860"/>
                <a:gd name="connsiteY514" fmla="*/ 228097 h 837773"/>
                <a:gd name="connsiteX515" fmla="*/ 46047 w 717860"/>
                <a:gd name="connsiteY515" fmla="*/ 231320 h 837773"/>
                <a:gd name="connsiteX516" fmla="*/ 44402 w 717860"/>
                <a:gd name="connsiteY516" fmla="*/ 235504 h 837773"/>
                <a:gd name="connsiteX517" fmla="*/ 44127 w 717860"/>
                <a:gd name="connsiteY517" fmla="*/ 236121 h 837773"/>
                <a:gd name="connsiteX518" fmla="*/ 43030 w 717860"/>
                <a:gd name="connsiteY518" fmla="*/ 239070 h 837773"/>
                <a:gd name="connsiteX519" fmla="*/ 41590 w 717860"/>
                <a:gd name="connsiteY519" fmla="*/ 242979 h 837773"/>
                <a:gd name="connsiteX520" fmla="*/ 41179 w 717860"/>
                <a:gd name="connsiteY520" fmla="*/ 244145 h 837773"/>
                <a:gd name="connsiteX521" fmla="*/ 40218 w 717860"/>
                <a:gd name="connsiteY521" fmla="*/ 246888 h 837773"/>
                <a:gd name="connsiteX522" fmla="*/ 38984 w 717860"/>
                <a:gd name="connsiteY522" fmla="*/ 250523 h 837773"/>
                <a:gd name="connsiteX523" fmla="*/ 38435 w 717860"/>
                <a:gd name="connsiteY523" fmla="*/ 252169 h 837773"/>
                <a:gd name="connsiteX524" fmla="*/ 37544 w 717860"/>
                <a:gd name="connsiteY524" fmla="*/ 254775 h 837773"/>
                <a:gd name="connsiteX525" fmla="*/ 36378 w 717860"/>
                <a:gd name="connsiteY525" fmla="*/ 258478 h 837773"/>
                <a:gd name="connsiteX526" fmla="*/ 35760 w 717860"/>
                <a:gd name="connsiteY526" fmla="*/ 260398 h 837773"/>
                <a:gd name="connsiteX527" fmla="*/ 35075 w 717860"/>
                <a:gd name="connsiteY527" fmla="*/ 262730 h 837773"/>
                <a:gd name="connsiteX528" fmla="*/ 33978 w 717860"/>
                <a:gd name="connsiteY528" fmla="*/ 266570 h 837773"/>
                <a:gd name="connsiteX529" fmla="*/ 33360 w 717860"/>
                <a:gd name="connsiteY529" fmla="*/ 268696 h 837773"/>
                <a:gd name="connsiteX530" fmla="*/ 32743 w 717860"/>
                <a:gd name="connsiteY530" fmla="*/ 270822 h 837773"/>
                <a:gd name="connsiteX531" fmla="*/ 31646 w 717860"/>
                <a:gd name="connsiteY531" fmla="*/ 275074 h 837773"/>
                <a:gd name="connsiteX532" fmla="*/ 31166 w 717860"/>
                <a:gd name="connsiteY532" fmla="*/ 277063 h 837773"/>
                <a:gd name="connsiteX533" fmla="*/ 30686 w 717860"/>
                <a:gd name="connsiteY533" fmla="*/ 278983 h 837773"/>
                <a:gd name="connsiteX534" fmla="*/ 29520 w 717860"/>
                <a:gd name="connsiteY534" fmla="*/ 284127 h 837773"/>
                <a:gd name="connsiteX535" fmla="*/ 29108 w 717860"/>
                <a:gd name="connsiteY535" fmla="*/ 285841 h 837773"/>
                <a:gd name="connsiteX536" fmla="*/ 28766 w 717860"/>
                <a:gd name="connsiteY536" fmla="*/ 287282 h 837773"/>
                <a:gd name="connsiteX537" fmla="*/ 27051 w 717860"/>
                <a:gd name="connsiteY537" fmla="*/ 295717 h 837773"/>
                <a:gd name="connsiteX538" fmla="*/ 25679 w 717860"/>
                <a:gd name="connsiteY538" fmla="*/ 303398 h 837773"/>
                <a:gd name="connsiteX539" fmla="*/ 25337 w 717860"/>
                <a:gd name="connsiteY539" fmla="*/ 305524 h 837773"/>
                <a:gd name="connsiteX540" fmla="*/ 24376 w 717860"/>
                <a:gd name="connsiteY540" fmla="*/ 311696 h 837773"/>
                <a:gd name="connsiteX541" fmla="*/ 24170 w 717860"/>
                <a:gd name="connsiteY541" fmla="*/ 313342 h 837773"/>
                <a:gd name="connsiteX542" fmla="*/ 23211 w 717860"/>
                <a:gd name="connsiteY542" fmla="*/ 320954 h 837773"/>
                <a:gd name="connsiteX543" fmla="*/ 23005 w 717860"/>
                <a:gd name="connsiteY543" fmla="*/ 322669 h 837773"/>
                <a:gd name="connsiteX544" fmla="*/ 22388 w 717860"/>
                <a:gd name="connsiteY544" fmla="*/ 328773 h 837773"/>
                <a:gd name="connsiteX545" fmla="*/ 22182 w 717860"/>
                <a:gd name="connsiteY545" fmla="*/ 330830 h 837773"/>
                <a:gd name="connsiteX546" fmla="*/ 21633 w 717860"/>
                <a:gd name="connsiteY546" fmla="*/ 338442 h 837773"/>
                <a:gd name="connsiteX547" fmla="*/ 21633 w 717860"/>
                <a:gd name="connsiteY547" fmla="*/ 338717 h 837773"/>
                <a:gd name="connsiteX548" fmla="*/ 21290 w 717860"/>
                <a:gd name="connsiteY548" fmla="*/ 346055 h 837773"/>
                <a:gd name="connsiteX549" fmla="*/ 21221 w 717860"/>
                <a:gd name="connsiteY549" fmla="*/ 348112 h 837773"/>
                <a:gd name="connsiteX550" fmla="*/ 21085 w 717860"/>
                <a:gd name="connsiteY550" fmla="*/ 354284 h 837773"/>
                <a:gd name="connsiteX551" fmla="*/ 21085 w 717860"/>
                <a:gd name="connsiteY551" fmla="*/ 355862 h 837773"/>
                <a:gd name="connsiteX552" fmla="*/ 21085 w 717860"/>
                <a:gd name="connsiteY552" fmla="*/ 363337 h 837773"/>
                <a:gd name="connsiteX553" fmla="*/ 21085 w 717860"/>
                <a:gd name="connsiteY553" fmla="*/ 365120 h 837773"/>
                <a:gd name="connsiteX554" fmla="*/ 21221 w 717860"/>
                <a:gd name="connsiteY554" fmla="*/ 371018 h 837773"/>
                <a:gd name="connsiteX555" fmla="*/ 21290 w 717860"/>
                <a:gd name="connsiteY555" fmla="*/ 373075 h 837773"/>
                <a:gd name="connsiteX556" fmla="*/ 21702 w 717860"/>
                <a:gd name="connsiteY556" fmla="*/ 380482 h 837773"/>
                <a:gd name="connsiteX557" fmla="*/ 21770 w 717860"/>
                <a:gd name="connsiteY557" fmla="*/ 381030 h 837773"/>
                <a:gd name="connsiteX558" fmla="*/ 22319 w 717860"/>
                <a:gd name="connsiteY558" fmla="*/ 387888 h 837773"/>
                <a:gd name="connsiteX559" fmla="*/ 22525 w 717860"/>
                <a:gd name="connsiteY559" fmla="*/ 390014 h 837773"/>
                <a:gd name="connsiteX560" fmla="*/ 23142 w 717860"/>
                <a:gd name="connsiteY560" fmla="*/ 395981 h 837773"/>
                <a:gd name="connsiteX561" fmla="*/ 23279 w 717860"/>
                <a:gd name="connsiteY561" fmla="*/ 397558 h 837773"/>
                <a:gd name="connsiteX562" fmla="*/ 24170 w 717860"/>
                <a:gd name="connsiteY562" fmla="*/ 404828 h 837773"/>
                <a:gd name="connsiteX563" fmla="*/ 24445 w 717860"/>
                <a:gd name="connsiteY563" fmla="*/ 406748 h 837773"/>
                <a:gd name="connsiteX564" fmla="*/ 25268 w 717860"/>
                <a:gd name="connsiteY564" fmla="*/ 412372 h 837773"/>
                <a:gd name="connsiteX565" fmla="*/ 25611 w 717860"/>
                <a:gd name="connsiteY565" fmla="*/ 414498 h 837773"/>
                <a:gd name="connsiteX566" fmla="*/ 26845 w 717860"/>
                <a:gd name="connsiteY566" fmla="*/ 421630 h 837773"/>
                <a:gd name="connsiteX567" fmla="*/ 27051 w 717860"/>
                <a:gd name="connsiteY567" fmla="*/ 422590 h 837773"/>
                <a:gd name="connsiteX568" fmla="*/ 28285 w 717860"/>
                <a:gd name="connsiteY568" fmla="*/ 428831 h 837773"/>
                <a:gd name="connsiteX569" fmla="*/ 28766 w 717860"/>
                <a:gd name="connsiteY569" fmla="*/ 431025 h 837773"/>
                <a:gd name="connsiteX570" fmla="*/ 30069 w 717860"/>
                <a:gd name="connsiteY570" fmla="*/ 436649 h 837773"/>
                <a:gd name="connsiteX571" fmla="*/ 30480 w 717860"/>
                <a:gd name="connsiteY571" fmla="*/ 438295 h 837773"/>
                <a:gd name="connsiteX572" fmla="*/ 32195 w 717860"/>
                <a:gd name="connsiteY572" fmla="*/ 445153 h 837773"/>
                <a:gd name="connsiteX573" fmla="*/ 32743 w 717860"/>
                <a:gd name="connsiteY573" fmla="*/ 447141 h 837773"/>
                <a:gd name="connsiteX574" fmla="*/ 34183 w 717860"/>
                <a:gd name="connsiteY574" fmla="*/ 452354 h 837773"/>
                <a:gd name="connsiteX575" fmla="*/ 34801 w 717860"/>
                <a:gd name="connsiteY575" fmla="*/ 454480 h 837773"/>
                <a:gd name="connsiteX576" fmla="*/ 36858 w 717860"/>
                <a:gd name="connsiteY576" fmla="*/ 461201 h 837773"/>
                <a:gd name="connsiteX577" fmla="*/ 37269 w 717860"/>
                <a:gd name="connsiteY577" fmla="*/ 462435 h 837773"/>
                <a:gd name="connsiteX578" fmla="*/ 39121 w 717860"/>
                <a:gd name="connsiteY578" fmla="*/ 468059 h 837773"/>
                <a:gd name="connsiteX579" fmla="*/ 39875 w 717860"/>
                <a:gd name="connsiteY579" fmla="*/ 470322 h 837773"/>
                <a:gd name="connsiteX580" fmla="*/ 41795 w 717860"/>
                <a:gd name="connsiteY580" fmla="*/ 475602 h 837773"/>
                <a:gd name="connsiteX581" fmla="*/ 42413 w 717860"/>
                <a:gd name="connsiteY581" fmla="*/ 477248 h 837773"/>
                <a:gd name="connsiteX582" fmla="*/ 44608 w 717860"/>
                <a:gd name="connsiteY582" fmla="*/ 482940 h 837773"/>
                <a:gd name="connsiteX583" fmla="*/ 45362 w 717860"/>
                <a:gd name="connsiteY583" fmla="*/ 484929 h 837773"/>
                <a:gd name="connsiteX584" fmla="*/ 87607 w 717860"/>
                <a:gd name="connsiteY584" fmla="*/ 570997 h 837773"/>
                <a:gd name="connsiteX585" fmla="*/ 126012 w 717860"/>
                <a:gd name="connsiteY585" fmla="*/ 745945 h 83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</a:cxnLst>
              <a:rect l="l" t="t" r="r" b="b"/>
              <a:pathLst>
                <a:path w="717860" h="837773">
                  <a:moveTo>
                    <a:pt x="416654" y="837773"/>
                  </a:moveTo>
                  <a:cubicBezTo>
                    <a:pt x="414665" y="837773"/>
                    <a:pt x="412608" y="837636"/>
                    <a:pt x="410550" y="837293"/>
                  </a:cubicBezTo>
                  <a:cubicBezTo>
                    <a:pt x="316870" y="832561"/>
                    <a:pt x="223876" y="814799"/>
                    <a:pt x="134173" y="784692"/>
                  </a:cubicBezTo>
                  <a:cubicBezTo>
                    <a:pt x="115862" y="780783"/>
                    <a:pt x="103106" y="763570"/>
                    <a:pt x="104821" y="744916"/>
                  </a:cubicBezTo>
                  <a:lnTo>
                    <a:pt x="104889" y="744299"/>
                  </a:lnTo>
                  <a:cubicBezTo>
                    <a:pt x="113804" y="661454"/>
                    <a:pt x="96043" y="629702"/>
                    <a:pt x="69227" y="581490"/>
                  </a:cubicBezTo>
                  <a:cubicBezTo>
                    <a:pt x="55992" y="557830"/>
                    <a:pt x="41041" y="531015"/>
                    <a:pt x="25885" y="493022"/>
                  </a:cubicBezTo>
                  <a:lnTo>
                    <a:pt x="25062" y="490964"/>
                  </a:lnTo>
                  <a:cubicBezTo>
                    <a:pt x="24239" y="488975"/>
                    <a:pt x="23485" y="486918"/>
                    <a:pt x="22730" y="484929"/>
                  </a:cubicBezTo>
                  <a:lnTo>
                    <a:pt x="22113" y="483215"/>
                  </a:lnTo>
                  <a:cubicBezTo>
                    <a:pt x="21427" y="481363"/>
                    <a:pt x="20741" y="479511"/>
                    <a:pt x="20124" y="477591"/>
                  </a:cubicBezTo>
                  <a:cubicBezTo>
                    <a:pt x="19850" y="476837"/>
                    <a:pt x="19576" y="476014"/>
                    <a:pt x="19301" y="475191"/>
                  </a:cubicBezTo>
                  <a:cubicBezTo>
                    <a:pt x="18615" y="473202"/>
                    <a:pt x="17930" y="471213"/>
                    <a:pt x="17312" y="469156"/>
                  </a:cubicBezTo>
                  <a:lnTo>
                    <a:pt x="16901" y="467784"/>
                  </a:lnTo>
                  <a:cubicBezTo>
                    <a:pt x="16147" y="465384"/>
                    <a:pt x="15392" y="462984"/>
                    <a:pt x="14707" y="460583"/>
                  </a:cubicBezTo>
                  <a:lnTo>
                    <a:pt x="14021" y="458320"/>
                  </a:lnTo>
                  <a:cubicBezTo>
                    <a:pt x="13472" y="456468"/>
                    <a:pt x="12992" y="454617"/>
                    <a:pt x="12443" y="452765"/>
                  </a:cubicBezTo>
                  <a:lnTo>
                    <a:pt x="11895" y="450639"/>
                  </a:lnTo>
                  <a:cubicBezTo>
                    <a:pt x="11278" y="448239"/>
                    <a:pt x="10660" y="445770"/>
                    <a:pt x="10043" y="443301"/>
                  </a:cubicBezTo>
                  <a:lnTo>
                    <a:pt x="9631" y="441587"/>
                  </a:lnTo>
                  <a:cubicBezTo>
                    <a:pt x="9152" y="439598"/>
                    <a:pt x="8740" y="437609"/>
                    <a:pt x="8260" y="435620"/>
                  </a:cubicBezTo>
                  <a:lnTo>
                    <a:pt x="7780" y="433288"/>
                  </a:lnTo>
                  <a:cubicBezTo>
                    <a:pt x="7300" y="431094"/>
                    <a:pt x="6889" y="428831"/>
                    <a:pt x="6408" y="426636"/>
                  </a:cubicBezTo>
                  <a:lnTo>
                    <a:pt x="6202" y="425676"/>
                  </a:lnTo>
                  <a:cubicBezTo>
                    <a:pt x="5723" y="423138"/>
                    <a:pt x="5311" y="420601"/>
                    <a:pt x="4831" y="418064"/>
                  </a:cubicBezTo>
                  <a:lnTo>
                    <a:pt x="4488" y="415801"/>
                  </a:lnTo>
                  <a:cubicBezTo>
                    <a:pt x="4145" y="413812"/>
                    <a:pt x="3871" y="411823"/>
                    <a:pt x="3596" y="409834"/>
                  </a:cubicBezTo>
                  <a:lnTo>
                    <a:pt x="3322" y="407845"/>
                  </a:lnTo>
                  <a:cubicBezTo>
                    <a:pt x="2979" y="405308"/>
                    <a:pt x="2637" y="402702"/>
                    <a:pt x="2362" y="400164"/>
                  </a:cubicBezTo>
                  <a:lnTo>
                    <a:pt x="2156" y="398518"/>
                  </a:lnTo>
                  <a:cubicBezTo>
                    <a:pt x="1951" y="396392"/>
                    <a:pt x="1676" y="394266"/>
                    <a:pt x="1539" y="392140"/>
                  </a:cubicBezTo>
                  <a:lnTo>
                    <a:pt x="1334" y="389877"/>
                  </a:lnTo>
                  <a:cubicBezTo>
                    <a:pt x="1128" y="387477"/>
                    <a:pt x="922" y="385008"/>
                    <a:pt x="785" y="382608"/>
                  </a:cubicBezTo>
                  <a:lnTo>
                    <a:pt x="716" y="381922"/>
                  </a:lnTo>
                  <a:cubicBezTo>
                    <a:pt x="579" y="379316"/>
                    <a:pt x="442" y="376710"/>
                    <a:pt x="305" y="374104"/>
                  </a:cubicBezTo>
                  <a:lnTo>
                    <a:pt x="236" y="371909"/>
                  </a:lnTo>
                  <a:cubicBezTo>
                    <a:pt x="167" y="369783"/>
                    <a:pt x="99" y="367726"/>
                    <a:pt x="99" y="365600"/>
                  </a:cubicBezTo>
                  <a:lnTo>
                    <a:pt x="31" y="363748"/>
                  </a:lnTo>
                  <a:cubicBezTo>
                    <a:pt x="31" y="361074"/>
                    <a:pt x="-38" y="358468"/>
                    <a:pt x="31" y="355793"/>
                  </a:cubicBezTo>
                  <a:lnTo>
                    <a:pt x="31" y="354147"/>
                  </a:lnTo>
                  <a:cubicBezTo>
                    <a:pt x="31" y="351953"/>
                    <a:pt x="99" y="349758"/>
                    <a:pt x="167" y="347632"/>
                  </a:cubicBezTo>
                  <a:cubicBezTo>
                    <a:pt x="167" y="346878"/>
                    <a:pt x="236" y="346123"/>
                    <a:pt x="236" y="345369"/>
                  </a:cubicBezTo>
                  <a:cubicBezTo>
                    <a:pt x="373" y="342763"/>
                    <a:pt x="442" y="340157"/>
                    <a:pt x="647" y="337551"/>
                  </a:cubicBezTo>
                  <a:lnTo>
                    <a:pt x="647" y="337276"/>
                  </a:lnTo>
                  <a:cubicBezTo>
                    <a:pt x="785" y="334602"/>
                    <a:pt x="991" y="331927"/>
                    <a:pt x="1265" y="329184"/>
                  </a:cubicBezTo>
                  <a:lnTo>
                    <a:pt x="1470" y="326989"/>
                  </a:lnTo>
                  <a:cubicBezTo>
                    <a:pt x="1676" y="324795"/>
                    <a:pt x="1882" y="322600"/>
                    <a:pt x="2156" y="320474"/>
                  </a:cubicBezTo>
                  <a:lnTo>
                    <a:pt x="2362" y="318691"/>
                  </a:lnTo>
                  <a:cubicBezTo>
                    <a:pt x="2705" y="315948"/>
                    <a:pt x="2979" y="313273"/>
                    <a:pt x="3391" y="310599"/>
                  </a:cubicBezTo>
                  <a:lnTo>
                    <a:pt x="3665" y="308884"/>
                  </a:lnTo>
                  <a:cubicBezTo>
                    <a:pt x="4008" y="306690"/>
                    <a:pt x="4282" y="304495"/>
                    <a:pt x="4694" y="302301"/>
                  </a:cubicBezTo>
                  <a:lnTo>
                    <a:pt x="5037" y="300106"/>
                  </a:lnTo>
                  <a:cubicBezTo>
                    <a:pt x="5517" y="297363"/>
                    <a:pt x="5997" y="294620"/>
                    <a:pt x="6477" y="291945"/>
                  </a:cubicBezTo>
                  <a:cubicBezTo>
                    <a:pt x="7025" y="288928"/>
                    <a:pt x="7643" y="285978"/>
                    <a:pt x="8260" y="283030"/>
                  </a:cubicBezTo>
                  <a:cubicBezTo>
                    <a:pt x="8397" y="282481"/>
                    <a:pt x="8534" y="281864"/>
                    <a:pt x="8672" y="281315"/>
                  </a:cubicBezTo>
                  <a:lnTo>
                    <a:pt x="9014" y="279738"/>
                  </a:lnTo>
                  <a:cubicBezTo>
                    <a:pt x="9426" y="277886"/>
                    <a:pt x="9837" y="276035"/>
                    <a:pt x="10249" y="274251"/>
                  </a:cubicBezTo>
                  <a:cubicBezTo>
                    <a:pt x="10454" y="273497"/>
                    <a:pt x="10592" y="272743"/>
                    <a:pt x="10798" y="271988"/>
                  </a:cubicBezTo>
                  <a:lnTo>
                    <a:pt x="11278" y="270137"/>
                  </a:lnTo>
                  <a:cubicBezTo>
                    <a:pt x="11689" y="268628"/>
                    <a:pt x="12032" y="267051"/>
                    <a:pt x="12443" y="265542"/>
                  </a:cubicBezTo>
                  <a:cubicBezTo>
                    <a:pt x="12649" y="264719"/>
                    <a:pt x="12855" y="263964"/>
                    <a:pt x="13129" y="263141"/>
                  </a:cubicBezTo>
                  <a:lnTo>
                    <a:pt x="13678" y="261084"/>
                  </a:lnTo>
                  <a:cubicBezTo>
                    <a:pt x="14089" y="259712"/>
                    <a:pt x="14432" y="258272"/>
                    <a:pt x="14844" y="256901"/>
                  </a:cubicBezTo>
                  <a:cubicBezTo>
                    <a:pt x="15118" y="256009"/>
                    <a:pt x="15392" y="255117"/>
                    <a:pt x="15667" y="254295"/>
                  </a:cubicBezTo>
                  <a:lnTo>
                    <a:pt x="16215" y="252443"/>
                  </a:lnTo>
                  <a:cubicBezTo>
                    <a:pt x="16627" y="251071"/>
                    <a:pt x="17038" y="249768"/>
                    <a:pt x="17450" y="248397"/>
                  </a:cubicBezTo>
                  <a:cubicBezTo>
                    <a:pt x="17724" y="247437"/>
                    <a:pt x="18067" y="246477"/>
                    <a:pt x="18410" y="245516"/>
                  </a:cubicBezTo>
                  <a:lnTo>
                    <a:pt x="18959" y="243870"/>
                  </a:lnTo>
                  <a:cubicBezTo>
                    <a:pt x="19370" y="242567"/>
                    <a:pt x="19850" y="241264"/>
                    <a:pt x="20262" y="239961"/>
                  </a:cubicBezTo>
                  <a:cubicBezTo>
                    <a:pt x="20605" y="238933"/>
                    <a:pt x="20947" y="237972"/>
                    <a:pt x="21359" y="236944"/>
                  </a:cubicBezTo>
                  <a:lnTo>
                    <a:pt x="21770" y="235847"/>
                  </a:lnTo>
                  <a:cubicBezTo>
                    <a:pt x="22250" y="234475"/>
                    <a:pt x="22799" y="233035"/>
                    <a:pt x="23279" y="231663"/>
                  </a:cubicBezTo>
                  <a:cubicBezTo>
                    <a:pt x="23691" y="230635"/>
                    <a:pt x="24102" y="229537"/>
                    <a:pt x="24514" y="228509"/>
                  </a:cubicBezTo>
                  <a:lnTo>
                    <a:pt x="24788" y="227891"/>
                  </a:lnTo>
                  <a:cubicBezTo>
                    <a:pt x="25337" y="226383"/>
                    <a:pt x="25954" y="224942"/>
                    <a:pt x="26571" y="223502"/>
                  </a:cubicBezTo>
                  <a:cubicBezTo>
                    <a:pt x="27051" y="222336"/>
                    <a:pt x="27531" y="221171"/>
                    <a:pt x="28011" y="220073"/>
                  </a:cubicBezTo>
                  <a:lnTo>
                    <a:pt x="28148" y="219799"/>
                  </a:lnTo>
                  <a:cubicBezTo>
                    <a:pt x="28766" y="218359"/>
                    <a:pt x="29383" y="216919"/>
                    <a:pt x="30000" y="215478"/>
                  </a:cubicBezTo>
                  <a:cubicBezTo>
                    <a:pt x="30480" y="214313"/>
                    <a:pt x="31028" y="213215"/>
                    <a:pt x="31508" y="212049"/>
                  </a:cubicBezTo>
                  <a:lnTo>
                    <a:pt x="31646" y="211775"/>
                  </a:lnTo>
                  <a:cubicBezTo>
                    <a:pt x="32263" y="210335"/>
                    <a:pt x="32949" y="208963"/>
                    <a:pt x="33566" y="207523"/>
                  </a:cubicBezTo>
                  <a:cubicBezTo>
                    <a:pt x="34115" y="206289"/>
                    <a:pt x="34732" y="205054"/>
                    <a:pt x="35349" y="203820"/>
                  </a:cubicBezTo>
                  <a:cubicBezTo>
                    <a:pt x="36035" y="202448"/>
                    <a:pt x="36721" y="201008"/>
                    <a:pt x="37407" y="199636"/>
                  </a:cubicBezTo>
                  <a:cubicBezTo>
                    <a:pt x="38024" y="198402"/>
                    <a:pt x="38641" y="197236"/>
                    <a:pt x="39258" y="196002"/>
                  </a:cubicBezTo>
                  <a:cubicBezTo>
                    <a:pt x="39944" y="194630"/>
                    <a:pt x="40630" y="193258"/>
                    <a:pt x="41384" y="191887"/>
                  </a:cubicBezTo>
                  <a:cubicBezTo>
                    <a:pt x="42001" y="190652"/>
                    <a:pt x="42687" y="189487"/>
                    <a:pt x="43304" y="188321"/>
                  </a:cubicBezTo>
                  <a:cubicBezTo>
                    <a:pt x="44059" y="186949"/>
                    <a:pt x="44744" y="185646"/>
                    <a:pt x="45499" y="184274"/>
                  </a:cubicBezTo>
                  <a:cubicBezTo>
                    <a:pt x="46185" y="183108"/>
                    <a:pt x="46802" y="181943"/>
                    <a:pt x="47488" y="180708"/>
                  </a:cubicBezTo>
                  <a:cubicBezTo>
                    <a:pt x="48242" y="179405"/>
                    <a:pt x="48997" y="178102"/>
                    <a:pt x="49820" y="176731"/>
                  </a:cubicBezTo>
                  <a:cubicBezTo>
                    <a:pt x="50505" y="175565"/>
                    <a:pt x="51191" y="174399"/>
                    <a:pt x="51877" y="173233"/>
                  </a:cubicBezTo>
                  <a:cubicBezTo>
                    <a:pt x="52700" y="171930"/>
                    <a:pt x="53454" y="170627"/>
                    <a:pt x="54277" y="169324"/>
                  </a:cubicBezTo>
                  <a:cubicBezTo>
                    <a:pt x="54963" y="168158"/>
                    <a:pt x="55717" y="167061"/>
                    <a:pt x="56403" y="165895"/>
                  </a:cubicBezTo>
                  <a:cubicBezTo>
                    <a:pt x="57226" y="164592"/>
                    <a:pt x="58049" y="163358"/>
                    <a:pt x="58872" y="162055"/>
                  </a:cubicBezTo>
                  <a:lnTo>
                    <a:pt x="59078" y="161780"/>
                  </a:lnTo>
                  <a:cubicBezTo>
                    <a:pt x="59763" y="160752"/>
                    <a:pt x="60449" y="159723"/>
                    <a:pt x="61135" y="158694"/>
                  </a:cubicBezTo>
                  <a:cubicBezTo>
                    <a:pt x="61958" y="157460"/>
                    <a:pt x="62850" y="156157"/>
                    <a:pt x="63741" y="154922"/>
                  </a:cubicBezTo>
                  <a:lnTo>
                    <a:pt x="64016" y="154511"/>
                  </a:lnTo>
                  <a:cubicBezTo>
                    <a:pt x="64701" y="153551"/>
                    <a:pt x="65318" y="152591"/>
                    <a:pt x="66004" y="151630"/>
                  </a:cubicBezTo>
                  <a:cubicBezTo>
                    <a:pt x="66896" y="150396"/>
                    <a:pt x="67788" y="149162"/>
                    <a:pt x="68679" y="147927"/>
                  </a:cubicBezTo>
                  <a:lnTo>
                    <a:pt x="68953" y="147516"/>
                  </a:lnTo>
                  <a:cubicBezTo>
                    <a:pt x="69639" y="146555"/>
                    <a:pt x="70325" y="145664"/>
                    <a:pt x="71011" y="144704"/>
                  </a:cubicBezTo>
                  <a:cubicBezTo>
                    <a:pt x="71834" y="143538"/>
                    <a:pt x="72725" y="142441"/>
                    <a:pt x="73548" y="141343"/>
                  </a:cubicBezTo>
                  <a:lnTo>
                    <a:pt x="74303" y="140383"/>
                  </a:lnTo>
                  <a:cubicBezTo>
                    <a:pt x="74920" y="139560"/>
                    <a:pt x="75537" y="138737"/>
                    <a:pt x="76223" y="137914"/>
                  </a:cubicBezTo>
                  <a:cubicBezTo>
                    <a:pt x="77046" y="136817"/>
                    <a:pt x="77937" y="135788"/>
                    <a:pt x="78760" y="134760"/>
                  </a:cubicBezTo>
                  <a:lnTo>
                    <a:pt x="79789" y="133457"/>
                  </a:lnTo>
                  <a:cubicBezTo>
                    <a:pt x="80406" y="132702"/>
                    <a:pt x="80955" y="131948"/>
                    <a:pt x="81572" y="131262"/>
                  </a:cubicBezTo>
                  <a:cubicBezTo>
                    <a:pt x="82395" y="130233"/>
                    <a:pt x="83218" y="129273"/>
                    <a:pt x="84110" y="128244"/>
                  </a:cubicBezTo>
                  <a:lnTo>
                    <a:pt x="85344" y="126736"/>
                  </a:lnTo>
                  <a:cubicBezTo>
                    <a:pt x="85892" y="126050"/>
                    <a:pt x="86510" y="125364"/>
                    <a:pt x="87059" y="124747"/>
                  </a:cubicBezTo>
                  <a:cubicBezTo>
                    <a:pt x="87950" y="123718"/>
                    <a:pt x="88842" y="122690"/>
                    <a:pt x="89733" y="121661"/>
                  </a:cubicBezTo>
                  <a:lnTo>
                    <a:pt x="90968" y="120221"/>
                  </a:lnTo>
                  <a:cubicBezTo>
                    <a:pt x="91516" y="119604"/>
                    <a:pt x="92065" y="118986"/>
                    <a:pt x="92614" y="118369"/>
                  </a:cubicBezTo>
                  <a:cubicBezTo>
                    <a:pt x="93505" y="117340"/>
                    <a:pt x="94465" y="116380"/>
                    <a:pt x="95356" y="115352"/>
                  </a:cubicBezTo>
                  <a:lnTo>
                    <a:pt x="96797" y="113774"/>
                  </a:lnTo>
                  <a:cubicBezTo>
                    <a:pt x="97277" y="113226"/>
                    <a:pt x="97826" y="112677"/>
                    <a:pt x="98306" y="112128"/>
                  </a:cubicBezTo>
                  <a:cubicBezTo>
                    <a:pt x="99540" y="110825"/>
                    <a:pt x="100706" y="109591"/>
                    <a:pt x="101940" y="108356"/>
                  </a:cubicBezTo>
                  <a:lnTo>
                    <a:pt x="102969" y="107259"/>
                  </a:lnTo>
                  <a:cubicBezTo>
                    <a:pt x="103381" y="106848"/>
                    <a:pt x="103792" y="106436"/>
                    <a:pt x="104204" y="106025"/>
                  </a:cubicBezTo>
                  <a:cubicBezTo>
                    <a:pt x="106192" y="104036"/>
                    <a:pt x="108181" y="102047"/>
                    <a:pt x="110239" y="100127"/>
                  </a:cubicBezTo>
                  <a:cubicBezTo>
                    <a:pt x="110513" y="99852"/>
                    <a:pt x="110856" y="99510"/>
                    <a:pt x="111198" y="99235"/>
                  </a:cubicBezTo>
                  <a:lnTo>
                    <a:pt x="111747" y="98755"/>
                  </a:lnTo>
                  <a:cubicBezTo>
                    <a:pt x="113324" y="97315"/>
                    <a:pt x="114833" y="95806"/>
                    <a:pt x="116411" y="94366"/>
                  </a:cubicBezTo>
                  <a:cubicBezTo>
                    <a:pt x="116959" y="93886"/>
                    <a:pt x="117439" y="93406"/>
                    <a:pt x="117988" y="92926"/>
                  </a:cubicBezTo>
                  <a:lnTo>
                    <a:pt x="119565" y="91486"/>
                  </a:lnTo>
                  <a:cubicBezTo>
                    <a:pt x="120594" y="90525"/>
                    <a:pt x="121623" y="89634"/>
                    <a:pt x="122720" y="88674"/>
                  </a:cubicBezTo>
                  <a:cubicBezTo>
                    <a:pt x="123337" y="88125"/>
                    <a:pt x="123955" y="87577"/>
                    <a:pt x="124572" y="87096"/>
                  </a:cubicBezTo>
                  <a:lnTo>
                    <a:pt x="126149" y="85725"/>
                  </a:lnTo>
                  <a:cubicBezTo>
                    <a:pt x="127109" y="84902"/>
                    <a:pt x="128138" y="84011"/>
                    <a:pt x="129098" y="83188"/>
                  </a:cubicBezTo>
                  <a:cubicBezTo>
                    <a:pt x="129784" y="82639"/>
                    <a:pt x="130469" y="82022"/>
                    <a:pt x="131155" y="81473"/>
                  </a:cubicBezTo>
                  <a:lnTo>
                    <a:pt x="132801" y="80101"/>
                  </a:lnTo>
                  <a:cubicBezTo>
                    <a:pt x="133762" y="79347"/>
                    <a:pt x="134653" y="78593"/>
                    <a:pt x="135613" y="77838"/>
                  </a:cubicBezTo>
                  <a:cubicBezTo>
                    <a:pt x="136299" y="77290"/>
                    <a:pt x="137053" y="76741"/>
                    <a:pt x="137739" y="76192"/>
                  </a:cubicBezTo>
                  <a:lnTo>
                    <a:pt x="139248" y="75027"/>
                  </a:lnTo>
                  <a:cubicBezTo>
                    <a:pt x="140277" y="74272"/>
                    <a:pt x="141237" y="73449"/>
                    <a:pt x="142265" y="72695"/>
                  </a:cubicBezTo>
                  <a:cubicBezTo>
                    <a:pt x="143088" y="72078"/>
                    <a:pt x="143980" y="71392"/>
                    <a:pt x="144803" y="70775"/>
                  </a:cubicBezTo>
                  <a:lnTo>
                    <a:pt x="145900" y="69951"/>
                  </a:lnTo>
                  <a:cubicBezTo>
                    <a:pt x="146929" y="69197"/>
                    <a:pt x="148026" y="68374"/>
                    <a:pt x="149055" y="67620"/>
                  </a:cubicBezTo>
                  <a:cubicBezTo>
                    <a:pt x="149946" y="67003"/>
                    <a:pt x="150838" y="66385"/>
                    <a:pt x="151729" y="65768"/>
                  </a:cubicBezTo>
                  <a:lnTo>
                    <a:pt x="152758" y="65082"/>
                  </a:lnTo>
                  <a:cubicBezTo>
                    <a:pt x="153855" y="64328"/>
                    <a:pt x="154884" y="63574"/>
                    <a:pt x="155981" y="62819"/>
                  </a:cubicBezTo>
                  <a:cubicBezTo>
                    <a:pt x="157078" y="62065"/>
                    <a:pt x="158107" y="61379"/>
                    <a:pt x="159204" y="60693"/>
                  </a:cubicBezTo>
                  <a:lnTo>
                    <a:pt x="165308" y="69403"/>
                  </a:lnTo>
                  <a:lnTo>
                    <a:pt x="159410" y="60625"/>
                  </a:lnTo>
                  <a:cubicBezTo>
                    <a:pt x="160645" y="59802"/>
                    <a:pt x="161811" y="58979"/>
                    <a:pt x="163045" y="58224"/>
                  </a:cubicBezTo>
                  <a:cubicBezTo>
                    <a:pt x="164211" y="57470"/>
                    <a:pt x="165308" y="56784"/>
                    <a:pt x="166474" y="56030"/>
                  </a:cubicBezTo>
                  <a:cubicBezTo>
                    <a:pt x="167709" y="55275"/>
                    <a:pt x="168943" y="54453"/>
                    <a:pt x="170177" y="53698"/>
                  </a:cubicBezTo>
                  <a:cubicBezTo>
                    <a:pt x="171343" y="53012"/>
                    <a:pt x="172509" y="52258"/>
                    <a:pt x="173675" y="51572"/>
                  </a:cubicBezTo>
                  <a:cubicBezTo>
                    <a:pt x="174910" y="50818"/>
                    <a:pt x="176213" y="50063"/>
                    <a:pt x="177447" y="49309"/>
                  </a:cubicBezTo>
                  <a:cubicBezTo>
                    <a:pt x="178613" y="48623"/>
                    <a:pt x="179778" y="47937"/>
                    <a:pt x="181013" y="47252"/>
                  </a:cubicBezTo>
                  <a:cubicBezTo>
                    <a:pt x="182248" y="46497"/>
                    <a:pt x="183551" y="45811"/>
                    <a:pt x="184785" y="45126"/>
                  </a:cubicBezTo>
                  <a:cubicBezTo>
                    <a:pt x="185951" y="44440"/>
                    <a:pt x="187185" y="43823"/>
                    <a:pt x="188351" y="43137"/>
                  </a:cubicBezTo>
                  <a:cubicBezTo>
                    <a:pt x="189654" y="42451"/>
                    <a:pt x="190889" y="41765"/>
                    <a:pt x="192191" y="41079"/>
                  </a:cubicBezTo>
                  <a:cubicBezTo>
                    <a:pt x="193426" y="40462"/>
                    <a:pt x="194592" y="39845"/>
                    <a:pt x="195826" y="39159"/>
                  </a:cubicBezTo>
                  <a:cubicBezTo>
                    <a:pt x="197129" y="38473"/>
                    <a:pt x="198432" y="37856"/>
                    <a:pt x="199735" y="37170"/>
                  </a:cubicBezTo>
                  <a:cubicBezTo>
                    <a:pt x="200970" y="36553"/>
                    <a:pt x="202204" y="35936"/>
                    <a:pt x="203439" y="35387"/>
                  </a:cubicBezTo>
                  <a:cubicBezTo>
                    <a:pt x="204742" y="34770"/>
                    <a:pt x="206045" y="34153"/>
                    <a:pt x="207348" y="33536"/>
                  </a:cubicBezTo>
                  <a:cubicBezTo>
                    <a:pt x="208582" y="32987"/>
                    <a:pt x="209817" y="32370"/>
                    <a:pt x="211120" y="31821"/>
                  </a:cubicBezTo>
                  <a:cubicBezTo>
                    <a:pt x="212423" y="31204"/>
                    <a:pt x="213794" y="30655"/>
                    <a:pt x="215097" y="30038"/>
                  </a:cubicBezTo>
                  <a:cubicBezTo>
                    <a:pt x="216332" y="29489"/>
                    <a:pt x="217635" y="28941"/>
                    <a:pt x="218869" y="28392"/>
                  </a:cubicBezTo>
                  <a:cubicBezTo>
                    <a:pt x="220241" y="27843"/>
                    <a:pt x="221544" y="27295"/>
                    <a:pt x="222916" y="26746"/>
                  </a:cubicBezTo>
                  <a:cubicBezTo>
                    <a:pt x="224287" y="26198"/>
                    <a:pt x="225522" y="25649"/>
                    <a:pt x="226756" y="25169"/>
                  </a:cubicBezTo>
                  <a:cubicBezTo>
                    <a:pt x="228128" y="24620"/>
                    <a:pt x="229499" y="24140"/>
                    <a:pt x="230871" y="23592"/>
                  </a:cubicBezTo>
                  <a:lnTo>
                    <a:pt x="231077" y="23523"/>
                  </a:lnTo>
                  <a:cubicBezTo>
                    <a:pt x="232311" y="23043"/>
                    <a:pt x="233477" y="22563"/>
                    <a:pt x="234711" y="22151"/>
                  </a:cubicBezTo>
                  <a:cubicBezTo>
                    <a:pt x="236083" y="21671"/>
                    <a:pt x="237454" y="21191"/>
                    <a:pt x="238826" y="20643"/>
                  </a:cubicBezTo>
                  <a:lnTo>
                    <a:pt x="239306" y="20437"/>
                  </a:lnTo>
                  <a:cubicBezTo>
                    <a:pt x="240403" y="20025"/>
                    <a:pt x="241569" y="19614"/>
                    <a:pt x="242735" y="19271"/>
                  </a:cubicBezTo>
                  <a:cubicBezTo>
                    <a:pt x="243901" y="18860"/>
                    <a:pt x="245067" y="18448"/>
                    <a:pt x="246232" y="18105"/>
                  </a:cubicBezTo>
                  <a:lnTo>
                    <a:pt x="247810" y="17556"/>
                  </a:lnTo>
                  <a:cubicBezTo>
                    <a:pt x="248770" y="17214"/>
                    <a:pt x="249799" y="16871"/>
                    <a:pt x="250759" y="16596"/>
                  </a:cubicBezTo>
                  <a:cubicBezTo>
                    <a:pt x="251925" y="16253"/>
                    <a:pt x="253090" y="15911"/>
                    <a:pt x="254257" y="15499"/>
                  </a:cubicBezTo>
                  <a:lnTo>
                    <a:pt x="256040" y="14950"/>
                  </a:lnTo>
                  <a:cubicBezTo>
                    <a:pt x="257000" y="14676"/>
                    <a:pt x="257960" y="14333"/>
                    <a:pt x="258920" y="14059"/>
                  </a:cubicBezTo>
                  <a:cubicBezTo>
                    <a:pt x="260086" y="13716"/>
                    <a:pt x="261183" y="13442"/>
                    <a:pt x="262349" y="13099"/>
                  </a:cubicBezTo>
                  <a:lnTo>
                    <a:pt x="264406" y="12550"/>
                  </a:lnTo>
                  <a:cubicBezTo>
                    <a:pt x="265298" y="12276"/>
                    <a:pt x="266258" y="12002"/>
                    <a:pt x="267150" y="11796"/>
                  </a:cubicBezTo>
                  <a:cubicBezTo>
                    <a:pt x="268315" y="11521"/>
                    <a:pt x="269413" y="11179"/>
                    <a:pt x="270579" y="10904"/>
                  </a:cubicBezTo>
                  <a:lnTo>
                    <a:pt x="272705" y="10356"/>
                  </a:lnTo>
                  <a:cubicBezTo>
                    <a:pt x="273596" y="10150"/>
                    <a:pt x="274556" y="9876"/>
                    <a:pt x="275448" y="9670"/>
                  </a:cubicBezTo>
                  <a:cubicBezTo>
                    <a:pt x="276614" y="9395"/>
                    <a:pt x="277848" y="9121"/>
                    <a:pt x="279083" y="8847"/>
                  </a:cubicBezTo>
                  <a:lnTo>
                    <a:pt x="281277" y="8367"/>
                  </a:lnTo>
                  <a:cubicBezTo>
                    <a:pt x="282100" y="8161"/>
                    <a:pt x="282992" y="7955"/>
                    <a:pt x="283815" y="7818"/>
                  </a:cubicBezTo>
                  <a:cubicBezTo>
                    <a:pt x="285186" y="7544"/>
                    <a:pt x="286626" y="7269"/>
                    <a:pt x="287998" y="6995"/>
                  </a:cubicBezTo>
                  <a:lnTo>
                    <a:pt x="290124" y="6584"/>
                  </a:lnTo>
                  <a:cubicBezTo>
                    <a:pt x="290809" y="6447"/>
                    <a:pt x="291496" y="6309"/>
                    <a:pt x="292181" y="6172"/>
                  </a:cubicBezTo>
                  <a:cubicBezTo>
                    <a:pt x="294993" y="5624"/>
                    <a:pt x="297736" y="5144"/>
                    <a:pt x="300548" y="4663"/>
                  </a:cubicBezTo>
                  <a:cubicBezTo>
                    <a:pt x="301302" y="4526"/>
                    <a:pt x="302057" y="4458"/>
                    <a:pt x="302811" y="4321"/>
                  </a:cubicBezTo>
                  <a:lnTo>
                    <a:pt x="305006" y="3978"/>
                  </a:lnTo>
                  <a:cubicBezTo>
                    <a:pt x="306377" y="3772"/>
                    <a:pt x="307680" y="3566"/>
                    <a:pt x="309052" y="3360"/>
                  </a:cubicBezTo>
                  <a:cubicBezTo>
                    <a:pt x="309944" y="3223"/>
                    <a:pt x="310835" y="3155"/>
                    <a:pt x="311727" y="3018"/>
                  </a:cubicBezTo>
                  <a:lnTo>
                    <a:pt x="314127" y="2675"/>
                  </a:lnTo>
                  <a:cubicBezTo>
                    <a:pt x="315293" y="2537"/>
                    <a:pt x="316459" y="2400"/>
                    <a:pt x="317624" y="2263"/>
                  </a:cubicBezTo>
                  <a:cubicBezTo>
                    <a:pt x="318585" y="2126"/>
                    <a:pt x="319545" y="2057"/>
                    <a:pt x="320505" y="1989"/>
                  </a:cubicBezTo>
                  <a:lnTo>
                    <a:pt x="322837" y="1783"/>
                  </a:lnTo>
                  <a:cubicBezTo>
                    <a:pt x="324002" y="1646"/>
                    <a:pt x="325099" y="1509"/>
                    <a:pt x="326266" y="1440"/>
                  </a:cubicBezTo>
                  <a:cubicBezTo>
                    <a:pt x="327294" y="1371"/>
                    <a:pt x="328254" y="1303"/>
                    <a:pt x="329283" y="1166"/>
                  </a:cubicBezTo>
                  <a:lnTo>
                    <a:pt x="331340" y="1029"/>
                  </a:lnTo>
                  <a:cubicBezTo>
                    <a:pt x="332506" y="960"/>
                    <a:pt x="333741" y="823"/>
                    <a:pt x="334907" y="754"/>
                  </a:cubicBezTo>
                  <a:cubicBezTo>
                    <a:pt x="335935" y="686"/>
                    <a:pt x="336964" y="617"/>
                    <a:pt x="337993" y="549"/>
                  </a:cubicBezTo>
                  <a:lnTo>
                    <a:pt x="339913" y="480"/>
                  </a:lnTo>
                  <a:cubicBezTo>
                    <a:pt x="341147" y="411"/>
                    <a:pt x="342382" y="343"/>
                    <a:pt x="343616" y="274"/>
                  </a:cubicBezTo>
                  <a:cubicBezTo>
                    <a:pt x="344714" y="206"/>
                    <a:pt x="345811" y="206"/>
                    <a:pt x="346977" y="137"/>
                  </a:cubicBezTo>
                  <a:lnTo>
                    <a:pt x="348623" y="69"/>
                  </a:lnTo>
                  <a:cubicBezTo>
                    <a:pt x="349857" y="0"/>
                    <a:pt x="351092" y="0"/>
                    <a:pt x="352395" y="0"/>
                  </a:cubicBezTo>
                  <a:cubicBezTo>
                    <a:pt x="353629" y="0"/>
                    <a:pt x="354863" y="0"/>
                    <a:pt x="356098" y="0"/>
                  </a:cubicBezTo>
                  <a:lnTo>
                    <a:pt x="357058" y="0"/>
                  </a:lnTo>
                  <a:cubicBezTo>
                    <a:pt x="358430" y="0"/>
                    <a:pt x="359801" y="0"/>
                    <a:pt x="361173" y="0"/>
                  </a:cubicBezTo>
                  <a:cubicBezTo>
                    <a:pt x="362544" y="0"/>
                    <a:pt x="363985" y="69"/>
                    <a:pt x="365356" y="69"/>
                  </a:cubicBezTo>
                  <a:lnTo>
                    <a:pt x="365562" y="69"/>
                  </a:lnTo>
                  <a:cubicBezTo>
                    <a:pt x="367070" y="69"/>
                    <a:pt x="368511" y="137"/>
                    <a:pt x="370020" y="206"/>
                  </a:cubicBezTo>
                  <a:cubicBezTo>
                    <a:pt x="371460" y="274"/>
                    <a:pt x="372969" y="343"/>
                    <a:pt x="374409" y="411"/>
                  </a:cubicBezTo>
                  <a:cubicBezTo>
                    <a:pt x="375917" y="480"/>
                    <a:pt x="377357" y="549"/>
                    <a:pt x="378866" y="617"/>
                  </a:cubicBezTo>
                  <a:cubicBezTo>
                    <a:pt x="380307" y="686"/>
                    <a:pt x="381815" y="823"/>
                    <a:pt x="383256" y="892"/>
                  </a:cubicBezTo>
                  <a:cubicBezTo>
                    <a:pt x="384764" y="960"/>
                    <a:pt x="386204" y="1097"/>
                    <a:pt x="387713" y="1234"/>
                  </a:cubicBezTo>
                  <a:cubicBezTo>
                    <a:pt x="389153" y="1371"/>
                    <a:pt x="390662" y="1509"/>
                    <a:pt x="392102" y="1646"/>
                  </a:cubicBezTo>
                  <a:cubicBezTo>
                    <a:pt x="393611" y="1783"/>
                    <a:pt x="395051" y="1920"/>
                    <a:pt x="396560" y="2126"/>
                  </a:cubicBezTo>
                  <a:cubicBezTo>
                    <a:pt x="398069" y="2263"/>
                    <a:pt x="399509" y="2469"/>
                    <a:pt x="401018" y="2606"/>
                  </a:cubicBezTo>
                  <a:lnTo>
                    <a:pt x="401909" y="2675"/>
                  </a:lnTo>
                  <a:cubicBezTo>
                    <a:pt x="402389" y="2743"/>
                    <a:pt x="402869" y="2743"/>
                    <a:pt x="403281" y="2812"/>
                  </a:cubicBezTo>
                  <a:cubicBezTo>
                    <a:pt x="403692" y="2880"/>
                    <a:pt x="404104" y="2949"/>
                    <a:pt x="404515" y="2949"/>
                  </a:cubicBezTo>
                  <a:lnTo>
                    <a:pt x="405270" y="3018"/>
                  </a:lnTo>
                  <a:cubicBezTo>
                    <a:pt x="407190" y="3292"/>
                    <a:pt x="409042" y="3566"/>
                    <a:pt x="410962" y="3840"/>
                  </a:cubicBezTo>
                  <a:cubicBezTo>
                    <a:pt x="412265" y="4046"/>
                    <a:pt x="413636" y="4252"/>
                    <a:pt x="414940" y="4458"/>
                  </a:cubicBezTo>
                  <a:cubicBezTo>
                    <a:pt x="416791" y="4732"/>
                    <a:pt x="418643" y="5075"/>
                    <a:pt x="420426" y="5418"/>
                  </a:cubicBezTo>
                  <a:lnTo>
                    <a:pt x="421249" y="5555"/>
                  </a:lnTo>
                  <a:cubicBezTo>
                    <a:pt x="422346" y="5761"/>
                    <a:pt x="423375" y="5898"/>
                    <a:pt x="424472" y="6104"/>
                  </a:cubicBezTo>
                  <a:lnTo>
                    <a:pt x="425912" y="6378"/>
                  </a:lnTo>
                  <a:cubicBezTo>
                    <a:pt x="426872" y="6584"/>
                    <a:pt x="427833" y="6789"/>
                    <a:pt x="428861" y="6995"/>
                  </a:cubicBezTo>
                  <a:lnTo>
                    <a:pt x="431330" y="7475"/>
                  </a:lnTo>
                  <a:cubicBezTo>
                    <a:pt x="432153" y="7612"/>
                    <a:pt x="433045" y="7818"/>
                    <a:pt x="433868" y="8024"/>
                  </a:cubicBezTo>
                  <a:cubicBezTo>
                    <a:pt x="436336" y="8573"/>
                    <a:pt x="438805" y="9121"/>
                    <a:pt x="441343" y="9738"/>
                  </a:cubicBezTo>
                  <a:lnTo>
                    <a:pt x="442989" y="10150"/>
                  </a:lnTo>
                  <a:cubicBezTo>
                    <a:pt x="620062" y="52669"/>
                    <a:pt x="737060" y="221102"/>
                    <a:pt x="715251" y="401810"/>
                  </a:cubicBezTo>
                  <a:lnTo>
                    <a:pt x="715046" y="403525"/>
                  </a:lnTo>
                  <a:cubicBezTo>
                    <a:pt x="714771" y="405925"/>
                    <a:pt x="714428" y="408394"/>
                    <a:pt x="714085" y="410794"/>
                  </a:cubicBezTo>
                  <a:cubicBezTo>
                    <a:pt x="713948" y="411891"/>
                    <a:pt x="713743" y="412989"/>
                    <a:pt x="713605" y="414086"/>
                  </a:cubicBezTo>
                  <a:cubicBezTo>
                    <a:pt x="713331" y="416075"/>
                    <a:pt x="712988" y="417995"/>
                    <a:pt x="712645" y="419984"/>
                  </a:cubicBezTo>
                  <a:cubicBezTo>
                    <a:pt x="712440" y="421287"/>
                    <a:pt x="712165" y="422659"/>
                    <a:pt x="711960" y="424030"/>
                  </a:cubicBezTo>
                  <a:lnTo>
                    <a:pt x="711822" y="424922"/>
                  </a:lnTo>
                  <a:cubicBezTo>
                    <a:pt x="711754" y="425402"/>
                    <a:pt x="711685" y="425882"/>
                    <a:pt x="711548" y="426362"/>
                  </a:cubicBezTo>
                  <a:cubicBezTo>
                    <a:pt x="711411" y="426979"/>
                    <a:pt x="711273" y="427596"/>
                    <a:pt x="711205" y="428214"/>
                  </a:cubicBezTo>
                  <a:lnTo>
                    <a:pt x="710999" y="429379"/>
                  </a:lnTo>
                  <a:cubicBezTo>
                    <a:pt x="710725" y="430820"/>
                    <a:pt x="710451" y="432191"/>
                    <a:pt x="710108" y="433563"/>
                  </a:cubicBezTo>
                  <a:cubicBezTo>
                    <a:pt x="709696" y="435414"/>
                    <a:pt x="709285" y="437198"/>
                    <a:pt x="708873" y="439049"/>
                  </a:cubicBezTo>
                  <a:lnTo>
                    <a:pt x="708736" y="439598"/>
                  </a:lnTo>
                  <a:cubicBezTo>
                    <a:pt x="708462" y="440695"/>
                    <a:pt x="708256" y="441792"/>
                    <a:pt x="707982" y="442890"/>
                  </a:cubicBezTo>
                  <a:cubicBezTo>
                    <a:pt x="707502" y="444947"/>
                    <a:pt x="706953" y="446936"/>
                    <a:pt x="706473" y="448993"/>
                  </a:cubicBezTo>
                  <a:lnTo>
                    <a:pt x="706199" y="449953"/>
                  </a:lnTo>
                  <a:cubicBezTo>
                    <a:pt x="706062" y="450433"/>
                    <a:pt x="705924" y="450982"/>
                    <a:pt x="705787" y="451462"/>
                  </a:cubicBezTo>
                  <a:lnTo>
                    <a:pt x="704964" y="454411"/>
                  </a:lnTo>
                  <a:cubicBezTo>
                    <a:pt x="704347" y="456674"/>
                    <a:pt x="703661" y="459006"/>
                    <a:pt x="703044" y="461269"/>
                  </a:cubicBezTo>
                  <a:lnTo>
                    <a:pt x="702770" y="462298"/>
                  </a:lnTo>
                  <a:cubicBezTo>
                    <a:pt x="702015" y="464767"/>
                    <a:pt x="701261" y="467236"/>
                    <a:pt x="700438" y="469704"/>
                  </a:cubicBezTo>
                  <a:lnTo>
                    <a:pt x="699821" y="471693"/>
                  </a:lnTo>
                  <a:cubicBezTo>
                    <a:pt x="698998" y="474094"/>
                    <a:pt x="698244" y="476494"/>
                    <a:pt x="697352" y="478894"/>
                  </a:cubicBezTo>
                  <a:lnTo>
                    <a:pt x="696803" y="480403"/>
                  </a:lnTo>
                  <a:cubicBezTo>
                    <a:pt x="696049" y="482529"/>
                    <a:pt x="695295" y="484586"/>
                    <a:pt x="694472" y="486644"/>
                  </a:cubicBezTo>
                  <a:lnTo>
                    <a:pt x="693854" y="488289"/>
                  </a:lnTo>
                  <a:cubicBezTo>
                    <a:pt x="692963" y="490621"/>
                    <a:pt x="692071" y="492953"/>
                    <a:pt x="691111" y="495216"/>
                  </a:cubicBezTo>
                  <a:cubicBezTo>
                    <a:pt x="690837" y="495833"/>
                    <a:pt x="690563" y="496519"/>
                    <a:pt x="690357" y="497136"/>
                  </a:cubicBezTo>
                  <a:cubicBezTo>
                    <a:pt x="689396" y="499468"/>
                    <a:pt x="688437" y="501731"/>
                    <a:pt x="687408" y="504063"/>
                  </a:cubicBezTo>
                  <a:lnTo>
                    <a:pt x="686996" y="504955"/>
                  </a:lnTo>
                  <a:cubicBezTo>
                    <a:pt x="686036" y="507081"/>
                    <a:pt x="685076" y="509207"/>
                    <a:pt x="684116" y="511332"/>
                  </a:cubicBezTo>
                  <a:lnTo>
                    <a:pt x="683293" y="513184"/>
                  </a:lnTo>
                  <a:cubicBezTo>
                    <a:pt x="682264" y="515447"/>
                    <a:pt x="681167" y="517642"/>
                    <a:pt x="680070" y="519836"/>
                  </a:cubicBezTo>
                  <a:lnTo>
                    <a:pt x="679178" y="521551"/>
                  </a:lnTo>
                  <a:cubicBezTo>
                    <a:pt x="678218" y="523471"/>
                    <a:pt x="677189" y="525391"/>
                    <a:pt x="676161" y="527312"/>
                  </a:cubicBezTo>
                  <a:lnTo>
                    <a:pt x="675475" y="528615"/>
                  </a:lnTo>
                  <a:cubicBezTo>
                    <a:pt x="674309" y="530809"/>
                    <a:pt x="673143" y="532935"/>
                    <a:pt x="671909" y="535061"/>
                  </a:cubicBezTo>
                  <a:lnTo>
                    <a:pt x="670880" y="536913"/>
                  </a:lnTo>
                  <a:cubicBezTo>
                    <a:pt x="669646" y="539039"/>
                    <a:pt x="668480" y="541165"/>
                    <a:pt x="667177" y="543222"/>
                  </a:cubicBezTo>
                  <a:lnTo>
                    <a:pt x="666354" y="544525"/>
                  </a:lnTo>
                  <a:cubicBezTo>
                    <a:pt x="665257" y="546308"/>
                    <a:pt x="664159" y="548160"/>
                    <a:pt x="663062" y="549943"/>
                  </a:cubicBezTo>
                  <a:lnTo>
                    <a:pt x="662033" y="551589"/>
                  </a:lnTo>
                  <a:cubicBezTo>
                    <a:pt x="660730" y="553646"/>
                    <a:pt x="659427" y="555635"/>
                    <a:pt x="658124" y="557624"/>
                  </a:cubicBezTo>
                  <a:lnTo>
                    <a:pt x="656890" y="559407"/>
                  </a:lnTo>
                  <a:cubicBezTo>
                    <a:pt x="655655" y="561190"/>
                    <a:pt x="654421" y="563042"/>
                    <a:pt x="653186" y="564825"/>
                  </a:cubicBezTo>
                  <a:lnTo>
                    <a:pt x="652363" y="566059"/>
                  </a:lnTo>
                  <a:cubicBezTo>
                    <a:pt x="651060" y="567980"/>
                    <a:pt x="649689" y="569831"/>
                    <a:pt x="648317" y="571683"/>
                  </a:cubicBezTo>
                  <a:lnTo>
                    <a:pt x="647014" y="573466"/>
                  </a:lnTo>
                  <a:cubicBezTo>
                    <a:pt x="645574" y="575386"/>
                    <a:pt x="644202" y="577238"/>
                    <a:pt x="642762" y="579090"/>
                  </a:cubicBezTo>
                  <a:lnTo>
                    <a:pt x="641528" y="580667"/>
                  </a:lnTo>
                  <a:cubicBezTo>
                    <a:pt x="640293" y="582244"/>
                    <a:pt x="639059" y="583822"/>
                    <a:pt x="637825" y="585330"/>
                  </a:cubicBezTo>
                  <a:lnTo>
                    <a:pt x="636590" y="586839"/>
                  </a:lnTo>
                  <a:cubicBezTo>
                    <a:pt x="635081" y="588622"/>
                    <a:pt x="633573" y="590474"/>
                    <a:pt x="632064" y="592188"/>
                  </a:cubicBezTo>
                  <a:lnTo>
                    <a:pt x="630555" y="593971"/>
                  </a:lnTo>
                  <a:cubicBezTo>
                    <a:pt x="629046" y="595686"/>
                    <a:pt x="627538" y="597469"/>
                    <a:pt x="625960" y="599183"/>
                  </a:cubicBezTo>
                  <a:lnTo>
                    <a:pt x="624863" y="600418"/>
                  </a:lnTo>
                  <a:cubicBezTo>
                    <a:pt x="623903" y="601447"/>
                    <a:pt x="623080" y="602338"/>
                    <a:pt x="622257" y="603230"/>
                  </a:cubicBezTo>
                  <a:lnTo>
                    <a:pt x="619582" y="606041"/>
                  </a:lnTo>
                  <a:cubicBezTo>
                    <a:pt x="591396" y="636080"/>
                    <a:pt x="567255" y="655625"/>
                    <a:pt x="545927" y="672907"/>
                  </a:cubicBezTo>
                  <a:cubicBezTo>
                    <a:pt x="502928" y="707746"/>
                    <a:pt x="474536" y="730788"/>
                    <a:pt x="452521" y="810616"/>
                  </a:cubicBezTo>
                  <a:cubicBezTo>
                    <a:pt x="448132" y="826800"/>
                    <a:pt x="433045" y="837773"/>
                    <a:pt x="416654" y="837773"/>
                  </a:cubicBezTo>
                  <a:close/>
                  <a:moveTo>
                    <a:pt x="126012" y="745945"/>
                  </a:moveTo>
                  <a:lnTo>
                    <a:pt x="125943" y="746493"/>
                  </a:lnTo>
                  <a:cubicBezTo>
                    <a:pt x="125052" y="754723"/>
                    <a:pt x="130744" y="762404"/>
                    <a:pt x="138905" y="763981"/>
                  </a:cubicBezTo>
                  <a:lnTo>
                    <a:pt x="139591" y="764118"/>
                  </a:lnTo>
                  <a:lnTo>
                    <a:pt x="140277" y="764324"/>
                  </a:lnTo>
                  <a:cubicBezTo>
                    <a:pt x="228608" y="794088"/>
                    <a:pt x="320093" y="811507"/>
                    <a:pt x="412265" y="816102"/>
                  </a:cubicBezTo>
                  <a:lnTo>
                    <a:pt x="413019" y="816171"/>
                  </a:lnTo>
                  <a:lnTo>
                    <a:pt x="413705" y="816308"/>
                  </a:lnTo>
                  <a:cubicBezTo>
                    <a:pt x="421866" y="817885"/>
                    <a:pt x="429959" y="812810"/>
                    <a:pt x="432153" y="804786"/>
                  </a:cubicBezTo>
                  <a:cubicBezTo>
                    <a:pt x="455950" y="718444"/>
                    <a:pt x="488114" y="692315"/>
                    <a:pt x="532623" y="656242"/>
                  </a:cubicBezTo>
                  <a:cubicBezTo>
                    <a:pt x="553403" y="639371"/>
                    <a:pt x="576925" y="620306"/>
                    <a:pt x="604220" y="591297"/>
                  </a:cubicBezTo>
                  <a:lnTo>
                    <a:pt x="606758" y="588622"/>
                  </a:lnTo>
                  <a:cubicBezTo>
                    <a:pt x="607512" y="587799"/>
                    <a:pt x="608335" y="586908"/>
                    <a:pt x="609090" y="586085"/>
                  </a:cubicBezTo>
                  <a:lnTo>
                    <a:pt x="610255" y="584782"/>
                  </a:lnTo>
                  <a:cubicBezTo>
                    <a:pt x="611696" y="583204"/>
                    <a:pt x="613135" y="581558"/>
                    <a:pt x="614576" y="579912"/>
                  </a:cubicBezTo>
                  <a:lnTo>
                    <a:pt x="616016" y="578267"/>
                  </a:lnTo>
                  <a:cubicBezTo>
                    <a:pt x="617456" y="576621"/>
                    <a:pt x="618828" y="574906"/>
                    <a:pt x="620268" y="573192"/>
                  </a:cubicBezTo>
                  <a:lnTo>
                    <a:pt x="621434" y="571751"/>
                  </a:lnTo>
                  <a:cubicBezTo>
                    <a:pt x="622600" y="570311"/>
                    <a:pt x="623766" y="568803"/>
                    <a:pt x="624931" y="567362"/>
                  </a:cubicBezTo>
                  <a:lnTo>
                    <a:pt x="626097" y="565922"/>
                  </a:lnTo>
                  <a:cubicBezTo>
                    <a:pt x="627469" y="564208"/>
                    <a:pt x="628772" y="562425"/>
                    <a:pt x="630144" y="560642"/>
                  </a:cubicBezTo>
                  <a:lnTo>
                    <a:pt x="631378" y="558927"/>
                  </a:lnTo>
                  <a:cubicBezTo>
                    <a:pt x="632681" y="557213"/>
                    <a:pt x="633915" y="555429"/>
                    <a:pt x="635150" y="553646"/>
                  </a:cubicBezTo>
                  <a:lnTo>
                    <a:pt x="635904" y="552549"/>
                  </a:lnTo>
                  <a:cubicBezTo>
                    <a:pt x="637070" y="550835"/>
                    <a:pt x="638236" y="549120"/>
                    <a:pt x="639402" y="547474"/>
                  </a:cubicBezTo>
                  <a:lnTo>
                    <a:pt x="640499" y="545760"/>
                  </a:lnTo>
                  <a:cubicBezTo>
                    <a:pt x="641734" y="543908"/>
                    <a:pt x="642968" y="541988"/>
                    <a:pt x="644202" y="540136"/>
                  </a:cubicBezTo>
                  <a:lnTo>
                    <a:pt x="645231" y="538559"/>
                  </a:lnTo>
                  <a:cubicBezTo>
                    <a:pt x="646260" y="536844"/>
                    <a:pt x="647357" y="535198"/>
                    <a:pt x="648386" y="533484"/>
                  </a:cubicBezTo>
                  <a:lnTo>
                    <a:pt x="649140" y="532249"/>
                  </a:lnTo>
                  <a:cubicBezTo>
                    <a:pt x="650306" y="530261"/>
                    <a:pt x="651472" y="528272"/>
                    <a:pt x="652638" y="526283"/>
                  </a:cubicBezTo>
                  <a:lnTo>
                    <a:pt x="653667" y="524500"/>
                  </a:lnTo>
                  <a:cubicBezTo>
                    <a:pt x="654764" y="522511"/>
                    <a:pt x="655930" y="520454"/>
                    <a:pt x="656958" y="518465"/>
                  </a:cubicBezTo>
                  <a:lnTo>
                    <a:pt x="657644" y="517230"/>
                  </a:lnTo>
                  <a:cubicBezTo>
                    <a:pt x="658604" y="515447"/>
                    <a:pt x="659496" y="513664"/>
                    <a:pt x="660456" y="511813"/>
                  </a:cubicBezTo>
                  <a:lnTo>
                    <a:pt x="661279" y="510235"/>
                  </a:lnTo>
                  <a:cubicBezTo>
                    <a:pt x="662308" y="508178"/>
                    <a:pt x="663336" y="506120"/>
                    <a:pt x="664296" y="503994"/>
                  </a:cubicBezTo>
                  <a:lnTo>
                    <a:pt x="665119" y="502280"/>
                  </a:lnTo>
                  <a:cubicBezTo>
                    <a:pt x="666079" y="500291"/>
                    <a:pt x="666971" y="498302"/>
                    <a:pt x="667863" y="496245"/>
                  </a:cubicBezTo>
                  <a:lnTo>
                    <a:pt x="668274" y="495422"/>
                  </a:lnTo>
                  <a:cubicBezTo>
                    <a:pt x="669234" y="493296"/>
                    <a:pt x="670125" y="491101"/>
                    <a:pt x="671017" y="488975"/>
                  </a:cubicBezTo>
                  <a:lnTo>
                    <a:pt x="671772" y="487192"/>
                  </a:lnTo>
                  <a:cubicBezTo>
                    <a:pt x="672663" y="484998"/>
                    <a:pt x="673554" y="482803"/>
                    <a:pt x="674378" y="480609"/>
                  </a:cubicBezTo>
                  <a:lnTo>
                    <a:pt x="674926" y="479100"/>
                  </a:lnTo>
                  <a:cubicBezTo>
                    <a:pt x="675680" y="477111"/>
                    <a:pt x="676366" y="475191"/>
                    <a:pt x="677121" y="473202"/>
                  </a:cubicBezTo>
                  <a:lnTo>
                    <a:pt x="677670" y="471762"/>
                  </a:lnTo>
                  <a:cubicBezTo>
                    <a:pt x="678492" y="469499"/>
                    <a:pt x="679247" y="467236"/>
                    <a:pt x="679933" y="464972"/>
                  </a:cubicBezTo>
                  <a:lnTo>
                    <a:pt x="680550" y="463121"/>
                  </a:lnTo>
                  <a:cubicBezTo>
                    <a:pt x="681304" y="460857"/>
                    <a:pt x="681990" y="458526"/>
                    <a:pt x="682676" y="456194"/>
                  </a:cubicBezTo>
                  <a:lnTo>
                    <a:pt x="682950" y="455234"/>
                  </a:lnTo>
                  <a:cubicBezTo>
                    <a:pt x="683567" y="453108"/>
                    <a:pt x="684185" y="450914"/>
                    <a:pt x="684802" y="448788"/>
                  </a:cubicBezTo>
                  <a:lnTo>
                    <a:pt x="685556" y="446044"/>
                  </a:lnTo>
                  <a:cubicBezTo>
                    <a:pt x="685625" y="445701"/>
                    <a:pt x="685762" y="445290"/>
                    <a:pt x="685831" y="444947"/>
                  </a:cubicBezTo>
                  <a:lnTo>
                    <a:pt x="686105" y="443712"/>
                  </a:lnTo>
                  <a:cubicBezTo>
                    <a:pt x="686585" y="441792"/>
                    <a:pt x="687065" y="439872"/>
                    <a:pt x="687545" y="437952"/>
                  </a:cubicBezTo>
                  <a:cubicBezTo>
                    <a:pt x="687819" y="436923"/>
                    <a:pt x="688025" y="435894"/>
                    <a:pt x="688231" y="434934"/>
                  </a:cubicBezTo>
                  <a:lnTo>
                    <a:pt x="688368" y="434386"/>
                  </a:lnTo>
                  <a:cubicBezTo>
                    <a:pt x="688779" y="432671"/>
                    <a:pt x="689122" y="430957"/>
                    <a:pt x="689534" y="429174"/>
                  </a:cubicBezTo>
                  <a:cubicBezTo>
                    <a:pt x="689808" y="427871"/>
                    <a:pt x="690082" y="426567"/>
                    <a:pt x="690357" y="425196"/>
                  </a:cubicBezTo>
                  <a:lnTo>
                    <a:pt x="690631" y="423893"/>
                  </a:lnTo>
                  <a:cubicBezTo>
                    <a:pt x="690768" y="423413"/>
                    <a:pt x="690837" y="422933"/>
                    <a:pt x="690905" y="422384"/>
                  </a:cubicBezTo>
                  <a:cubicBezTo>
                    <a:pt x="690974" y="422041"/>
                    <a:pt x="691043" y="421630"/>
                    <a:pt x="691111" y="421287"/>
                  </a:cubicBezTo>
                  <a:lnTo>
                    <a:pt x="691317" y="420190"/>
                  </a:lnTo>
                  <a:cubicBezTo>
                    <a:pt x="691523" y="418955"/>
                    <a:pt x="691797" y="417652"/>
                    <a:pt x="692002" y="416418"/>
                  </a:cubicBezTo>
                  <a:cubicBezTo>
                    <a:pt x="692346" y="414566"/>
                    <a:pt x="692620" y="412714"/>
                    <a:pt x="692894" y="410863"/>
                  </a:cubicBezTo>
                  <a:cubicBezTo>
                    <a:pt x="693031" y="409834"/>
                    <a:pt x="693237" y="408805"/>
                    <a:pt x="693374" y="407777"/>
                  </a:cubicBezTo>
                  <a:cubicBezTo>
                    <a:pt x="693717" y="405514"/>
                    <a:pt x="693992" y="403250"/>
                    <a:pt x="694266" y="400919"/>
                  </a:cubicBezTo>
                  <a:lnTo>
                    <a:pt x="694472" y="399273"/>
                  </a:lnTo>
                  <a:cubicBezTo>
                    <a:pt x="714977" y="229194"/>
                    <a:pt x="604838" y="70775"/>
                    <a:pt x="438256" y="30724"/>
                  </a:cubicBezTo>
                  <a:lnTo>
                    <a:pt x="436679" y="30381"/>
                  </a:lnTo>
                  <a:cubicBezTo>
                    <a:pt x="434348" y="29832"/>
                    <a:pt x="432016" y="29284"/>
                    <a:pt x="429684" y="28803"/>
                  </a:cubicBezTo>
                  <a:cubicBezTo>
                    <a:pt x="428930" y="28666"/>
                    <a:pt x="428175" y="28461"/>
                    <a:pt x="427421" y="28324"/>
                  </a:cubicBezTo>
                  <a:lnTo>
                    <a:pt x="424815" y="27775"/>
                  </a:lnTo>
                  <a:cubicBezTo>
                    <a:pt x="423992" y="27569"/>
                    <a:pt x="423101" y="27432"/>
                    <a:pt x="422278" y="27226"/>
                  </a:cubicBezTo>
                  <a:lnTo>
                    <a:pt x="420906" y="26952"/>
                  </a:lnTo>
                  <a:cubicBezTo>
                    <a:pt x="419946" y="26746"/>
                    <a:pt x="418917" y="26609"/>
                    <a:pt x="417957" y="26403"/>
                  </a:cubicBezTo>
                  <a:lnTo>
                    <a:pt x="417134" y="26266"/>
                  </a:lnTo>
                  <a:cubicBezTo>
                    <a:pt x="415420" y="25992"/>
                    <a:pt x="413705" y="25649"/>
                    <a:pt x="411922" y="25374"/>
                  </a:cubicBezTo>
                  <a:cubicBezTo>
                    <a:pt x="410688" y="25169"/>
                    <a:pt x="409385" y="24963"/>
                    <a:pt x="408150" y="24826"/>
                  </a:cubicBezTo>
                  <a:cubicBezTo>
                    <a:pt x="406367" y="24552"/>
                    <a:pt x="404584" y="24277"/>
                    <a:pt x="402801" y="24072"/>
                  </a:cubicBezTo>
                  <a:lnTo>
                    <a:pt x="398823" y="23592"/>
                  </a:lnTo>
                  <a:cubicBezTo>
                    <a:pt x="397452" y="23454"/>
                    <a:pt x="396011" y="23249"/>
                    <a:pt x="394640" y="23111"/>
                  </a:cubicBezTo>
                  <a:cubicBezTo>
                    <a:pt x="393268" y="22974"/>
                    <a:pt x="391828" y="22837"/>
                    <a:pt x="390456" y="22700"/>
                  </a:cubicBezTo>
                  <a:cubicBezTo>
                    <a:pt x="389085" y="22563"/>
                    <a:pt x="387713" y="22426"/>
                    <a:pt x="386273" y="22357"/>
                  </a:cubicBezTo>
                  <a:cubicBezTo>
                    <a:pt x="384833" y="22220"/>
                    <a:pt x="383461" y="22151"/>
                    <a:pt x="382089" y="22014"/>
                  </a:cubicBezTo>
                  <a:cubicBezTo>
                    <a:pt x="380718" y="21945"/>
                    <a:pt x="379346" y="21808"/>
                    <a:pt x="377975" y="21740"/>
                  </a:cubicBezTo>
                  <a:cubicBezTo>
                    <a:pt x="376603" y="21671"/>
                    <a:pt x="375163" y="21603"/>
                    <a:pt x="373792" y="21534"/>
                  </a:cubicBezTo>
                  <a:cubicBezTo>
                    <a:pt x="372420" y="21466"/>
                    <a:pt x="371048" y="21397"/>
                    <a:pt x="369676" y="21397"/>
                  </a:cubicBezTo>
                  <a:cubicBezTo>
                    <a:pt x="368305" y="21328"/>
                    <a:pt x="366865" y="21328"/>
                    <a:pt x="365493" y="21328"/>
                  </a:cubicBezTo>
                  <a:lnTo>
                    <a:pt x="365288" y="21328"/>
                  </a:lnTo>
                  <a:cubicBezTo>
                    <a:pt x="363985" y="21328"/>
                    <a:pt x="362682" y="21260"/>
                    <a:pt x="361379" y="21260"/>
                  </a:cubicBezTo>
                  <a:cubicBezTo>
                    <a:pt x="360076" y="21260"/>
                    <a:pt x="358841" y="21260"/>
                    <a:pt x="357538" y="21260"/>
                  </a:cubicBezTo>
                  <a:lnTo>
                    <a:pt x="356578" y="21260"/>
                  </a:lnTo>
                  <a:cubicBezTo>
                    <a:pt x="355412" y="21260"/>
                    <a:pt x="354246" y="21260"/>
                    <a:pt x="353149" y="21260"/>
                  </a:cubicBezTo>
                  <a:cubicBezTo>
                    <a:pt x="351983" y="21260"/>
                    <a:pt x="350817" y="21328"/>
                    <a:pt x="349651" y="21328"/>
                  </a:cubicBezTo>
                  <a:lnTo>
                    <a:pt x="347937" y="21397"/>
                  </a:lnTo>
                  <a:cubicBezTo>
                    <a:pt x="346908" y="21397"/>
                    <a:pt x="345879" y="21466"/>
                    <a:pt x="344851" y="21466"/>
                  </a:cubicBezTo>
                  <a:cubicBezTo>
                    <a:pt x="343685" y="21534"/>
                    <a:pt x="342588" y="21603"/>
                    <a:pt x="341422" y="21671"/>
                  </a:cubicBezTo>
                  <a:lnTo>
                    <a:pt x="339502" y="21808"/>
                  </a:lnTo>
                  <a:cubicBezTo>
                    <a:pt x="338541" y="21877"/>
                    <a:pt x="337581" y="21877"/>
                    <a:pt x="336690" y="21945"/>
                  </a:cubicBezTo>
                  <a:cubicBezTo>
                    <a:pt x="335592" y="22014"/>
                    <a:pt x="334495" y="22083"/>
                    <a:pt x="333398" y="22220"/>
                  </a:cubicBezTo>
                  <a:lnTo>
                    <a:pt x="331272" y="22357"/>
                  </a:lnTo>
                  <a:cubicBezTo>
                    <a:pt x="330380" y="22426"/>
                    <a:pt x="329420" y="22494"/>
                    <a:pt x="328528" y="22563"/>
                  </a:cubicBezTo>
                  <a:cubicBezTo>
                    <a:pt x="327500" y="22631"/>
                    <a:pt x="326403" y="22769"/>
                    <a:pt x="325374" y="22906"/>
                  </a:cubicBezTo>
                  <a:lnTo>
                    <a:pt x="322974" y="23180"/>
                  </a:lnTo>
                  <a:cubicBezTo>
                    <a:pt x="322151" y="23249"/>
                    <a:pt x="321259" y="23386"/>
                    <a:pt x="320436" y="23454"/>
                  </a:cubicBezTo>
                  <a:cubicBezTo>
                    <a:pt x="319339" y="23592"/>
                    <a:pt x="318310" y="23729"/>
                    <a:pt x="317213" y="23866"/>
                  </a:cubicBezTo>
                  <a:lnTo>
                    <a:pt x="314676" y="24209"/>
                  </a:lnTo>
                  <a:cubicBezTo>
                    <a:pt x="313921" y="24277"/>
                    <a:pt x="313098" y="24414"/>
                    <a:pt x="312344" y="24483"/>
                  </a:cubicBezTo>
                  <a:cubicBezTo>
                    <a:pt x="311109" y="24689"/>
                    <a:pt x="309875" y="24826"/>
                    <a:pt x="308641" y="25032"/>
                  </a:cubicBezTo>
                  <a:lnTo>
                    <a:pt x="306240" y="25374"/>
                  </a:lnTo>
                  <a:cubicBezTo>
                    <a:pt x="305623" y="25443"/>
                    <a:pt x="304937" y="25580"/>
                    <a:pt x="304320" y="25649"/>
                  </a:cubicBezTo>
                  <a:cubicBezTo>
                    <a:pt x="301714" y="26060"/>
                    <a:pt x="299039" y="26540"/>
                    <a:pt x="296433" y="27021"/>
                  </a:cubicBezTo>
                  <a:cubicBezTo>
                    <a:pt x="295816" y="27158"/>
                    <a:pt x="295267" y="27226"/>
                    <a:pt x="294719" y="27363"/>
                  </a:cubicBezTo>
                  <a:lnTo>
                    <a:pt x="292387" y="27843"/>
                  </a:lnTo>
                  <a:cubicBezTo>
                    <a:pt x="291084" y="28118"/>
                    <a:pt x="289781" y="28324"/>
                    <a:pt x="288547" y="28598"/>
                  </a:cubicBezTo>
                  <a:cubicBezTo>
                    <a:pt x="287792" y="28735"/>
                    <a:pt x="287038" y="28941"/>
                    <a:pt x="286283" y="29078"/>
                  </a:cubicBezTo>
                  <a:lnTo>
                    <a:pt x="283951" y="29627"/>
                  </a:lnTo>
                  <a:cubicBezTo>
                    <a:pt x="282854" y="29901"/>
                    <a:pt x="281757" y="30107"/>
                    <a:pt x="280660" y="30381"/>
                  </a:cubicBezTo>
                  <a:cubicBezTo>
                    <a:pt x="279837" y="30587"/>
                    <a:pt x="279014" y="30792"/>
                    <a:pt x="278191" y="30998"/>
                  </a:cubicBezTo>
                  <a:lnTo>
                    <a:pt x="275928" y="31547"/>
                  </a:lnTo>
                  <a:cubicBezTo>
                    <a:pt x="274899" y="31821"/>
                    <a:pt x="273870" y="32095"/>
                    <a:pt x="272773" y="32370"/>
                  </a:cubicBezTo>
                  <a:cubicBezTo>
                    <a:pt x="271950" y="32576"/>
                    <a:pt x="271127" y="32850"/>
                    <a:pt x="270304" y="33056"/>
                  </a:cubicBezTo>
                  <a:lnTo>
                    <a:pt x="268178" y="33673"/>
                  </a:lnTo>
                  <a:cubicBezTo>
                    <a:pt x="267150" y="33947"/>
                    <a:pt x="266052" y="34221"/>
                    <a:pt x="265024" y="34564"/>
                  </a:cubicBezTo>
                  <a:cubicBezTo>
                    <a:pt x="264132" y="34839"/>
                    <a:pt x="263241" y="35113"/>
                    <a:pt x="262418" y="35387"/>
                  </a:cubicBezTo>
                  <a:lnTo>
                    <a:pt x="260566" y="35936"/>
                  </a:lnTo>
                  <a:cubicBezTo>
                    <a:pt x="259469" y="36279"/>
                    <a:pt x="258440" y="36553"/>
                    <a:pt x="257342" y="36896"/>
                  </a:cubicBezTo>
                  <a:cubicBezTo>
                    <a:pt x="256451" y="37170"/>
                    <a:pt x="255491" y="37513"/>
                    <a:pt x="254599" y="37788"/>
                  </a:cubicBezTo>
                  <a:lnTo>
                    <a:pt x="252954" y="38336"/>
                  </a:lnTo>
                  <a:cubicBezTo>
                    <a:pt x="251856" y="38679"/>
                    <a:pt x="250759" y="39022"/>
                    <a:pt x="249661" y="39434"/>
                  </a:cubicBezTo>
                  <a:cubicBezTo>
                    <a:pt x="248633" y="39776"/>
                    <a:pt x="247536" y="40188"/>
                    <a:pt x="246507" y="40531"/>
                  </a:cubicBezTo>
                  <a:lnTo>
                    <a:pt x="246027" y="40668"/>
                  </a:lnTo>
                  <a:cubicBezTo>
                    <a:pt x="244655" y="41148"/>
                    <a:pt x="243421" y="41628"/>
                    <a:pt x="242118" y="42040"/>
                  </a:cubicBezTo>
                  <a:cubicBezTo>
                    <a:pt x="240952" y="42451"/>
                    <a:pt x="239855" y="42863"/>
                    <a:pt x="238689" y="43343"/>
                  </a:cubicBezTo>
                  <a:lnTo>
                    <a:pt x="238483" y="43411"/>
                  </a:lnTo>
                  <a:cubicBezTo>
                    <a:pt x="237180" y="43891"/>
                    <a:pt x="235945" y="44371"/>
                    <a:pt x="234642" y="44920"/>
                  </a:cubicBezTo>
                  <a:cubicBezTo>
                    <a:pt x="233477" y="45400"/>
                    <a:pt x="232311" y="45880"/>
                    <a:pt x="231213" y="46292"/>
                  </a:cubicBezTo>
                  <a:cubicBezTo>
                    <a:pt x="229842" y="46840"/>
                    <a:pt x="228539" y="47389"/>
                    <a:pt x="227305" y="47937"/>
                  </a:cubicBezTo>
                  <a:cubicBezTo>
                    <a:pt x="226139" y="48417"/>
                    <a:pt x="224973" y="48966"/>
                    <a:pt x="223738" y="49446"/>
                  </a:cubicBezTo>
                  <a:cubicBezTo>
                    <a:pt x="222504" y="49995"/>
                    <a:pt x="221201" y="50543"/>
                    <a:pt x="219967" y="51092"/>
                  </a:cubicBezTo>
                  <a:cubicBezTo>
                    <a:pt x="218800" y="51641"/>
                    <a:pt x="217635" y="52189"/>
                    <a:pt x="216469" y="52738"/>
                  </a:cubicBezTo>
                  <a:cubicBezTo>
                    <a:pt x="215235" y="53287"/>
                    <a:pt x="214000" y="53904"/>
                    <a:pt x="212765" y="54521"/>
                  </a:cubicBezTo>
                  <a:cubicBezTo>
                    <a:pt x="211600" y="55070"/>
                    <a:pt x="210434" y="55618"/>
                    <a:pt x="209268" y="56235"/>
                  </a:cubicBezTo>
                  <a:cubicBezTo>
                    <a:pt x="208034" y="56853"/>
                    <a:pt x="206799" y="57470"/>
                    <a:pt x="205633" y="58087"/>
                  </a:cubicBezTo>
                  <a:cubicBezTo>
                    <a:pt x="204467" y="58704"/>
                    <a:pt x="203370" y="59253"/>
                    <a:pt x="202204" y="59870"/>
                  </a:cubicBezTo>
                  <a:cubicBezTo>
                    <a:pt x="200970" y="60488"/>
                    <a:pt x="199804" y="61173"/>
                    <a:pt x="198570" y="61791"/>
                  </a:cubicBezTo>
                  <a:cubicBezTo>
                    <a:pt x="197472" y="62408"/>
                    <a:pt x="196306" y="63025"/>
                    <a:pt x="195209" y="63642"/>
                  </a:cubicBezTo>
                  <a:cubicBezTo>
                    <a:pt x="193975" y="64328"/>
                    <a:pt x="192809" y="65014"/>
                    <a:pt x="191643" y="65631"/>
                  </a:cubicBezTo>
                  <a:cubicBezTo>
                    <a:pt x="190546" y="66248"/>
                    <a:pt x="189448" y="66934"/>
                    <a:pt x="188283" y="67551"/>
                  </a:cubicBezTo>
                  <a:cubicBezTo>
                    <a:pt x="187117" y="68237"/>
                    <a:pt x="185951" y="68923"/>
                    <a:pt x="184716" y="69677"/>
                  </a:cubicBezTo>
                  <a:cubicBezTo>
                    <a:pt x="183619" y="70363"/>
                    <a:pt x="182522" y="70980"/>
                    <a:pt x="181425" y="71666"/>
                  </a:cubicBezTo>
                  <a:cubicBezTo>
                    <a:pt x="180259" y="72420"/>
                    <a:pt x="179093" y="73106"/>
                    <a:pt x="177927" y="73861"/>
                  </a:cubicBezTo>
                  <a:cubicBezTo>
                    <a:pt x="176830" y="74546"/>
                    <a:pt x="175801" y="75232"/>
                    <a:pt x="174704" y="75918"/>
                  </a:cubicBezTo>
                  <a:cubicBezTo>
                    <a:pt x="173538" y="76672"/>
                    <a:pt x="172441" y="77427"/>
                    <a:pt x="171275" y="78181"/>
                  </a:cubicBezTo>
                  <a:lnTo>
                    <a:pt x="171069" y="78318"/>
                  </a:lnTo>
                  <a:cubicBezTo>
                    <a:pt x="170040" y="79004"/>
                    <a:pt x="169080" y="79690"/>
                    <a:pt x="168052" y="80307"/>
                  </a:cubicBezTo>
                  <a:cubicBezTo>
                    <a:pt x="167023" y="80993"/>
                    <a:pt x="166062" y="81679"/>
                    <a:pt x="165034" y="82433"/>
                  </a:cubicBezTo>
                  <a:lnTo>
                    <a:pt x="164005" y="83188"/>
                  </a:lnTo>
                  <a:cubicBezTo>
                    <a:pt x="163182" y="83736"/>
                    <a:pt x="162359" y="84353"/>
                    <a:pt x="161536" y="84902"/>
                  </a:cubicBezTo>
                  <a:cubicBezTo>
                    <a:pt x="160576" y="85588"/>
                    <a:pt x="159548" y="86342"/>
                    <a:pt x="158587" y="87096"/>
                  </a:cubicBezTo>
                  <a:lnTo>
                    <a:pt x="157490" y="87920"/>
                  </a:lnTo>
                  <a:cubicBezTo>
                    <a:pt x="156736" y="88468"/>
                    <a:pt x="155913" y="89085"/>
                    <a:pt x="155158" y="89634"/>
                  </a:cubicBezTo>
                  <a:cubicBezTo>
                    <a:pt x="154198" y="90320"/>
                    <a:pt x="153307" y="91074"/>
                    <a:pt x="152415" y="91760"/>
                  </a:cubicBezTo>
                  <a:lnTo>
                    <a:pt x="150838" y="92994"/>
                  </a:lnTo>
                  <a:cubicBezTo>
                    <a:pt x="150220" y="93475"/>
                    <a:pt x="149535" y="94023"/>
                    <a:pt x="148917" y="94503"/>
                  </a:cubicBezTo>
                  <a:cubicBezTo>
                    <a:pt x="148026" y="95189"/>
                    <a:pt x="147203" y="95875"/>
                    <a:pt x="146312" y="96629"/>
                  </a:cubicBezTo>
                  <a:lnTo>
                    <a:pt x="144597" y="98001"/>
                  </a:lnTo>
                  <a:cubicBezTo>
                    <a:pt x="143980" y="98481"/>
                    <a:pt x="143362" y="99030"/>
                    <a:pt x="142745" y="99510"/>
                  </a:cubicBezTo>
                  <a:cubicBezTo>
                    <a:pt x="141785" y="100264"/>
                    <a:pt x="140894" y="101087"/>
                    <a:pt x="140002" y="101841"/>
                  </a:cubicBezTo>
                  <a:lnTo>
                    <a:pt x="138356" y="103281"/>
                  </a:lnTo>
                  <a:cubicBezTo>
                    <a:pt x="137808" y="103762"/>
                    <a:pt x="137259" y="104241"/>
                    <a:pt x="136710" y="104722"/>
                  </a:cubicBezTo>
                  <a:cubicBezTo>
                    <a:pt x="135750" y="105545"/>
                    <a:pt x="134790" y="106436"/>
                    <a:pt x="133830" y="107328"/>
                  </a:cubicBezTo>
                  <a:lnTo>
                    <a:pt x="132116" y="108836"/>
                  </a:lnTo>
                  <a:cubicBezTo>
                    <a:pt x="131636" y="109248"/>
                    <a:pt x="131224" y="109659"/>
                    <a:pt x="130744" y="110071"/>
                  </a:cubicBezTo>
                  <a:cubicBezTo>
                    <a:pt x="129235" y="111443"/>
                    <a:pt x="127795" y="112814"/>
                    <a:pt x="126355" y="114186"/>
                  </a:cubicBezTo>
                  <a:lnTo>
                    <a:pt x="124983" y="115489"/>
                  </a:lnTo>
                  <a:cubicBezTo>
                    <a:pt x="123063" y="117340"/>
                    <a:pt x="121143" y="119192"/>
                    <a:pt x="119291" y="121044"/>
                  </a:cubicBezTo>
                  <a:cubicBezTo>
                    <a:pt x="118948" y="121386"/>
                    <a:pt x="118605" y="121730"/>
                    <a:pt x="118262" y="122072"/>
                  </a:cubicBezTo>
                  <a:lnTo>
                    <a:pt x="117097" y="123238"/>
                  </a:lnTo>
                  <a:cubicBezTo>
                    <a:pt x="115930" y="124404"/>
                    <a:pt x="114833" y="125570"/>
                    <a:pt x="113668" y="126736"/>
                  </a:cubicBezTo>
                  <a:cubicBezTo>
                    <a:pt x="113188" y="127216"/>
                    <a:pt x="112776" y="127696"/>
                    <a:pt x="112365" y="128176"/>
                  </a:cubicBezTo>
                  <a:lnTo>
                    <a:pt x="110787" y="129822"/>
                  </a:lnTo>
                  <a:cubicBezTo>
                    <a:pt x="109964" y="130713"/>
                    <a:pt x="109072" y="131673"/>
                    <a:pt x="108250" y="132565"/>
                  </a:cubicBezTo>
                  <a:cubicBezTo>
                    <a:pt x="107769" y="133114"/>
                    <a:pt x="107290" y="133662"/>
                    <a:pt x="106741" y="134211"/>
                  </a:cubicBezTo>
                  <a:lnTo>
                    <a:pt x="105438" y="135720"/>
                  </a:lnTo>
                  <a:cubicBezTo>
                    <a:pt x="104615" y="136680"/>
                    <a:pt x="103723" y="137640"/>
                    <a:pt x="102901" y="138600"/>
                  </a:cubicBezTo>
                  <a:cubicBezTo>
                    <a:pt x="102420" y="139217"/>
                    <a:pt x="101872" y="139766"/>
                    <a:pt x="101392" y="140383"/>
                  </a:cubicBezTo>
                  <a:lnTo>
                    <a:pt x="100088" y="141892"/>
                  </a:lnTo>
                  <a:cubicBezTo>
                    <a:pt x="99334" y="142784"/>
                    <a:pt x="98511" y="143744"/>
                    <a:pt x="97757" y="144704"/>
                  </a:cubicBezTo>
                  <a:cubicBezTo>
                    <a:pt x="97208" y="145389"/>
                    <a:pt x="96659" y="146007"/>
                    <a:pt x="96111" y="146693"/>
                  </a:cubicBezTo>
                  <a:lnTo>
                    <a:pt x="95082" y="147996"/>
                  </a:lnTo>
                  <a:cubicBezTo>
                    <a:pt x="94328" y="148956"/>
                    <a:pt x="93505" y="149916"/>
                    <a:pt x="92750" y="150945"/>
                  </a:cubicBezTo>
                  <a:cubicBezTo>
                    <a:pt x="92133" y="151699"/>
                    <a:pt x="91585" y="152453"/>
                    <a:pt x="90968" y="153208"/>
                  </a:cubicBezTo>
                  <a:lnTo>
                    <a:pt x="90213" y="154168"/>
                  </a:lnTo>
                  <a:cubicBezTo>
                    <a:pt x="89390" y="155197"/>
                    <a:pt x="88636" y="156294"/>
                    <a:pt x="87813" y="157323"/>
                  </a:cubicBezTo>
                  <a:cubicBezTo>
                    <a:pt x="87195" y="158214"/>
                    <a:pt x="86510" y="159037"/>
                    <a:pt x="85892" y="159929"/>
                  </a:cubicBezTo>
                  <a:lnTo>
                    <a:pt x="85618" y="160340"/>
                  </a:lnTo>
                  <a:cubicBezTo>
                    <a:pt x="84795" y="161506"/>
                    <a:pt x="83904" y="162672"/>
                    <a:pt x="83081" y="163838"/>
                  </a:cubicBezTo>
                  <a:cubicBezTo>
                    <a:pt x="82463" y="164729"/>
                    <a:pt x="81846" y="165621"/>
                    <a:pt x="81229" y="166512"/>
                  </a:cubicBezTo>
                  <a:lnTo>
                    <a:pt x="80955" y="166924"/>
                  </a:lnTo>
                  <a:cubicBezTo>
                    <a:pt x="80132" y="168090"/>
                    <a:pt x="79309" y="169255"/>
                    <a:pt x="78555" y="170490"/>
                  </a:cubicBezTo>
                  <a:cubicBezTo>
                    <a:pt x="77937" y="171450"/>
                    <a:pt x="77252" y="172410"/>
                    <a:pt x="76634" y="173370"/>
                  </a:cubicBezTo>
                  <a:lnTo>
                    <a:pt x="76429" y="173645"/>
                  </a:lnTo>
                  <a:cubicBezTo>
                    <a:pt x="75674" y="174810"/>
                    <a:pt x="74851" y="176045"/>
                    <a:pt x="74097" y="177211"/>
                  </a:cubicBezTo>
                  <a:cubicBezTo>
                    <a:pt x="73411" y="178308"/>
                    <a:pt x="72725" y="179337"/>
                    <a:pt x="72040" y="180434"/>
                  </a:cubicBezTo>
                  <a:cubicBezTo>
                    <a:pt x="71285" y="181668"/>
                    <a:pt x="70531" y="182834"/>
                    <a:pt x="69776" y="184069"/>
                  </a:cubicBezTo>
                  <a:cubicBezTo>
                    <a:pt x="69091" y="185166"/>
                    <a:pt x="68473" y="186263"/>
                    <a:pt x="67856" y="187361"/>
                  </a:cubicBezTo>
                  <a:cubicBezTo>
                    <a:pt x="67102" y="188595"/>
                    <a:pt x="66416" y="189829"/>
                    <a:pt x="65662" y="191064"/>
                  </a:cubicBezTo>
                  <a:cubicBezTo>
                    <a:pt x="65044" y="192161"/>
                    <a:pt x="64427" y="193258"/>
                    <a:pt x="63810" y="194424"/>
                  </a:cubicBezTo>
                  <a:cubicBezTo>
                    <a:pt x="63124" y="195659"/>
                    <a:pt x="62438" y="196962"/>
                    <a:pt x="61753" y="198196"/>
                  </a:cubicBezTo>
                  <a:cubicBezTo>
                    <a:pt x="61135" y="199293"/>
                    <a:pt x="60518" y="200459"/>
                    <a:pt x="59969" y="201557"/>
                  </a:cubicBezTo>
                  <a:cubicBezTo>
                    <a:pt x="59284" y="202791"/>
                    <a:pt x="58666" y="204094"/>
                    <a:pt x="57981" y="205397"/>
                  </a:cubicBezTo>
                  <a:cubicBezTo>
                    <a:pt x="57432" y="206563"/>
                    <a:pt x="56815" y="207660"/>
                    <a:pt x="56266" y="208826"/>
                  </a:cubicBezTo>
                  <a:cubicBezTo>
                    <a:pt x="55649" y="210129"/>
                    <a:pt x="54963" y="211432"/>
                    <a:pt x="54346" y="212735"/>
                  </a:cubicBezTo>
                  <a:cubicBezTo>
                    <a:pt x="53797" y="213901"/>
                    <a:pt x="53249" y="215067"/>
                    <a:pt x="52700" y="216233"/>
                  </a:cubicBezTo>
                  <a:cubicBezTo>
                    <a:pt x="52082" y="217536"/>
                    <a:pt x="51466" y="218907"/>
                    <a:pt x="50848" y="220210"/>
                  </a:cubicBezTo>
                  <a:lnTo>
                    <a:pt x="50711" y="220485"/>
                  </a:lnTo>
                  <a:cubicBezTo>
                    <a:pt x="50231" y="221582"/>
                    <a:pt x="49751" y="222611"/>
                    <a:pt x="49271" y="223708"/>
                  </a:cubicBezTo>
                  <a:cubicBezTo>
                    <a:pt x="48722" y="225011"/>
                    <a:pt x="48105" y="226383"/>
                    <a:pt x="47556" y="227754"/>
                  </a:cubicBezTo>
                  <a:lnTo>
                    <a:pt x="47419" y="228097"/>
                  </a:lnTo>
                  <a:cubicBezTo>
                    <a:pt x="46939" y="229194"/>
                    <a:pt x="46528" y="230223"/>
                    <a:pt x="46047" y="231320"/>
                  </a:cubicBezTo>
                  <a:cubicBezTo>
                    <a:pt x="45499" y="232692"/>
                    <a:pt x="44950" y="234064"/>
                    <a:pt x="44402" y="235504"/>
                  </a:cubicBezTo>
                  <a:lnTo>
                    <a:pt x="44127" y="236121"/>
                  </a:lnTo>
                  <a:cubicBezTo>
                    <a:pt x="43716" y="237081"/>
                    <a:pt x="43373" y="238041"/>
                    <a:pt x="43030" y="239070"/>
                  </a:cubicBezTo>
                  <a:cubicBezTo>
                    <a:pt x="42550" y="240373"/>
                    <a:pt x="42070" y="241676"/>
                    <a:pt x="41590" y="242979"/>
                  </a:cubicBezTo>
                  <a:lnTo>
                    <a:pt x="41179" y="244145"/>
                  </a:lnTo>
                  <a:cubicBezTo>
                    <a:pt x="40836" y="245036"/>
                    <a:pt x="40492" y="245996"/>
                    <a:pt x="40218" y="246888"/>
                  </a:cubicBezTo>
                  <a:cubicBezTo>
                    <a:pt x="39807" y="248122"/>
                    <a:pt x="39395" y="249288"/>
                    <a:pt x="38984" y="250523"/>
                  </a:cubicBezTo>
                  <a:lnTo>
                    <a:pt x="38435" y="252169"/>
                  </a:lnTo>
                  <a:cubicBezTo>
                    <a:pt x="38161" y="253060"/>
                    <a:pt x="37818" y="253883"/>
                    <a:pt x="37544" y="254775"/>
                  </a:cubicBezTo>
                  <a:cubicBezTo>
                    <a:pt x="37132" y="256009"/>
                    <a:pt x="36789" y="257244"/>
                    <a:pt x="36378" y="258478"/>
                  </a:cubicBezTo>
                  <a:lnTo>
                    <a:pt x="35760" y="260398"/>
                  </a:lnTo>
                  <a:cubicBezTo>
                    <a:pt x="35486" y="261153"/>
                    <a:pt x="35281" y="261975"/>
                    <a:pt x="35075" y="262730"/>
                  </a:cubicBezTo>
                  <a:cubicBezTo>
                    <a:pt x="34732" y="264033"/>
                    <a:pt x="34321" y="265336"/>
                    <a:pt x="33978" y="266570"/>
                  </a:cubicBezTo>
                  <a:lnTo>
                    <a:pt x="33360" y="268696"/>
                  </a:lnTo>
                  <a:cubicBezTo>
                    <a:pt x="33155" y="269382"/>
                    <a:pt x="32949" y="270068"/>
                    <a:pt x="32743" y="270822"/>
                  </a:cubicBezTo>
                  <a:cubicBezTo>
                    <a:pt x="32331" y="272262"/>
                    <a:pt x="31989" y="273634"/>
                    <a:pt x="31646" y="275074"/>
                  </a:cubicBezTo>
                  <a:lnTo>
                    <a:pt x="31166" y="277063"/>
                  </a:lnTo>
                  <a:cubicBezTo>
                    <a:pt x="31028" y="277680"/>
                    <a:pt x="30823" y="278366"/>
                    <a:pt x="30686" y="278983"/>
                  </a:cubicBezTo>
                  <a:cubicBezTo>
                    <a:pt x="30274" y="280698"/>
                    <a:pt x="29863" y="282412"/>
                    <a:pt x="29520" y="284127"/>
                  </a:cubicBezTo>
                  <a:lnTo>
                    <a:pt x="29108" y="285841"/>
                  </a:lnTo>
                  <a:cubicBezTo>
                    <a:pt x="28971" y="286322"/>
                    <a:pt x="28902" y="286802"/>
                    <a:pt x="28766" y="287282"/>
                  </a:cubicBezTo>
                  <a:cubicBezTo>
                    <a:pt x="28148" y="290093"/>
                    <a:pt x="27599" y="292905"/>
                    <a:pt x="27051" y="295717"/>
                  </a:cubicBezTo>
                  <a:cubicBezTo>
                    <a:pt x="26571" y="298254"/>
                    <a:pt x="26091" y="300860"/>
                    <a:pt x="25679" y="303398"/>
                  </a:cubicBezTo>
                  <a:lnTo>
                    <a:pt x="25337" y="305524"/>
                  </a:lnTo>
                  <a:cubicBezTo>
                    <a:pt x="24994" y="307581"/>
                    <a:pt x="24719" y="309639"/>
                    <a:pt x="24376" y="311696"/>
                  </a:cubicBezTo>
                  <a:lnTo>
                    <a:pt x="24170" y="313342"/>
                  </a:lnTo>
                  <a:cubicBezTo>
                    <a:pt x="23828" y="315879"/>
                    <a:pt x="23485" y="318417"/>
                    <a:pt x="23211" y="320954"/>
                  </a:cubicBezTo>
                  <a:lnTo>
                    <a:pt x="23005" y="322669"/>
                  </a:lnTo>
                  <a:cubicBezTo>
                    <a:pt x="22799" y="324726"/>
                    <a:pt x="22593" y="326784"/>
                    <a:pt x="22388" y="328773"/>
                  </a:cubicBezTo>
                  <a:lnTo>
                    <a:pt x="22182" y="330830"/>
                  </a:lnTo>
                  <a:cubicBezTo>
                    <a:pt x="21976" y="333367"/>
                    <a:pt x="21770" y="335905"/>
                    <a:pt x="21633" y="338442"/>
                  </a:cubicBezTo>
                  <a:lnTo>
                    <a:pt x="21633" y="338717"/>
                  </a:lnTo>
                  <a:cubicBezTo>
                    <a:pt x="21496" y="341186"/>
                    <a:pt x="21359" y="343586"/>
                    <a:pt x="21290" y="346055"/>
                  </a:cubicBezTo>
                  <a:cubicBezTo>
                    <a:pt x="21290" y="346740"/>
                    <a:pt x="21221" y="347426"/>
                    <a:pt x="21221" y="348112"/>
                  </a:cubicBezTo>
                  <a:cubicBezTo>
                    <a:pt x="21153" y="350169"/>
                    <a:pt x="21085" y="352227"/>
                    <a:pt x="21085" y="354284"/>
                  </a:cubicBezTo>
                  <a:lnTo>
                    <a:pt x="21085" y="355862"/>
                  </a:lnTo>
                  <a:cubicBezTo>
                    <a:pt x="21085" y="358331"/>
                    <a:pt x="21085" y="360868"/>
                    <a:pt x="21085" y="363337"/>
                  </a:cubicBezTo>
                  <a:lnTo>
                    <a:pt x="21085" y="365120"/>
                  </a:lnTo>
                  <a:cubicBezTo>
                    <a:pt x="21153" y="367109"/>
                    <a:pt x="21153" y="369098"/>
                    <a:pt x="21221" y="371018"/>
                  </a:cubicBezTo>
                  <a:lnTo>
                    <a:pt x="21290" y="373075"/>
                  </a:lnTo>
                  <a:cubicBezTo>
                    <a:pt x="21359" y="375544"/>
                    <a:pt x="21496" y="378013"/>
                    <a:pt x="21702" y="380482"/>
                  </a:cubicBezTo>
                  <a:lnTo>
                    <a:pt x="21770" y="381030"/>
                  </a:lnTo>
                  <a:cubicBezTo>
                    <a:pt x="21908" y="383362"/>
                    <a:pt x="22113" y="385625"/>
                    <a:pt x="22319" y="387888"/>
                  </a:cubicBezTo>
                  <a:lnTo>
                    <a:pt x="22525" y="390014"/>
                  </a:lnTo>
                  <a:cubicBezTo>
                    <a:pt x="22730" y="392003"/>
                    <a:pt x="22936" y="393992"/>
                    <a:pt x="23142" y="395981"/>
                  </a:cubicBezTo>
                  <a:lnTo>
                    <a:pt x="23279" y="397558"/>
                  </a:lnTo>
                  <a:cubicBezTo>
                    <a:pt x="23553" y="399959"/>
                    <a:pt x="23896" y="402427"/>
                    <a:pt x="24170" y="404828"/>
                  </a:cubicBezTo>
                  <a:lnTo>
                    <a:pt x="24445" y="406748"/>
                  </a:lnTo>
                  <a:cubicBezTo>
                    <a:pt x="24719" y="408600"/>
                    <a:pt x="24994" y="410451"/>
                    <a:pt x="25268" y="412372"/>
                  </a:cubicBezTo>
                  <a:lnTo>
                    <a:pt x="25611" y="414498"/>
                  </a:lnTo>
                  <a:cubicBezTo>
                    <a:pt x="26022" y="416898"/>
                    <a:pt x="26434" y="419230"/>
                    <a:pt x="26845" y="421630"/>
                  </a:cubicBezTo>
                  <a:lnTo>
                    <a:pt x="27051" y="422590"/>
                  </a:lnTo>
                  <a:cubicBezTo>
                    <a:pt x="27463" y="424647"/>
                    <a:pt x="27874" y="426773"/>
                    <a:pt x="28285" y="428831"/>
                  </a:cubicBezTo>
                  <a:lnTo>
                    <a:pt x="28766" y="431025"/>
                  </a:lnTo>
                  <a:cubicBezTo>
                    <a:pt x="29177" y="432877"/>
                    <a:pt x="29588" y="434797"/>
                    <a:pt x="30069" y="436649"/>
                  </a:cubicBezTo>
                  <a:lnTo>
                    <a:pt x="30480" y="438295"/>
                  </a:lnTo>
                  <a:cubicBezTo>
                    <a:pt x="31028" y="440558"/>
                    <a:pt x="31646" y="442890"/>
                    <a:pt x="32195" y="445153"/>
                  </a:cubicBezTo>
                  <a:lnTo>
                    <a:pt x="32743" y="447141"/>
                  </a:lnTo>
                  <a:cubicBezTo>
                    <a:pt x="33223" y="448856"/>
                    <a:pt x="33703" y="450639"/>
                    <a:pt x="34183" y="452354"/>
                  </a:cubicBezTo>
                  <a:lnTo>
                    <a:pt x="34801" y="454480"/>
                  </a:lnTo>
                  <a:cubicBezTo>
                    <a:pt x="35486" y="456743"/>
                    <a:pt x="36172" y="459006"/>
                    <a:pt x="36858" y="461201"/>
                  </a:cubicBezTo>
                  <a:lnTo>
                    <a:pt x="37269" y="462435"/>
                  </a:lnTo>
                  <a:cubicBezTo>
                    <a:pt x="37886" y="464286"/>
                    <a:pt x="38504" y="466207"/>
                    <a:pt x="39121" y="468059"/>
                  </a:cubicBezTo>
                  <a:cubicBezTo>
                    <a:pt x="39395" y="468813"/>
                    <a:pt x="39670" y="469567"/>
                    <a:pt x="39875" y="470322"/>
                  </a:cubicBezTo>
                  <a:cubicBezTo>
                    <a:pt x="40492" y="472105"/>
                    <a:pt x="41110" y="473819"/>
                    <a:pt x="41795" y="475602"/>
                  </a:cubicBezTo>
                  <a:lnTo>
                    <a:pt x="42413" y="477248"/>
                  </a:lnTo>
                  <a:cubicBezTo>
                    <a:pt x="43167" y="479168"/>
                    <a:pt x="43853" y="481089"/>
                    <a:pt x="44608" y="482940"/>
                  </a:cubicBezTo>
                  <a:lnTo>
                    <a:pt x="45362" y="484929"/>
                  </a:lnTo>
                  <a:cubicBezTo>
                    <a:pt x="60038" y="521688"/>
                    <a:pt x="74714" y="547886"/>
                    <a:pt x="87607" y="570997"/>
                  </a:cubicBezTo>
                  <a:cubicBezTo>
                    <a:pt x="115451" y="620855"/>
                    <a:pt x="135476" y="656859"/>
                    <a:pt x="126012" y="745945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62C51B0-7E27-422D-2C18-C2BF4AAFFF83}"/>
                </a:ext>
              </a:extLst>
            </p:cNvPr>
            <p:cNvSpPr/>
            <p:nvPr/>
          </p:nvSpPr>
          <p:spPr>
            <a:xfrm>
              <a:off x="5128597" y="2668390"/>
              <a:ext cx="307705" cy="436834"/>
            </a:xfrm>
            <a:custGeom>
              <a:avLst/>
              <a:gdLst>
                <a:gd name="connsiteX0" fmla="*/ 140703 w 307705"/>
                <a:gd name="connsiteY0" fmla="*/ 436834 h 436834"/>
                <a:gd name="connsiteX1" fmla="*/ 119923 w 307705"/>
                <a:gd name="connsiteY1" fmla="*/ 432857 h 436834"/>
                <a:gd name="connsiteX2" fmla="*/ 159700 w 307705"/>
                <a:gd name="connsiteY2" fmla="*/ 260446 h 436834"/>
                <a:gd name="connsiteX3" fmla="*/ 200230 w 307705"/>
                <a:gd name="connsiteY3" fmla="*/ 132887 h 436834"/>
                <a:gd name="connsiteX4" fmla="*/ 202219 w 307705"/>
                <a:gd name="connsiteY4" fmla="*/ 128018 h 436834"/>
                <a:gd name="connsiteX5" fmla="*/ 114025 w 307705"/>
                <a:gd name="connsiteY5" fmla="*/ 109913 h 436834"/>
                <a:gd name="connsiteX6" fmla="*/ 88308 w 307705"/>
                <a:gd name="connsiteY6" fmla="*/ 101204 h 436834"/>
                <a:gd name="connsiteX7" fmla="*/ 86250 w 307705"/>
                <a:gd name="connsiteY7" fmla="*/ 148935 h 436834"/>
                <a:gd name="connsiteX8" fmla="*/ 51755 w 307705"/>
                <a:gd name="connsiteY8" fmla="*/ 420444 h 436834"/>
                <a:gd name="connsiteX9" fmla="*/ 31044 w 307705"/>
                <a:gd name="connsiteY9" fmla="*/ 415986 h 436834"/>
                <a:gd name="connsiteX10" fmla="*/ 65196 w 307705"/>
                <a:gd name="connsiteY10" fmla="*/ 146603 h 436834"/>
                <a:gd name="connsiteX11" fmla="*/ 66499 w 307705"/>
                <a:gd name="connsiteY11" fmla="*/ 92151 h 436834"/>
                <a:gd name="connsiteX12" fmla="*/ 800 w 307705"/>
                <a:gd name="connsiteY12" fmla="*/ 19936 h 436834"/>
                <a:gd name="connsiteX13" fmla="*/ 33718 w 307705"/>
                <a:gd name="connsiteY13" fmla="*/ 528 h 436834"/>
                <a:gd name="connsiteX14" fmla="*/ 76101 w 307705"/>
                <a:gd name="connsiteY14" fmla="*/ 40304 h 436834"/>
                <a:gd name="connsiteX15" fmla="*/ 86250 w 307705"/>
                <a:gd name="connsiteY15" fmla="*/ 77612 h 436834"/>
                <a:gd name="connsiteX16" fmla="*/ 120266 w 307705"/>
                <a:gd name="connsiteY16" fmla="*/ 89682 h 436834"/>
                <a:gd name="connsiteX17" fmla="*/ 211203 w 307705"/>
                <a:gd name="connsiteY17" fmla="*/ 107307 h 436834"/>
                <a:gd name="connsiteX18" fmla="*/ 249745 w 307705"/>
                <a:gd name="connsiteY18" fmla="*/ 52786 h 436834"/>
                <a:gd name="connsiteX19" fmla="*/ 298025 w 307705"/>
                <a:gd name="connsiteY19" fmla="*/ 52512 h 436834"/>
                <a:gd name="connsiteX20" fmla="*/ 302072 w 307705"/>
                <a:gd name="connsiteY20" fmla="*/ 95511 h 436834"/>
                <a:gd name="connsiteX21" fmla="*/ 224851 w 307705"/>
                <a:gd name="connsiteY21" fmla="*/ 128567 h 436834"/>
                <a:gd name="connsiteX22" fmla="*/ 180205 w 307705"/>
                <a:gd name="connsiteY22" fmla="*/ 265796 h 436834"/>
                <a:gd name="connsiteX23" fmla="*/ 140703 w 307705"/>
                <a:gd name="connsiteY23" fmla="*/ 436834 h 436834"/>
                <a:gd name="connsiteX24" fmla="*/ 276080 w 307705"/>
                <a:gd name="connsiteY24" fmla="*/ 65131 h 436834"/>
                <a:gd name="connsiteX25" fmla="*/ 261267 w 307705"/>
                <a:gd name="connsiteY25" fmla="*/ 70411 h 436834"/>
                <a:gd name="connsiteX26" fmla="*/ 234863 w 307705"/>
                <a:gd name="connsiteY26" fmla="*/ 106827 h 436834"/>
                <a:gd name="connsiteX27" fmla="*/ 283829 w 307705"/>
                <a:gd name="connsiteY27" fmla="*/ 84744 h 436834"/>
                <a:gd name="connsiteX28" fmla="*/ 283418 w 307705"/>
                <a:gd name="connsiteY28" fmla="*/ 67736 h 436834"/>
                <a:gd name="connsiteX29" fmla="*/ 276080 w 307705"/>
                <a:gd name="connsiteY29" fmla="*/ 65131 h 436834"/>
                <a:gd name="connsiteX30" fmla="*/ 27615 w 307705"/>
                <a:gd name="connsiteY30" fmla="*/ 21171 h 436834"/>
                <a:gd name="connsiteX31" fmla="*/ 21374 w 307705"/>
                <a:gd name="connsiteY31" fmla="*/ 24874 h 436834"/>
                <a:gd name="connsiteX32" fmla="*/ 62522 w 307705"/>
                <a:gd name="connsiteY32" fmla="*/ 66502 h 436834"/>
                <a:gd name="connsiteX33" fmla="*/ 30083 w 307705"/>
                <a:gd name="connsiteY33" fmla="*/ 21377 h 436834"/>
                <a:gd name="connsiteX34" fmla="*/ 27615 w 307705"/>
                <a:gd name="connsiteY34" fmla="*/ 21171 h 43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7705" h="436834">
                  <a:moveTo>
                    <a:pt x="140703" y="436834"/>
                  </a:moveTo>
                  <a:lnTo>
                    <a:pt x="119923" y="432857"/>
                  </a:lnTo>
                  <a:cubicBezTo>
                    <a:pt x="120060" y="432034"/>
                    <a:pt x="136245" y="348160"/>
                    <a:pt x="159700" y="260446"/>
                  </a:cubicBezTo>
                  <a:cubicBezTo>
                    <a:pt x="173553" y="208806"/>
                    <a:pt x="187132" y="165874"/>
                    <a:pt x="200230" y="132887"/>
                  </a:cubicBezTo>
                  <a:cubicBezTo>
                    <a:pt x="200916" y="131242"/>
                    <a:pt x="201533" y="129596"/>
                    <a:pt x="202219" y="128018"/>
                  </a:cubicBezTo>
                  <a:cubicBezTo>
                    <a:pt x="178559" y="126235"/>
                    <a:pt x="149550" y="120818"/>
                    <a:pt x="114025" y="109913"/>
                  </a:cubicBezTo>
                  <a:cubicBezTo>
                    <a:pt x="104836" y="107102"/>
                    <a:pt x="96263" y="104152"/>
                    <a:pt x="88308" y="101204"/>
                  </a:cubicBezTo>
                  <a:cubicBezTo>
                    <a:pt x="88856" y="115811"/>
                    <a:pt x="88171" y="131790"/>
                    <a:pt x="86250" y="148935"/>
                  </a:cubicBezTo>
                  <a:cubicBezTo>
                    <a:pt x="61424" y="374289"/>
                    <a:pt x="52166" y="418660"/>
                    <a:pt x="51755" y="420444"/>
                  </a:cubicBezTo>
                  <a:lnTo>
                    <a:pt x="31044" y="415986"/>
                  </a:lnTo>
                  <a:cubicBezTo>
                    <a:pt x="31112" y="415574"/>
                    <a:pt x="40644" y="369694"/>
                    <a:pt x="65196" y="146603"/>
                  </a:cubicBezTo>
                  <a:cubicBezTo>
                    <a:pt x="67528" y="125550"/>
                    <a:pt x="67734" y="107513"/>
                    <a:pt x="66499" y="92151"/>
                  </a:cubicBezTo>
                  <a:cubicBezTo>
                    <a:pt x="12184" y="67394"/>
                    <a:pt x="-4001" y="39825"/>
                    <a:pt x="800" y="19936"/>
                  </a:cubicBezTo>
                  <a:cubicBezTo>
                    <a:pt x="4160" y="5946"/>
                    <a:pt x="18013" y="-2215"/>
                    <a:pt x="33718" y="528"/>
                  </a:cubicBezTo>
                  <a:cubicBezTo>
                    <a:pt x="50931" y="3546"/>
                    <a:pt x="66362" y="18016"/>
                    <a:pt x="76101" y="40304"/>
                  </a:cubicBezTo>
                  <a:cubicBezTo>
                    <a:pt x="80833" y="51140"/>
                    <a:pt x="84262" y="63622"/>
                    <a:pt x="86250" y="77612"/>
                  </a:cubicBezTo>
                  <a:cubicBezTo>
                    <a:pt x="96195" y="81658"/>
                    <a:pt x="107442" y="85705"/>
                    <a:pt x="120266" y="89682"/>
                  </a:cubicBezTo>
                  <a:cubicBezTo>
                    <a:pt x="157094" y="100998"/>
                    <a:pt x="187200" y="106279"/>
                    <a:pt x="211203" y="107307"/>
                  </a:cubicBezTo>
                  <a:cubicBezTo>
                    <a:pt x="224439" y="78915"/>
                    <a:pt x="237126" y="61016"/>
                    <a:pt x="249745" y="52786"/>
                  </a:cubicBezTo>
                  <a:cubicBezTo>
                    <a:pt x="271005" y="38933"/>
                    <a:pt x="288699" y="43596"/>
                    <a:pt x="298025" y="52512"/>
                  </a:cubicBezTo>
                  <a:cubicBezTo>
                    <a:pt x="309273" y="63210"/>
                    <a:pt x="310850" y="80492"/>
                    <a:pt x="302072" y="95511"/>
                  </a:cubicBezTo>
                  <a:cubicBezTo>
                    <a:pt x="296516" y="104976"/>
                    <a:pt x="277794" y="127195"/>
                    <a:pt x="224851" y="128567"/>
                  </a:cubicBezTo>
                  <a:cubicBezTo>
                    <a:pt x="212369" y="157919"/>
                    <a:pt x="197419" y="201467"/>
                    <a:pt x="180205" y="265796"/>
                  </a:cubicBezTo>
                  <a:cubicBezTo>
                    <a:pt x="156888" y="352755"/>
                    <a:pt x="140840" y="435943"/>
                    <a:pt x="140703" y="436834"/>
                  </a:cubicBezTo>
                  <a:close/>
                  <a:moveTo>
                    <a:pt x="276080" y="65131"/>
                  </a:moveTo>
                  <a:cubicBezTo>
                    <a:pt x="271828" y="65131"/>
                    <a:pt x="266684" y="66914"/>
                    <a:pt x="261267" y="70411"/>
                  </a:cubicBezTo>
                  <a:cubicBezTo>
                    <a:pt x="255368" y="74252"/>
                    <a:pt x="246522" y="83784"/>
                    <a:pt x="234863" y="106827"/>
                  </a:cubicBezTo>
                  <a:cubicBezTo>
                    <a:pt x="261678" y="104495"/>
                    <a:pt x="277520" y="95511"/>
                    <a:pt x="283829" y="84744"/>
                  </a:cubicBezTo>
                  <a:cubicBezTo>
                    <a:pt x="288150" y="77406"/>
                    <a:pt x="286710" y="70891"/>
                    <a:pt x="283418" y="67736"/>
                  </a:cubicBezTo>
                  <a:cubicBezTo>
                    <a:pt x="281566" y="66022"/>
                    <a:pt x="279029" y="65131"/>
                    <a:pt x="276080" y="65131"/>
                  </a:cubicBezTo>
                  <a:close/>
                  <a:moveTo>
                    <a:pt x="27615" y="21171"/>
                  </a:moveTo>
                  <a:cubicBezTo>
                    <a:pt x="24803" y="21171"/>
                    <a:pt x="21991" y="22131"/>
                    <a:pt x="21374" y="24874"/>
                  </a:cubicBezTo>
                  <a:cubicBezTo>
                    <a:pt x="19659" y="32143"/>
                    <a:pt x="29260" y="48740"/>
                    <a:pt x="62522" y="66502"/>
                  </a:cubicBezTo>
                  <a:cubicBezTo>
                    <a:pt x="55458" y="37218"/>
                    <a:pt x="41673" y="23434"/>
                    <a:pt x="30083" y="21377"/>
                  </a:cubicBezTo>
                  <a:cubicBezTo>
                    <a:pt x="29260" y="21239"/>
                    <a:pt x="28437" y="21171"/>
                    <a:pt x="27615" y="21171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BE232F5-C073-B72A-054D-F9F77318EA97}"/>
                </a:ext>
              </a:extLst>
            </p:cNvPr>
            <p:cNvSpPr/>
            <p:nvPr/>
          </p:nvSpPr>
          <p:spPr>
            <a:xfrm rot="17274180">
              <a:off x="5192882" y="2986913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02737A7-18FC-AFA5-0EC2-566D8E4BF679}"/>
                </a:ext>
              </a:extLst>
            </p:cNvPr>
            <p:cNvSpPr/>
            <p:nvPr/>
          </p:nvSpPr>
          <p:spPr>
            <a:xfrm rot="17274180">
              <a:off x="5187260" y="3016391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9B007732-9F92-59FE-0102-D661CA26E3C1}"/>
                </a:ext>
              </a:extLst>
            </p:cNvPr>
            <p:cNvSpPr/>
            <p:nvPr/>
          </p:nvSpPr>
          <p:spPr>
            <a:xfrm rot="17274180">
              <a:off x="5181654" y="3045877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59 h 293659"/>
                <a:gd name="connsiteX3" fmla="*/ 0 w 21191"/>
                <a:gd name="connsiteY3" fmla="*/ 293659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59"/>
                  </a:lnTo>
                  <a:lnTo>
                    <a:pt x="0" y="29365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09D4B17A-A060-953F-C794-F547A1490853}"/>
                </a:ext>
              </a:extLst>
            </p:cNvPr>
            <p:cNvSpPr/>
            <p:nvPr/>
          </p:nvSpPr>
          <p:spPr>
            <a:xfrm rot="17274180">
              <a:off x="5169407" y="3080098"/>
              <a:ext cx="21191" cy="279874"/>
            </a:xfrm>
            <a:custGeom>
              <a:avLst/>
              <a:gdLst>
                <a:gd name="connsiteX0" fmla="*/ 0 w 21191"/>
                <a:gd name="connsiteY0" fmla="*/ 0 h 279874"/>
                <a:gd name="connsiteX1" fmla="*/ 21191 w 21191"/>
                <a:gd name="connsiteY1" fmla="*/ 0 h 279874"/>
                <a:gd name="connsiteX2" fmla="*/ 21191 w 21191"/>
                <a:gd name="connsiteY2" fmla="*/ 279875 h 279874"/>
                <a:gd name="connsiteX3" fmla="*/ 0 w 21191"/>
                <a:gd name="connsiteY3" fmla="*/ 279875 h 27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79874">
                  <a:moveTo>
                    <a:pt x="0" y="0"/>
                  </a:moveTo>
                  <a:lnTo>
                    <a:pt x="21191" y="0"/>
                  </a:lnTo>
                  <a:lnTo>
                    <a:pt x="21191" y="279875"/>
                  </a:lnTo>
                  <a:lnTo>
                    <a:pt x="0" y="279875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4D71DB02-BF19-72F9-23DA-49FD642BC6ED}"/>
                </a:ext>
              </a:extLst>
            </p:cNvPr>
            <p:cNvSpPr/>
            <p:nvPr/>
          </p:nvSpPr>
          <p:spPr>
            <a:xfrm rot="16847040">
              <a:off x="5743702" y="2674669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7B6F9430-99B6-B87C-6D9F-B08DE049837A}"/>
                </a:ext>
              </a:extLst>
            </p:cNvPr>
            <p:cNvSpPr/>
            <p:nvPr/>
          </p:nvSpPr>
          <p:spPr>
            <a:xfrm rot="20446140">
              <a:off x="5679914" y="2479200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13C14684-6AE3-B91A-C8CC-2E67E4CE7B6B}"/>
                </a:ext>
              </a:extLst>
            </p:cNvPr>
            <p:cNvSpPr/>
            <p:nvPr/>
          </p:nvSpPr>
          <p:spPr>
            <a:xfrm rot="18646980">
              <a:off x="5544760" y="2280493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9D26626F-74C6-5EFE-D789-34FE843DB4F3}"/>
                </a:ext>
              </a:extLst>
            </p:cNvPr>
            <p:cNvSpPr/>
            <p:nvPr/>
          </p:nvSpPr>
          <p:spPr>
            <a:xfrm rot="16846980">
              <a:off x="5327926" y="2175461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3BA7F12F-AB92-D09D-3549-716105F81232}"/>
                </a:ext>
              </a:extLst>
            </p:cNvPr>
            <p:cNvSpPr/>
            <p:nvPr/>
          </p:nvSpPr>
          <p:spPr>
            <a:xfrm rot="20446860">
              <a:off x="5133253" y="2147763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C3D102DA-599A-07B9-7A16-8C3940030AAD}"/>
                </a:ext>
              </a:extLst>
            </p:cNvPr>
            <p:cNvSpPr/>
            <p:nvPr/>
          </p:nvSpPr>
          <p:spPr>
            <a:xfrm rot="18646980">
              <a:off x="4934292" y="2283441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68889F8C-469D-4FC3-4E86-ED139DA325EA}"/>
                </a:ext>
              </a:extLst>
            </p:cNvPr>
            <p:cNvSpPr/>
            <p:nvPr/>
          </p:nvSpPr>
          <p:spPr>
            <a:xfrm rot="16847040">
              <a:off x="4829702" y="2500585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2" name="椭圆 551">
            <a:extLst>
              <a:ext uri="{FF2B5EF4-FFF2-40B4-BE49-F238E27FC236}">
                <a16:creationId xmlns:a16="http://schemas.microsoft.com/office/drawing/2014/main" id="{7D64F0ED-5040-C297-5C7A-0A438275FC6A}"/>
              </a:ext>
            </a:extLst>
          </p:cNvPr>
          <p:cNvSpPr/>
          <p:nvPr/>
        </p:nvSpPr>
        <p:spPr>
          <a:xfrm>
            <a:off x="2536045" y="-220978"/>
            <a:ext cx="549278" cy="549278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>
            <a:extLst>
              <a:ext uri="{FF2B5EF4-FFF2-40B4-BE49-F238E27FC236}">
                <a16:creationId xmlns:a16="http://schemas.microsoft.com/office/drawing/2014/main" id="{813E13AD-9479-A157-6D4F-AB0054FD127A}"/>
              </a:ext>
            </a:extLst>
          </p:cNvPr>
          <p:cNvSpPr/>
          <p:nvPr/>
        </p:nvSpPr>
        <p:spPr>
          <a:xfrm>
            <a:off x="580070" y="2114853"/>
            <a:ext cx="175269" cy="175269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5A5BF48-E002-E871-B8D1-17B506E17E1B}"/>
              </a:ext>
            </a:extLst>
          </p:cNvPr>
          <p:cNvSpPr/>
          <p:nvPr/>
        </p:nvSpPr>
        <p:spPr>
          <a:xfrm>
            <a:off x="5698221" y="1"/>
            <a:ext cx="4634938" cy="807091"/>
          </a:xfrm>
          <a:custGeom>
            <a:avLst/>
            <a:gdLst>
              <a:gd name="connsiteX0" fmla="*/ 0 w 4634938"/>
              <a:gd name="connsiteY0" fmla="*/ 0 h 807091"/>
              <a:gd name="connsiteX1" fmla="*/ 4634938 w 4634938"/>
              <a:gd name="connsiteY1" fmla="*/ 0 h 807091"/>
              <a:gd name="connsiteX2" fmla="*/ 4560197 w 4634938"/>
              <a:gd name="connsiteY2" fmla="*/ 23303 h 807091"/>
              <a:gd name="connsiteX3" fmla="*/ 1557954 w 4634938"/>
              <a:gd name="connsiteY3" fmla="*/ 765715 h 807091"/>
              <a:gd name="connsiteX4" fmla="*/ 573576 w 4634938"/>
              <a:gd name="connsiteY4" fmla="*/ 370963 h 807091"/>
              <a:gd name="connsiteX5" fmla="*/ 193073 w 4634938"/>
              <a:gd name="connsiteY5" fmla="*/ 122283 h 807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4938" h="807091">
                <a:moveTo>
                  <a:pt x="0" y="0"/>
                </a:moveTo>
                <a:lnTo>
                  <a:pt x="4634938" y="0"/>
                </a:lnTo>
                <a:lnTo>
                  <a:pt x="4560197" y="23303"/>
                </a:lnTo>
                <a:cubicBezTo>
                  <a:pt x="3490026" y="347358"/>
                  <a:pt x="2114176" y="674457"/>
                  <a:pt x="1557954" y="765715"/>
                </a:cubicBezTo>
                <a:cubicBezTo>
                  <a:pt x="668000" y="911727"/>
                  <a:pt x="916387" y="645384"/>
                  <a:pt x="573576" y="370963"/>
                </a:cubicBezTo>
                <a:cubicBezTo>
                  <a:pt x="487874" y="302357"/>
                  <a:pt x="347635" y="217677"/>
                  <a:pt x="193073" y="122283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CFF6AA9E-74A1-DF70-57E5-8EB246790966}"/>
              </a:ext>
            </a:extLst>
          </p:cNvPr>
          <p:cNvGrpSpPr/>
          <p:nvPr/>
        </p:nvGrpSpPr>
        <p:grpSpPr>
          <a:xfrm rot="18959324">
            <a:off x="804684" y="2864962"/>
            <a:ext cx="866222" cy="1022578"/>
            <a:chOff x="911178" y="2120210"/>
            <a:chExt cx="1043307" cy="1231627"/>
          </a:xfrm>
        </p:grpSpPr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2B9FD3BF-E902-B708-53CC-D76DCF2CE91B}"/>
                </a:ext>
              </a:extLst>
            </p:cNvPr>
            <p:cNvSpPr/>
            <p:nvPr/>
          </p:nvSpPr>
          <p:spPr>
            <a:xfrm>
              <a:off x="1214576" y="317723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5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5" y="39159"/>
                    <a:pt x="174605" y="87302"/>
                  </a:cubicBezTo>
                  <a:cubicBezTo>
                    <a:pt x="174605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14" y="50818"/>
                    <a:pt x="123718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2" name="图形 2">
              <a:extLst>
                <a:ext uri="{FF2B5EF4-FFF2-40B4-BE49-F238E27FC236}">
                  <a16:creationId xmlns:a16="http://schemas.microsoft.com/office/drawing/2014/main" id="{A682B11C-C8A4-B424-E9D0-8352767645CC}"/>
                </a:ext>
              </a:extLst>
            </p:cNvPr>
            <p:cNvGrpSpPr/>
            <p:nvPr/>
          </p:nvGrpSpPr>
          <p:grpSpPr>
            <a:xfrm>
              <a:off x="911178" y="2120210"/>
              <a:ext cx="1043307" cy="835510"/>
              <a:chOff x="911178" y="2120210"/>
              <a:chExt cx="1043307" cy="835510"/>
            </a:xfrm>
            <a:solidFill>
              <a:srgbClr val="99BBDD"/>
            </a:solidFill>
          </p:grpSpPr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A7A06C24-7C5F-C2BB-30B9-E7A67D0E12D3}"/>
                  </a:ext>
                </a:extLst>
              </p:cNvPr>
              <p:cNvSpPr/>
              <p:nvPr/>
            </p:nvSpPr>
            <p:spPr>
              <a:xfrm>
                <a:off x="911178" y="2287751"/>
                <a:ext cx="527242" cy="667969"/>
              </a:xfrm>
              <a:custGeom>
                <a:avLst/>
                <a:gdLst>
                  <a:gd name="connsiteX0" fmla="*/ 527243 w 527242"/>
                  <a:gd name="connsiteY0" fmla="*/ 667969 h 667969"/>
                  <a:gd name="connsiteX1" fmla="*/ 171450 w 527242"/>
                  <a:gd name="connsiteY1" fmla="*/ 597743 h 667969"/>
                  <a:gd name="connsiteX2" fmla="*/ 0 w 527242"/>
                  <a:gd name="connsiteY2" fmla="*/ 0 h 667969"/>
                  <a:gd name="connsiteX3" fmla="*/ 505778 w 527242"/>
                  <a:gd name="connsiteY3" fmla="*/ 63779 h 667969"/>
                  <a:gd name="connsiteX4" fmla="*/ 527243 w 527242"/>
                  <a:gd name="connsiteY4" fmla="*/ 667969 h 667969"/>
                  <a:gd name="connsiteX5" fmla="*/ 188184 w 527242"/>
                  <a:gd name="connsiteY5" fmla="*/ 579501 h 667969"/>
                  <a:gd name="connsiteX6" fmla="*/ 505092 w 527242"/>
                  <a:gd name="connsiteY6" fmla="*/ 642046 h 667969"/>
                  <a:gd name="connsiteX7" fmla="*/ 485204 w 527242"/>
                  <a:gd name="connsiteY7" fmla="*/ 82570 h 667969"/>
                  <a:gd name="connsiteX8" fmla="*/ 29147 w 527242"/>
                  <a:gd name="connsiteY8" fmla="*/ 25032 h 667969"/>
                  <a:gd name="connsiteX9" fmla="*/ 188184 w 527242"/>
                  <a:gd name="connsiteY9" fmla="*/ 579501 h 66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242" h="667969">
                    <a:moveTo>
                      <a:pt x="527243" y="667969"/>
                    </a:moveTo>
                    <a:lnTo>
                      <a:pt x="171450" y="597743"/>
                    </a:lnTo>
                    <a:lnTo>
                      <a:pt x="0" y="0"/>
                    </a:lnTo>
                    <a:lnTo>
                      <a:pt x="505778" y="63779"/>
                    </a:lnTo>
                    <a:lnTo>
                      <a:pt x="527243" y="667969"/>
                    </a:lnTo>
                    <a:close/>
                    <a:moveTo>
                      <a:pt x="188184" y="579501"/>
                    </a:moveTo>
                    <a:lnTo>
                      <a:pt x="505092" y="642046"/>
                    </a:lnTo>
                    <a:lnTo>
                      <a:pt x="485204" y="82570"/>
                    </a:lnTo>
                    <a:lnTo>
                      <a:pt x="29147" y="25032"/>
                    </a:lnTo>
                    <a:lnTo>
                      <a:pt x="188184" y="57950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AEB6EA1-9C48-6A2C-84B6-2DE3E9E2AE53}"/>
                  </a:ext>
                </a:extLst>
              </p:cNvPr>
              <p:cNvSpPr/>
              <p:nvPr/>
            </p:nvSpPr>
            <p:spPr>
              <a:xfrm>
                <a:off x="1455291" y="2246397"/>
                <a:ext cx="499193" cy="707608"/>
              </a:xfrm>
              <a:custGeom>
                <a:avLst/>
                <a:gdLst>
                  <a:gd name="connsiteX0" fmla="*/ 26403 w 499193"/>
                  <a:gd name="connsiteY0" fmla="*/ 707609 h 707608"/>
                  <a:gd name="connsiteX1" fmla="*/ 0 w 499193"/>
                  <a:gd name="connsiteY1" fmla="*/ 103624 h 707608"/>
                  <a:gd name="connsiteX2" fmla="*/ 499194 w 499193"/>
                  <a:gd name="connsiteY2" fmla="*/ 0 h 707608"/>
                  <a:gd name="connsiteX3" fmla="*/ 375544 w 499193"/>
                  <a:gd name="connsiteY3" fmla="*/ 609402 h 707608"/>
                  <a:gd name="connsiteX4" fmla="*/ 26403 w 499193"/>
                  <a:gd name="connsiteY4" fmla="*/ 707609 h 707608"/>
                  <a:gd name="connsiteX5" fmla="*/ 21946 w 499193"/>
                  <a:gd name="connsiteY5" fmla="*/ 120769 h 707608"/>
                  <a:gd name="connsiteX6" fmla="*/ 46360 w 499193"/>
                  <a:gd name="connsiteY6" fmla="*/ 680039 h 707608"/>
                  <a:gd name="connsiteX7" fmla="*/ 357370 w 499193"/>
                  <a:gd name="connsiteY7" fmla="*/ 592600 h 707608"/>
                  <a:gd name="connsiteX8" fmla="*/ 472036 w 499193"/>
                  <a:gd name="connsiteY8" fmla="*/ 27295 h 707608"/>
                  <a:gd name="connsiteX9" fmla="*/ 21946 w 499193"/>
                  <a:gd name="connsiteY9" fmla="*/ 120769 h 70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9193" h="707608">
                    <a:moveTo>
                      <a:pt x="26403" y="707609"/>
                    </a:moveTo>
                    <a:lnTo>
                      <a:pt x="0" y="103624"/>
                    </a:lnTo>
                    <a:lnTo>
                      <a:pt x="499194" y="0"/>
                    </a:lnTo>
                    <a:lnTo>
                      <a:pt x="375544" y="609402"/>
                    </a:lnTo>
                    <a:lnTo>
                      <a:pt x="26403" y="707609"/>
                    </a:lnTo>
                    <a:close/>
                    <a:moveTo>
                      <a:pt x="21946" y="120769"/>
                    </a:moveTo>
                    <a:lnTo>
                      <a:pt x="46360" y="680039"/>
                    </a:lnTo>
                    <a:lnTo>
                      <a:pt x="357370" y="592600"/>
                    </a:lnTo>
                    <a:lnTo>
                      <a:pt x="472036" y="27295"/>
                    </a:lnTo>
                    <a:lnTo>
                      <a:pt x="21946" y="12076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7238ECAF-7730-95A2-E815-AAAF0FDEC8CD}"/>
                  </a:ext>
                </a:extLst>
              </p:cNvPr>
              <p:cNvSpPr/>
              <p:nvPr/>
            </p:nvSpPr>
            <p:spPr>
              <a:xfrm>
                <a:off x="1395695" y="2347552"/>
                <a:ext cx="104584" cy="606110"/>
              </a:xfrm>
              <a:custGeom>
                <a:avLst/>
                <a:gdLst>
                  <a:gd name="connsiteX0" fmla="*/ 23866 w 104584"/>
                  <a:gd name="connsiteY0" fmla="*/ 606110 h 606110"/>
                  <a:gd name="connsiteX1" fmla="*/ 0 w 104584"/>
                  <a:gd name="connsiteY1" fmla="*/ 3223 h 606110"/>
                  <a:gd name="connsiteX2" fmla="*/ 80719 w 104584"/>
                  <a:gd name="connsiteY2" fmla="*/ 0 h 606110"/>
                  <a:gd name="connsiteX3" fmla="*/ 104585 w 104584"/>
                  <a:gd name="connsiteY3" fmla="*/ 602887 h 606110"/>
                  <a:gd name="connsiteX4" fmla="*/ 23866 w 104584"/>
                  <a:gd name="connsiteY4" fmla="*/ 606110 h 606110"/>
                  <a:gd name="connsiteX5" fmla="*/ 22014 w 104584"/>
                  <a:gd name="connsiteY5" fmla="*/ 23592 h 606110"/>
                  <a:gd name="connsiteX6" fmla="*/ 44234 w 104584"/>
                  <a:gd name="connsiteY6" fmla="*/ 584165 h 606110"/>
                  <a:gd name="connsiteX7" fmla="*/ 82639 w 104584"/>
                  <a:gd name="connsiteY7" fmla="*/ 582656 h 606110"/>
                  <a:gd name="connsiteX8" fmla="*/ 60419 w 104584"/>
                  <a:gd name="connsiteY8" fmla="*/ 22083 h 606110"/>
                  <a:gd name="connsiteX9" fmla="*/ 22014 w 104584"/>
                  <a:gd name="connsiteY9" fmla="*/ 23592 h 60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584" h="606110">
                    <a:moveTo>
                      <a:pt x="23866" y="606110"/>
                    </a:moveTo>
                    <a:lnTo>
                      <a:pt x="0" y="3223"/>
                    </a:lnTo>
                    <a:lnTo>
                      <a:pt x="80719" y="0"/>
                    </a:lnTo>
                    <a:lnTo>
                      <a:pt x="104585" y="602887"/>
                    </a:lnTo>
                    <a:lnTo>
                      <a:pt x="23866" y="606110"/>
                    </a:lnTo>
                    <a:close/>
                    <a:moveTo>
                      <a:pt x="22014" y="23592"/>
                    </a:moveTo>
                    <a:lnTo>
                      <a:pt x="44234" y="584165"/>
                    </a:lnTo>
                    <a:lnTo>
                      <a:pt x="82639" y="582656"/>
                    </a:lnTo>
                    <a:lnTo>
                      <a:pt x="60419" y="22083"/>
                    </a:lnTo>
                    <a:lnTo>
                      <a:pt x="22014" y="23592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3CB40BE-BBA2-6C3C-27DC-18E115EF8D91}"/>
                  </a:ext>
                </a:extLst>
              </p:cNvPr>
              <p:cNvSpPr/>
              <p:nvPr/>
            </p:nvSpPr>
            <p:spPr>
              <a:xfrm>
                <a:off x="1424156" y="2220944"/>
                <a:ext cx="475670" cy="139226"/>
              </a:xfrm>
              <a:custGeom>
                <a:avLst/>
                <a:gdLst>
                  <a:gd name="connsiteX0" fmla="*/ 1715 w 475670"/>
                  <a:gd name="connsiteY0" fmla="*/ 139227 h 139226"/>
                  <a:gd name="connsiteX1" fmla="*/ 0 w 475670"/>
                  <a:gd name="connsiteY1" fmla="*/ 95130 h 139226"/>
                  <a:gd name="connsiteX2" fmla="*/ 4595 w 475670"/>
                  <a:gd name="connsiteY2" fmla="*/ 91769 h 139226"/>
                  <a:gd name="connsiteX3" fmla="*/ 113431 w 475670"/>
                  <a:gd name="connsiteY3" fmla="*/ 40060 h 139226"/>
                  <a:gd name="connsiteX4" fmla="*/ 428076 w 475670"/>
                  <a:gd name="connsiteY4" fmla="*/ 1793 h 139226"/>
                  <a:gd name="connsiteX5" fmla="*/ 430957 w 475670"/>
                  <a:gd name="connsiteY5" fmla="*/ 1998 h 139226"/>
                  <a:gd name="connsiteX6" fmla="*/ 475671 w 475670"/>
                  <a:gd name="connsiteY6" fmla="*/ 32173 h 139226"/>
                  <a:gd name="connsiteX7" fmla="*/ 463807 w 475670"/>
                  <a:gd name="connsiteY7" fmla="*/ 49730 h 139226"/>
                  <a:gd name="connsiteX8" fmla="*/ 423824 w 475670"/>
                  <a:gd name="connsiteY8" fmla="*/ 22778 h 139226"/>
                  <a:gd name="connsiteX9" fmla="*/ 121249 w 475670"/>
                  <a:gd name="connsiteY9" fmla="*/ 59743 h 139226"/>
                  <a:gd name="connsiteX10" fmla="*/ 21603 w 475670"/>
                  <a:gd name="connsiteY10" fmla="*/ 105828 h 139226"/>
                  <a:gd name="connsiteX11" fmla="*/ 22906 w 475670"/>
                  <a:gd name="connsiteY11" fmla="*/ 138335 h 139226"/>
                  <a:gd name="connsiteX12" fmla="*/ 1715 w 475670"/>
                  <a:gd name="connsiteY12" fmla="*/ 139227 h 139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5670" h="139226">
                    <a:moveTo>
                      <a:pt x="1715" y="139227"/>
                    </a:moveTo>
                    <a:lnTo>
                      <a:pt x="0" y="95130"/>
                    </a:lnTo>
                    <a:lnTo>
                      <a:pt x="4595" y="91769"/>
                    </a:lnTo>
                    <a:cubicBezTo>
                      <a:pt x="6104" y="90672"/>
                      <a:pt x="42657" y="64406"/>
                      <a:pt x="113431" y="40060"/>
                    </a:cubicBezTo>
                    <a:cubicBezTo>
                      <a:pt x="178239" y="17772"/>
                      <a:pt x="285499" y="-6917"/>
                      <a:pt x="428076" y="1793"/>
                    </a:cubicBezTo>
                    <a:lnTo>
                      <a:pt x="430957" y="1998"/>
                    </a:lnTo>
                    <a:lnTo>
                      <a:pt x="475671" y="32173"/>
                    </a:lnTo>
                    <a:lnTo>
                      <a:pt x="463807" y="49730"/>
                    </a:lnTo>
                    <a:lnTo>
                      <a:pt x="423824" y="22778"/>
                    </a:lnTo>
                    <a:cubicBezTo>
                      <a:pt x="286664" y="14823"/>
                      <a:pt x="183657" y="38414"/>
                      <a:pt x="121249" y="59743"/>
                    </a:cubicBezTo>
                    <a:cubicBezTo>
                      <a:pt x="67003" y="78259"/>
                      <a:pt x="33261" y="98285"/>
                      <a:pt x="21603" y="105828"/>
                    </a:cubicBezTo>
                    <a:lnTo>
                      <a:pt x="22906" y="138335"/>
                    </a:lnTo>
                    <a:lnTo>
                      <a:pt x="1715" y="139227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0C941BAF-2A9A-B00F-E3A4-CD4047524180}"/>
                  </a:ext>
                </a:extLst>
              </p:cNvPr>
              <p:cNvSpPr/>
              <p:nvPr/>
            </p:nvSpPr>
            <p:spPr>
              <a:xfrm>
                <a:off x="966110" y="2246833"/>
                <a:ext cx="480882" cy="113338"/>
              </a:xfrm>
              <a:custGeom>
                <a:avLst/>
                <a:gdLst>
                  <a:gd name="connsiteX0" fmla="*/ 459760 w 480882"/>
                  <a:gd name="connsiteY0" fmla="*/ 113339 h 113338"/>
                  <a:gd name="connsiteX1" fmla="*/ 458457 w 480882"/>
                  <a:gd name="connsiteY1" fmla="*/ 80832 h 113338"/>
                  <a:gd name="connsiteX2" fmla="*/ 355450 w 480882"/>
                  <a:gd name="connsiteY2" fmla="*/ 42770 h 113338"/>
                  <a:gd name="connsiteX3" fmla="*/ 50886 w 480882"/>
                  <a:gd name="connsiteY3" fmla="*/ 29808 h 113338"/>
                  <a:gd name="connsiteX4" fmla="*/ 13167 w 480882"/>
                  <a:gd name="connsiteY4" fmla="*/ 59846 h 113338"/>
                  <a:gd name="connsiteX5" fmla="*/ 0 w 480882"/>
                  <a:gd name="connsiteY5" fmla="*/ 43250 h 113338"/>
                  <a:gd name="connsiteX6" fmla="*/ 42245 w 480882"/>
                  <a:gd name="connsiteY6" fmla="*/ 9645 h 113338"/>
                  <a:gd name="connsiteX7" fmla="*/ 45126 w 480882"/>
                  <a:gd name="connsiteY7" fmla="*/ 9234 h 113338"/>
                  <a:gd name="connsiteX8" fmla="*/ 361828 w 480882"/>
                  <a:gd name="connsiteY8" fmla="*/ 22470 h 113338"/>
                  <a:gd name="connsiteX9" fmla="*/ 474368 w 480882"/>
                  <a:gd name="connsiteY9" fmla="*/ 65401 h 113338"/>
                  <a:gd name="connsiteX10" fmla="*/ 479168 w 480882"/>
                  <a:gd name="connsiteY10" fmla="*/ 68350 h 113338"/>
                  <a:gd name="connsiteX11" fmla="*/ 480883 w 480882"/>
                  <a:gd name="connsiteY11" fmla="*/ 112447 h 113338"/>
                  <a:gd name="connsiteX12" fmla="*/ 459760 w 480882"/>
                  <a:gd name="connsiteY12" fmla="*/ 113339 h 11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882" h="113338">
                    <a:moveTo>
                      <a:pt x="459760" y="113339"/>
                    </a:moveTo>
                    <a:lnTo>
                      <a:pt x="458457" y="80832"/>
                    </a:lnTo>
                    <a:cubicBezTo>
                      <a:pt x="446250" y="74248"/>
                      <a:pt x="411000" y="56966"/>
                      <a:pt x="355450" y="42770"/>
                    </a:cubicBezTo>
                    <a:cubicBezTo>
                      <a:pt x="291534" y="26448"/>
                      <a:pt x="187018" y="11017"/>
                      <a:pt x="50886" y="29808"/>
                    </a:cubicBezTo>
                    <a:lnTo>
                      <a:pt x="13167" y="59846"/>
                    </a:lnTo>
                    <a:lnTo>
                      <a:pt x="0" y="43250"/>
                    </a:lnTo>
                    <a:lnTo>
                      <a:pt x="42245" y="9645"/>
                    </a:lnTo>
                    <a:lnTo>
                      <a:pt x="45126" y="9234"/>
                    </a:lnTo>
                    <a:cubicBezTo>
                      <a:pt x="186606" y="-10723"/>
                      <a:pt x="295443" y="5394"/>
                      <a:pt x="361828" y="22470"/>
                    </a:cubicBezTo>
                    <a:cubicBezTo>
                      <a:pt x="434249" y="41124"/>
                      <a:pt x="472791" y="64372"/>
                      <a:pt x="474368" y="65401"/>
                    </a:cubicBezTo>
                    <a:lnTo>
                      <a:pt x="479168" y="68350"/>
                    </a:lnTo>
                    <a:lnTo>
                      <a:pt x="480883" y="112447"/>
                    </a:lnTo>
                    <a:lnTo>
                      <a:pt x="459760" y="11333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98A1A36-A2AC-D180-F4A7-9723034C0FA2}"/>
                  </a:ext>
                </a:extLst>
              </p:cNvPr>
              <p:cNvSpPr/>
              <p:nvPr/>
            </p:nvSpPr>
            <p:spPr>
              <a:xfrm>
                <a:off x="1424705" y="2120210"/>
                <a:ext cx="489524" cy="203957"/>
              </a:xfrm>
              <a:custGeom>
                <a:avLst/>
                <a:gdLst>
                  <a:gd name="connsiteX0" fmla="*/ 20437 w 489524"/>
                  <a:gd name="connsiteY0" fmla="*/ 203957 h 203957"/>
                  <a:gd name="connsiteX1" fmla="*/ 0 w 489524"/>
                  <a:gd name="connsiteY1" fmla="*/ 198333 h 203957"/>
                  <a:gd name="connsiteX2" fmla="*/ 223914 w 489524"/>
                  <a:gd name="connsiteY2" fmla="*/ 74958 h 203957"/>
                  <a:gd name="connsiteX3" fmla="*/ 458800 w 489524"/>
                  <a:gd name="connsiteY3" fmla="*/ 20506 h 203957"/>
                  <a:gd name="connsiteX4" fmla="*/ 489524 w 489524"/>
                  <a:gd name="connsiteY4" fmla="*/ 0 h 203957"/>
                  <a:gd name="connsiteX5" fmla="*/ 474368 w 489524"/>
                  <a:gd name="connsiteY5" fmla="*/ 33604 h 203957"/>
                  <a:gd name="connsiteX6" fmla="*/ 436443 w 489524"/>
                  <a:gd name="connsiteY6" fmla="*/ 117546 h 203957"/>
                  <a:gd name="connsiteX7" fmla="*/ 417172 w 489524"/>
                  <a:gd name="connsiteY7" fmla="*/ 108836 h 203957"/>
                  <a:gd name="connsiteX8" fmla="*/ 443301 w 489524"/>
                  <a:gd name="connsiteY8" fmla="*/ 51024 h 203957"/>
                  <a:gd name="connsiteX9" fmla="*/ 226314 w 489524"/>
                  <a:gd name="connsiteY9" fmla="*/ 96012 h 203957"/>
                  <a:gd name="connsiteX10" fmla="*/ 20437 w 489524"/>
                  <a:gd name="connsiteY10" fmla="*/ 203957 h 2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9524" h="203957">
                    <a:moveTo>
                      <a:pt x="20437" y="203957"/>
                    </a:moveTo>
                    <a:lnTo>
                      <a:pt x="0" y="198333"/>
                    </a:lnTo>
                    <a:cubicBezTo>
                      <a:pt x="1166" y="194219"/>
                      <a:pt x="30175" y="96698"/>
                      <a:pt x="223914" y="74958"/>
                    </a:cubicBezTo>
                    <a:cubicBezTo>
                      <a:pt x="406062" y="54453"/>
                      <a:pt x="458252" y="20848"/>
                      <a:pt x="458800" y="20506"/>
                    </a:cubicBezTo>
                    <a:lnTo>
                      <a:pt x="489524" y="0"/>
                    </a:lnTo>
                    <a:lnTo>
                      <a:pt x="474368" y="33604"/>
                    </a:lnTo>
                    <a:lnTo>
                      <a:pt x="436443" y="117546"/>
                    </a:lnTo>
                    <a:lnTo>
                      <a:pt x="417172" y="108836"/>
                    </a:lnTo>
                    <a:lnTo>
                      <a:pt x="443301" y="51024"/>
                    </a:lnTo>
                    <a:cubicBezTo>
                      <a:pt x="410931" y="63574"/>
                      <a:pt x="345712" y="82570"/>
                      <a:pt x="226314" y="96012"/>
                    </a:cubicBezTo>
                    <a:cubicBezTo>
                      <a:pt x="46703" y="116175"/>
                      <a:pt x="20711" y="203065"/>
                      <a:pt x="20437" y="203957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4DDACF7-2F31-537C-F03B-46F6CCB53BA4}"/>
                  </a:ext>
                </a:extLst>
              </p:cNvPr>
              <p:cNvSpPr/>
              <p:nvPr/>
            </p:nvSpPr>
            <p:spPr>
              <a:xfrm rot="-137520">
                <a:off x="1408269" y="2412290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06BCFB2B-EAF2-973D-CE1D-C49365D9F46D}"/>
                  </a:ext>
                </a:extLst>
              </p:cNvPr>
              <p:cNvSpPr/>
              <p:nvPr/>
            </p:nvSpPr>
            <p:spPr>
              <a:xfrm rot="-137520">
                <a:off x="1410326" y="2461666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E334A004-97D1-AC35-5426-CCA6AA37ACBD}"/>
                  </a:ext>
                </a:extLst>
              </p:cNvPr>
              <p:cNvSpPr/>
              <p:nvPr/>
            </p:nvSpPr>
            <p:spPr>
              <a:xfrm rot="-112080">
                <a:off x="1425386" y="2858507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BC0FEED-C79E-CA72-C93A-1AAB59CB9141}"/>
                  </a:ext>
                </a:extLst>
              </p:cNvPr>
              <p:cNvSpPr/>
              <p:nvPr/>
            </p:nvSpPr>
            <p:spPr>
              <a:xfrm rot="-112080">
                <a:off x="1423808" y="2809129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052A0C7-F71A-8950-EDD5-588AF0E22AC3}"/>
                  </a:ext>
                </a:extLst>
              </p:cNvPr>
              <p:cNvSpPr/>
              <p:nvPr/>
            </p:nvSpPr>
            <p:spPr>
              <a:xfrm>
                <a:off x="1458172" y="2275886"/>
                <a:ext cx="174330" cy="60899"/>
              </a:xfrm>
              <a:custGeom>
                <a:avLst/>
                <a:gdLst>
                  <a:gd name="connsiteX0" fmla="*/ 0 w 174330"/>
                  <a:gd name="connsiteY0" fmla="*/ 60899 h 60899"/>
                  <a:gd name="connsiteX1" fmla="*/ 19614 w 174330"/>
                  <a:gd name="connsiteY1" fmla="*/ 48349 h 60899"/>
                  <a:gd name="connsiteX2" fmla="*/ 40325 w 174330"/>
                  <a:gd name="connsiteY2" fmla="*/ 37719 h 60899"/>
                  <a:gd name="connsiteX3" fmla="*/ 83599 w 174330"/>
                  <a:gd name="connsiteY3" fmla="*/ 20368 h 60899"/>
                  <a:gd name="connsiteX4" fmla="*/ 94709 w 174330"/>
                  <a:gd name="connsiteY4" fmla="*/ 16802 h 60899"/>
                  <a:gd name="connsiteX5" fmla="*/ 105888 w 174330"/>
                  <a:gd name="connsiteY5" fmla="*/ 13510 h 60899"/>
                  <a:gd name="connsiteX6" fmla="*/ 128450 w 174330"/>
                  <a:gd name="connsiteY6" fmla="*/ 7750 h 60899"/>
                  <a:gd name="connsiteX7" fmla="*/ 151287 w 174330"/>
                  <a:gd name="connsiteY7" fmla="*/ 3155 h 60899"/>
                  <a:gd name="connsiteX8" fmla="*/ 174330 w 174330"/>
                  <a:gd name="connsiteY8" fmla="*/ 0 h 60899"/>
                  <a:gd name="connsiteX9" fmla="*/ 152179 w 174330"/>
                  <a:gd name="connsiteY9" fmla="*/ 6927 h 60899"/>
                  <a:gd name="connsiteX10" fmla="*/ 141138 w 174330"/>
                  <a:gd name="connsiteY10" fmla="*/ 10356 h 60899"/>
                  <a:gd name="connsiteX11" fmla="*/ 130096 w 174330"/>
                  <a:gd name="connsiteY11" fmla="*/ 13716 h 60899"/>
                  <a:gd name="connsiteX12" fmla="*/ 119055 w 174330"/>
                  <a:gd name="connsiteY12" fmla="*/ 17145 h 60899"/>
                  <a:gd name="connsiteX13" fmla="*/ 108082 w 174330"/>
                  <a:gd name="connsiteY13" fmla="*/ 20711 h 60899"/>
                  <a:gd name="connsiteX14" fmla="*/ 86205 w 174330"/>
                  <a:gd name="connsiteY14" fmla="*/ 27912 h 60899"/>
                  <a:gd name="connsiteX15" fmla="*/ 42794 w 174330"/>
                  <a:gd name="connsiteY15" fmla="*/ 43411 h 60899"/>
                  <a:gd name="connsiteX16" fmla="*/ 0 w 174330"/>
                  <a:gd name="connsiteY16" fmla="*/ 60899 h 6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330" h="60899">
                    <a:moveTo>
                      <a:pt x="0" y="60899"/>
                    </a:moveTo>
                    <a:cubicBezTo>
                      <a:pt x="6172" y="56167"/>
                      <a:pt x="12893" y="52189"/>
                      <a:pt x="19614" y="48349"/>
                    </a:cubicBezTo>
                    <a:cubicBezTo>
                      <a:pt x="26403" y="44508"/>
                      <a:pt x="33330" y="41011"/>
                      <a:pt x="40325" y="37719"/>
                    </a:cubicBezTo>
                    <a:cubicBezTo>
                      <a:pt x="54384" y="31135"/>
                      <a:pt x="68854" y="25374"/>
                      <a:pt x="83599" y="20368"/>
                    </a:cubicBezTo>
                    <a:lnTo>
                      <a:pt x="94709" y="16802"/>
                    </a:lnTo>
                    <a:cubicBezTo>
                      <a:pt x="98412" y="15636"/>
                      <a:pt x="102184" y="14608"/>
                      <a:pt x="105888" y="13510"/>
                    </a:cubicBezTo>
                    <a:cubicBezTo>
                      <a:pt x="113363" y="11384"/>
                      <a:pt x="120907" y="9464"/>
                      <a:pt x="128450" y="7750"/>
                    </a:cubicBezTo>
                    <a:cubicBezTo>
                      <a:pt x="135994" y="5898"/>
                      <a:pt x="143675" y="4595"/>
                      <a:pt x="151287" y="3155"/>
                    </a:cubicBezTo>
                    <a:cubicBezTo>
                      <a:pt x="158969" y="1920"/>
                      <a:pt x="166649" y="823"/>
                      <a:pt x="174330" y="0"/>
                    </a:cubicBezTo>
                    <a:cubicBezTo>
                      <a:pt x="166992" y="2537"/>
                      <a:pt x="159517" y="4663"/>
                      <a:pt x="152179" y="6927"/>
                    </a:cubicBezTo>
                    <a:lnTo>
                      <a:pt x="141138" y="10356"/>
                    </a:lnTo>
                    <a:cubicBezTo>
                      <a:pt x="137434" y="11453"/>
                      <a:pt x="133731" y="12482"/>
                      <a:pt x="130096" y="13716"/>
                    </a:cubicBezTo>
                    <a:cubicBezTo>
                      <a:pt x="126462" y="14882"/>
                      <a:pt x="122758" y="16048"/>
                      <a:pt x="119055" y="17145"/>
                    </a:cubicBezTo>
                    <a:cubicBezTo>
                      <a:pt x="115352" y="18242"/>
                      <a:pt x="111717" y="19477"/>
                      <a:pt x="108082" y="20711"/>
                    </a:cubicBezTo>
                    <a:cubicBezTo>
                      <a:pt x="100744" y="22974"/>
                      <a:pt x="93475" y="25512"/>
                      <a:pt x="86205" y="27912"/>
                    </a:cubicBezTo>
                    <a:cubicBezTo>
                      <a:pt x="71666" y="32850"/>
                      <a:pt x="57196" y="37925"/>
                      <a:pt x="42794" y="43411"/>
                    </a:cubicBezTo>
                    <a:cubicBezTo>
                      <a:pt x="28392" y="48898"/>
                      <a:pt x="14127" y="54521"/>
                      <a:pt x="0" y="6089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E74B44F0-48E6-BD62-AD5A-64BE61CB767D}"/>
                  </a:ext>
                </a:extLst>
              </p:cNvPr>
              <p:cNvSpPr/>
              <p:nvPr/>
            </p:nvSpPr>
            <p:spPr>
              <a:xfrm>
                <a:off x="1587925" y="2257918"/>
                <a:ext cx="246545" cy="50886"/>
              </a:xfrm>
              <a:custGeom>
                <a:avLst/>
                <a:gdLst>
                  <a:gd name="connsiteX0" fmla="*/ 0 w 246545"/>
                  <a:gd name="connsiteY0" fmla="*/ 50886 h 50886"/>
                  <a:gd name="connsiteX1" fmla="*/ 59184 w 246545"/>
                  <a:gd name="connsiteY1" fmla="*/ 28324 h 50886"/>
                  <a:gd name="connsiteX2" fmla="*/ 120701 w 246545"/>
                  <a:gd name="connsiteY2" fmla="*/ 12824 h 50886"/>
                  <a:gd name="connsiteX3" fmla="*/ 136269 w 246545"/>
                  <a:gd name="connsiteY3" fmla="*/ 9944 h 50886"/>
                  <a:gd name="connsiteX4" fmla="*/ 144087 w 246545"/>
                  <a:gd name="connsiteY4" fmla="*/ 8573 h 50886"/>
                  <a:gd name="connsiteX5" fmla="*/ 151905 w 246545"/>
                  <a:gd name="connsiteY5" fmla="*/ 7407 h 50886"/>
                  <a:gd name="connsiteX6" fmla="*/ 167610 w 246545"/>
                  <a:gd name="connsiteY6" fmla="*/ 5144 h 50886"/>
                  <a:gd name="connsiteX7" fmla="*/ 183383 w 246545"/>
                  <a:gd name="connsiteY7" fmla="*/ 3360 h 50886"/>
                  <a:gd name="connsiteX8" fmla="*/ 214930 w 246545"/>
                  <a:gd name="connsiteY8" fmla="*/ 754 h 50886"/>
                  <a:gd name="connsiteX9" fmla="*/ 222816 w 246545"/>
                  <a:gd name="connsiteY9" fmla="*/ 411 h 50886"/>
                  <a:gd name="connsiteX10" fmla="*/ 230703 w 246545"/>
                  <a:gd name="connsiteY10" fmla="*/ 206 h 50886"/>
                  <a:gd name="connsiteX11" fmla="*/ 246545 w 246545"/>
                  <a:gd name="connsiteY11" fmla="*/ 0 h 50886"/>
                  <a:gd name="connsiteX12" fmla="*/ 215273 w 246545"/>
                  <a:gd name="connsiteY12" fmla="*/ 4663 h 50886"/>
                  <a:gd name="connsiteX13" fmla="*/ 199705 w 246545"/>
                  <a:gd name="connsiteY13" fmla="*/ 7064 h 50886"/>
                  <a:gd name="connsiteX14" fmla="*/ 191887 w 246545"/>
                  <a:gd name="connsiteY14" fmla="*/ 8229 h 50886"/>
                  <a:gd name="connsiteX15" fmla="*/ 184137 w 246545"/>
                  <a:gd name="connsiteY15" fmla="*/ 9533 h 50886"/>
                  <a:gd name="connsiteX16" fmla="*/ 168570 w 246545"/>
                  <a:gd name="connsiteY16" fmla="*/ 12070 h 50886"/>
                  <a:gd name="connsiteX17" fmla="*/ 153071 w 246545"/>
                  <a:gd name="connsiteY17" fmla="*/ 14882 h 50886"/>
                  <a:gd name="connsiteX18" fmla="*/ 145321 w 246545"/>
                  <a:gd name="connsiteY18" fmla="*/ 16253 h 50886"/>
                  <a:gd name="connsiteX19" fmla="*/ 137572 w 246545"/>
                  <a:gd name="connsiteY19" fmla="*/ 17762 h 50886"/>
                  <a:gd name="connsiteX20" fmla="*/ 122141 w 246545"/>
                  <a:gd name="connsiteY20" fmla="*/ 20711 h 50886"/>
                  <a:gd name="connsiteX21" fmla="*/ 60762 w 246545"/>
                  <a:gd name="connsiteY21" fmla="*/ 34358 h 50886"/>
                  <a:gd name="connsiteX22" fmla="*/ 0 w 246545"/>
                  <a:gd name="connsiteY22" fmla="*/ 50886 h 5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6545" h="50886">
                    <a:moveTo>
                      <a:pt x="0" y="50886"/>
                    </a:moveTo>
                    <a:cubicBezTo>
                      <a:pt x="18997" y="41628"/>
                      <a:pt x="39022" y="34564"/>
                      <a:pt x="59184" y="28324"/>
                    </a:cubicBezTo>
                    <a:cubicBezTo>
                      <a:pt x="79416" y="22151"/>
                      <a:pt x="99921" y="17008"/>
                      <a:pt x="120701" y="12824"/>
                    </a:cubicBezTo>
                    <a:cubicBezTo>
                      <a:pt x="125913" y="11796"/>
                      <a:pt x="131125" y="10904"/>
                      <a:pt x="136269" y="9944"/>
                    </a:cubicBezTo>
                    <a:lnTo>
                      <a:pt x="144087" y="8573"/>
                    </a:lnTo>
                    <a:lnTo>
                      <a:pt x="151905" y="7407"/>
                    </a:lnTo>
                    <a:lnTo>
                      <a:pt x="167610" y="5144"/>
                    </a:lnTo>
                    <a:cubicBezTo>
                      <a:pt x="172822" y="4526"/>
                      <a:pt x="178102" y="3909"/>
                      <a:pt x="183383" y="3360"/>
                    </a:cubicBezTo>
                    <a:cubicBezTo>
                      <a:pt x="193876" y="2057"/>
                      <a:pt x="204437" y="1509"/>
                      <a:pt x="214930" y="754"/>
                    </a:cubicBezTo>
                    <a:cubicBezTo>
                      <a:pt x="217536" y="549"/>
                      <a:pt x="220210" y="480"/>
                      <a:pt x="222816" y="411"/>
                    </a:cubicBezTo>
                    <a:lnTo>
                      <a:pt x="230703" y="206"/>
                    </a:lnTo>
                    <a:cubicBezTo>
                      <a:pt x="235984" y="68"/>
                      <a:pt x="241265" y="0"/>
                      <a:pt x="246545" y="0"/>
                    </a:cubicBezTo>
                    <a:cubicBezTo>
                      <a:pt x="236121" y="1783"/>
                      <a:pt x="225697" y="3018"/>
                      <a:pt x="215273" y="4663"/>
                    </a:cubicBezTo>
                    <a:lnTo>
                      <a:pt x="199705" y="7064"/>
                    </a:lnTo>
                    <a:cubicBezTo>
                      <a:pt x="197099" y="7475"/>
                      <a:pt x="194493" y="7818"/>
                      <a:pt x="191887" y="8229"/>
                    </a:cubicBezTo>
                    <a:lnTo>
                      <a:pt x="184137" y="9533"/>
                    </a:lnTo>
                    <a:cubicBezTo>
                      <a:pt x="178994" y="10424"/>
                      <a:pt x="173782" y="11247"/>
                      <a:pt x="168570" y="12070"/>
                    </a:cubicBezTo>
                    <a:lnTo>
                      <a:pt x="153071" y="14882"/>
                    </a:lnTo>
                    <a:lnTo>
                      <a:pt x="145321" y="16253"/>
                    </a:lnTo>
                    <a:lnTo>
                      <a:pt x="137572" y="17762"/>
                    </a:lnTo>
                    <a:cubicBezTo>
                      <a:pt x="132428" y="18791"/>
                      <a:pt x="127285" y="19682"/>
                      <a:pt x="122141" y="20711"/>
                    </a:cubicBezTo>
                    <a:cubicBezTo>
                      <a:pt x="101567" y="24895"/>
                      <a:pt x="81130" y="29352"/>
                      <a:pt x="60762" y="34358"/>
                    </a:cubicBezTo>
                    <a:cubicBezTo>
                      <a:pt x="40462" y="39296"/>
                      <a:pt x="20163" y="44645"/>
                      <a:pt x="0" y="5088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AA3EB26-0126-832E-8121-9454D44F0885}"/>
                  </a:ext>
                </a:extLst>
              </p:cNvPr>
              <p:cNvSpPr/>
              <p:nvPr/>
            </p:nvSpPr>
            <p:spPr>
              <a:xfrm>
                <a:off x="1236658" y="2283156"/>
                <a:ext cx="191955" cy="49789"/>
              </a:xfrm>
              <a:custGeom>
                <a:avLst/>
                <a:gdLst>
                  <a:gd name="connsiteX0" fmla="*/ 191955 w 191955"/>
                  <a:gd name="connsiteY0" fmla="*/ 49789 h 49789"/>
                  <a:gd name="connsiteX1" fmla="*/ 143812 w 191955"/>
                  <a:gd name="connsiteY1" fmla="*/ 37513 h 49789"/>
                  <a:gd name="connsiteX2" fmla="*/ 95943 w 191955"/>
                  <a:gd name="connsiteY2" fmla="*/ 24757 h 49789"/>
                  <a:gd name="connsiteX3" fmla="*/ 48075 w 191955"/>
                  <a:gd name="connsiteY3" fmla="*/ 12139 h 49789"/>
                  <a:gd name="connsiteX4" fmla="*/ 0 w 191955"/>
                  <a:gd name="connsiteY4" fmla="*/ 0 h 49789"/>
                  <a:gd name="connsiteX5" fmla="*/ 49446 w 191955"/>
                  <a:gd name="connsiteY5" fmla="*/ 6104 h 49789"/>
                  <a:gd name="connsiteX6" fmla="*/ 98001 w 191955"/>
                  <a:gd name="connsiteY6" fmla="*/ 17076 h 49789"/>
                  <a:gd name="connsiteX7" fmla="*/ 145595 w 191955"/>
                  <a:gd name="connsiteY7" fmla="*/ 31615 h 49789"/>
                  <a:gd name="connsiteX8" fmla="*/ 191955 w 191955"/>
                  <a:gd name="connsiteY8" fmla="*/ 49789 h 4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955" h="49789">
                    <a:moveTo>
                      <a:pt x="191955" y="49789"/>
                    </a:moveTo>
                    <a:cubicBezTo>
                      <a:pt x="175771" y="45949"/>
                      <a:pt x="159791" y="41765"/>
                      <a:pt x="143812" y="37513"/>
                    </a:cubicBezTo>
                    <a:lnTo>
                      <a:pt x="95943" y="24757"/>
                    </a:lnTo>
                    <a:lnTo>
                      <a:pt x="48075" y="12139"/>
                    </a:lnTo>
                    <a:lnTo>
                      <a:pt x="0" y="0"/>
                    </a:lnTo>
                    <a:cubicBezTo>
                      <a:pt x="16596" y="892"/>
                      <a:pt x="33124" y="3155"/>
                      <a:pt x="49446" y="6104"/>
                    </a:cubicBezTo>
                    <a:cubicBezTo>
                      <a:pt x="65768" y="9190"/>
                      <a:pt x="81953" y="12756"/>
                      <a:pt x="98001" y="17076"/>
                    </a:cubicBezTo>
                    <a:cubicBezTo>
                      <a:pt x="114049" y="21397"/>
                      <a:pt x="129891" y="26198"/>
                      <a:pt x="145595" y="31615"/>
                    </a:cubicBezTo>
                    <a:cubicBezTo>
                      <a:pt x="161300" y="37033"/>
                      <a:pt x="176868" y="42863"/>
                      <a:pt x="191955" y="4978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F08FD0B0-576D-66F3-6188-D19C7704FB5A}"/>
                  </a:ext>
                </a:extLst>
              </p:cNvPr>
              <p:cNvSpPr/>
              <p:nvPr/>
            </p:nvSpPr>
            <p:spPr>
              <a:xfrm>
                <a:off x="1067609" y="2285960"/>
                <a:ext cx="274388" cy="44996"/>
              </a:xfrm>
              <a:custGeom>
                <a:avLst/>
                <a:gdLst>
                  <a:gd name="connsiteX0" fmla="*/ 274389 w 274388"/>
                  <a:gd name="connsiteY0" fmla="*/ 44996 h 44996"/>
                  <a:gd name="connsiteX1" fmla="*/ 205740 w 274388"/>
                  <a:gd name="connsiteY1" fmla="*/ 33406 h 44996"/>
                  <a:gd name="connsiteX2" fmla="*/ 171519 w 274388"/>
                  <a:gd name="connsiteY2" fmla="*/ 27440 h 44996"/>
                  <a:gd name="connsiteX3" fmla="*/ 154442 w 274388"/>
                  <a:gd name="connsiteY3" fmla="*/ 24422 h 44996"/>
                  <a:gd name="connsiteX4" fmla="*/ 137297 w 274388"/>
                  <a:gd name="connsiteY4" fmla="*/ 21474 h 44996"/>
                  <a:gd name="connsiteX5" fmla="*/ 103076 w 274388"/>
                  <a:gd name="connsiteY5" fmla="*/ 15713 h 44996"/>
                  <a:gd name="connsiteX6" fmla="*/ 85931 w 274388"/>
                  <a:gd name="connsiteY6" fmla="*/ 12832 h 44996"/>
                  <a:gd name="connsiteX7" fmla="*/ 68786 w 274388"/>
                  <a:gd name="connsiteY7" fmla="*/ 10089 h 44996"/>
                  <a:gd name="connsiteX8" fmla="*/ 0 w 274388"/>
                  <a:gd name="connsiteY8" fmla="*/ 8 h 44996"/>
                  <a:gd name="connsiteX9" fmla="*/ 69609 w 274388"/>
                  <a:gd name="connsiteY9" fmla="*/ 3917 h 44996"/>
                  <a:gd name="connsiteX10" fmla="*/ 104173 w 274388"/>
                  <a:gd name="connsiteY10" fmla="*/ 8237 h 44996"/>
                  <a:gd name="connsiteX11" fmla="*/ 121387 w 274388"/>
                  <a:gd name="connsiteY11" fmla="*/ 10844 h 44996"/>
                  <a:gd name="connsiteX12" fmla="*/ 138600 w 274388"/>
                  <a:gd name="connsiteY12" fmla="*/ 13655 h 44996"/>
                  <a:gd name="connsiteX13" fmla="*/ 172822 w 274388"/>
                  <a:gd name="connsiteY13" fmla="*/ 20033 h 44996"/>
                  <a:gd name="connsiteX14" fmla="*/ 189898 w 274388"/>
                  <a:gd name="connsiteY14" fmla="*/ 23600 h 44996"/>
                  <a:gd name="connsiteX15" fmla="*/ 206906 w 274388"/>
                  <a:gd name="connsiteY15" fmla="*/ 27371 h 44996"/>
                  <a:gd name="connsiteX16" fmla="*/ 274389 w 274388"/>
                  <a:gd name="connsiteY16" fmla="*/ 44996 h 4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388" h="44996">
                    <a:moveTo>
                      <a:pt x="274389" y="44996"/>
                    </a:moveTo>
                    <a:cubicBezTo>
                      <a:pt x="251414" y="41362"/>
                      <a:pt x="228577" y="37453"/>
                      <a:pt x="205740" y="33406"/>
                    </a:cubicBezTo>
                    <a:lnTo>
                      <a:pt x="171519" y="27440"/>
                    </a:lnTo>
                    <a:lnTo>
                      <a:pt x="154442" y="24422"/>
                    </a:lnTo>
                    <a:lnTo>
                      <a:pt x="137297" y="21474"/>
                    </a:lnTo>
                    <a:cubicBezTo>
                      <a:pt x="125913" y="19485"/>
                      <a:pt x="114460" y="17496"/>
                      <a:pt x="103076" y="15713"/>
                    </a:cubicBezTo>
                    <a:cubicBezTo>
                      <a:pt x="97384" y="14753"/>
                      <a:pt x="91691" y="13724"/>
                      <a:pt x="85931" y="12832"/>
                    </a:cubicBezTo>
                    <a:cubicBezTo>
                      <a:pt x="80239" y="11941"/>
                      <a:pt x="74478" y="11049"/>
                      <a:pt x="68786" y="10089"/>
                    </a:cubicBezTo>
                    <a:cubicBezTo>
                      <a:pt x="45880" y="6523"/>
                      <a:pt x="23043" y="3163"/>
                      <a:pt x="0" y="8"/>
                    </a:cubicBezTo>
                    <a:cubicBezTo>
                      <a:pt x="23249" y="-129"/>
                      <a:pt x="46497" y="1517"/>
                      <a:pt x="69609" y="3917"/>
                    </a:cubicBezTo>
                    <a:cubicBezTo>
                      <a:pt x="81199" y="5151"/>
                      <a:pt x="92720" y="6660"/>
                      <a:pt x="104173" y="8237"/>
                    </a:cubicBezTo>
                    <a:cubicBezTo>
                      <a:pt x="109934" y="8992"/>
                      <a:pt x="115694" y="9952"/>
                      <a:pt x="121387" y="10844"/>
                    </a:cubicBezTo>
                    <a:lnTo>
                      <a:pt x="138600" y="13655"/>
                    </a:lnTo>
                    <a:cubicBezTo>
                      <a:pt x="150053" y="15713"/>
                      <a:pt x="161437" y="17770"/>
                      <a:pt x="172822" y="20033"/>
                    </a:cubicBezTo>
                    <a:cubicBezTo>
                      <a:pt x="178514" y="21199"/>
                      <a:pt x="184206" y="22365"/>
                      <a:pt x="189898" y="23600"/>
                    </a:cubicBezTo>
                    <a:cubicBezTo>
                      <a:pt x="195590" y="24765"/>
                      <a:pt x="201282" y="26000"/>
                      <a:pt x="206906" y="27371"/>
                    </a:cubicBezTo>
                    <a:cubicBezTo>
                      <a:pt x="229606" y="32515"/>
                      <a:pt x="252100" y="38207"/>
                      <a:pt x="274389" y="4499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3" name="图形 1">
            <a:extLst>
              <a:ext uri="{FF2B5EF4-FFF2-40B4-BE49-F238E27FC236}">
                <a16:creationId xmlns:a16="http://schemas.microsoft.com/office/drawing/2014/main" id="{CE505F44-33B7-FA51-B26B-D15F401F590B}"/>
              </a:ext>
            </a:extLst>
          </p:cNvPr>
          <p:cNvGrpSpPr/>
          <p:nvPr/>
        </p:nvGrpSpPr>
        <p:grpSpPr>
          <a:xfrm>
            <a:off x="8815608" y="4207030"/>
            <a:ext cx="1249307" cy="1119362"/>
            <a:chOff x="8098313" y="4559286"/>
            <a:chExt cx="1249307" cy="1119362"/>
          </a:xfrm>
          <a:solidFill>
            <a:srgbClr val="466EB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56B5B007-1E90-0FFC-8A03-0DB7623AF148}"/>
                </a:ext>
              </a:extLst>
            </p:cNvPr>
            <p:cNvSpPr/>
            <p:nvPr/>
          </p:nvSpPr>
          <p:spPr>
            <a:xfrm>
              <a:off x="8814923" y="4824896"/>
              <a:ext cx="532697" cy="851763"/>
            </a:xfrm>
            <a:custGeom>
              <a:avLst/>
              <a:gdLst>
                <a:gd name="connsiteX0" fmla="*/ 234801 w 532697"/>
                <a:gd name="connsiteY0" fmla="*/ 851764 h 851763"/>
                <a:gd name="connsiteX1" fmla="*/ 219713 w 532697"/>
                <a:gd name="connsiteY1" fmla="*/ 834893 h 851763"/>
                <a:gd name="connsiteX2" fmla="*/ 398775 w 532697"/>
                <a:gd name="connsiteY2" fmla="*/ 601995 h 851763"/>
                <a:gd name="connsiteX3" fmla="*/ 489987 w 532697"/>
                <a:gd name="connsiteY3" fmla="*/ 28324 h 851763"/>
                <a:gd name="connsiteX4" fmla="*/ 243099 w 532697"/>
                <a:gd name="connsiteY4" fmla="*/ 181874 h 851763"/>
                <a:gd name="connsiteX5" fmla="*/ 26523 w 532697"/>
                <a:gd name="connsiteY5" fmla="*/ 842437 h 851763"/>
                <a:gd name="connsiteX6" fmla="*/ 3960 w 532697"/>
                <a:gd name="connsiteY6" fmla="*/ 844288 h 851763"/>
                <a:gd name="connsiteX7" fmla="*/ 56972 w 532697"/>
                <a:gd name="connsiteY7" fmla="*/ 422042 h 851763"/>
                <a:gd name="connsiteX8" fmla="*/ 228217 w 532697"/>
                <a:gd name="connsiteY8" fmla="*/ 164798 h 851763"/>
                <a:gd name="connsiteX9" fmla="*/ 495062 w 532697"/>
                <a:gd name="connsiteY9" fmla="*/ 3018 h 851763"/>
                <a:gd name="connsiteX10" fmla="*/ 506171 w 532697"/>
                <a:gd name="connsiteY10" fmla="*/ 0 h 851763"/>
                <a:gd name="connsiteX11" fmla="*/ 508983 w 532697"/>
                <a:gd name="connsiteY11" fmla="*/ 11179 h 851763"/>
                <a:gd name="connsiteX12" fmla="*/ 518104 w 532697"/>
                <a:gd name="connsiteY12" fmla="*/ 347769 h 851763"/>
                <a:gd name="connsiteX13" fmla="*/ 418046 w 532697"/>
                <a:gd name="connsiteY13" fmla="*/ 613791 h 851763"/>
                <a:gd name="connsiteX14" fmla="*/ 234801 w 532697"/>
                <a:gd name="connsiteY14" fmla="*/ 851764 h 85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2697" h="851763">
                  <a:moveTo>
                    <a:pt x="234801" y="851764"/>
                  </a:moveTo>
                  <a:lnTo>
                    <a:pt x="219713" y="834893"/>
                  </a:lnTo>
                  <a:cubicBezTo>
                    <a:pt x="220673" y="834001"/>
                    <a:pt x="317782" y="746356"/>
                    <a:pt x="398775" y="601995"/>
                  </a:cubicBezTo>
                  <a:cubicBezTo>
                    <a:pt x="472019" y="471488"/>
                    <a:pt x="546565" y="266776"/>
                    <a:pt x="489987" y="28324"/>
                  </a:cubicBezTo>
                  <a:cubicBezTo>
                    <a:pt x="455491" y="40051"/>
                    <a:pt x="346380" y="82707"/>
                    <a:pt x="243099" y="181874"/>
                  </a:cubicBezTo>
                  <a:cubicBezTo>
                    <a:pt x="128844" y="291602"/>
                    <a:pt x="-1458" y="495285"/>
                    <a:pt x="26523" y="842437"/>
                  </a:cubicBezTo>
                  <a:lnTo>
                    <a:pt x="3960" y="844288"/>
                  </a:lnTo>
                  <a:cubicBezTo>
                    <a:pt x="-8727" y="687034"/>
                    <a:pt x="9104" y="545006"/>
                    <a:pt x="56972" y="422042"/>
                  </a:cubicBezTo>
                  <a:cubicBezTo>
                    <a:pt x="95309" y="323424"/>
                    <a:pt x="152984" y="236876"/>
                    <a:pt x="228217" y="164798"/>
                  </a:cubicBezTo>
                  <a:cubicBezTo>
                    <a:pt x="356393" y="42108"/>
                    <a:pt x="489438" y="4527"/>
                    <a:pt x="495062" y="3018"/>
                  </a:cubicBezTo>
                  <a:lnTo>
                    <a:pt x="506171" y="0"/>
                  </a:lnTo>
                  <a:lnTo>
                    <a:pt x="508983" y="11179"/>
                  </a:lnTo>
                  <a:cubicBezTo>
                    <a:pt x="537170" y="122072"/>
                    <a:pt x="540256" y="235298"/>
                    <a:pt x="518104" y="347769"/>
                  </a:cubicBezTo>
                  <a:cubicBezTo>
                    <a:pt x="500479" y="437609"/>
                    <a:pt x="466807" y="527106"/>
                    <a:pt x="418046" y="613791"/>
                  </a:cubicBezTo>
                  <a:cubicBezTo>
                    <a:pt x="335270" y="761169"/>
                    <a:pt x="238847" y="848129"/>
                    <a:pt x="234801" y="851764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D243048E-E005-5B16-8745-2C1ACA6995CE}"/>
                </a:ext>
              </a:extLst>
            </p:cNvPr>
            <p:cNvSpPr/>
            <p:nvPr/>
          </p:nvSpPr>
          <p:spPr>
            <a:xfrm>
              <a:off x="8933138" y="4950055"/>
              <a:ext cx="322531" cy="720981"/>
            </a:xfrm>
            <a:custGeom>
              <a:avLst/>
              <a:gdLst>
                <a:gd name="connsiteX0" fmla="*/ 21877 w 322531"/>
                <a:gd name="connsiteY0" fmla="*/ 720982 h 720981"/>
                <a:gd name="connsiteX1" fmla="*/ 0 w 322531"/>
                <a:gd name="connsiteY1" fmla="*/ 715358 h 720981"/>
                <a:gd name="connsiteX2" fmla="*/ 80787 w 322531"/>
                <a:gd name="connsiteY2" fmla="*/ 460035 h 720981"/>
                <a:gd name="connsiteX3" fmla="*/ 303946 w 322531"/>
                <a:gd name="connsiteY3" fmla="*/ 0 h 720981"/>
                <a:gd name="connsiteX4" fmla="*/ 322532 w 322531"/>
                <a:gd name="connsiteY4" fmla="*/ 12893 h 720981"/>
                <a:gd name="connsiteX5" fmla="*/ 102184 w 322531"/>
                <a:gd name="connsiteY5" fmla="*/ 467442 h 720981"/>
                <a:gd name="connsiteX6" fmla="*/ 21877 w 322531"/>
                <a:gd name="connsiteY6" fmla="*/ 720982 h 72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531" h="720981">
                  <a:moveTo>
                    <a:pt x="21877" y="720982"/>
                  </a:moveTo>
                  <a:lnTo>
                    <a:pt x="0" y="715358"/>
                  </a:lnTo>
                  <a:cubicBezTo>
                    <a:pt x="274" y="714261"/>
                    <a:pt x="29215" y="602955"/>
                    <a:pt x="80787" y="460035"/>
                  </a:cubicBezTo>
                  <a:cubicBezTo>
                    <a:pt x="128450" y="327950"/>
                    <a:pt x="205877" y="140932"/>
                    <a:pt x="303946" y="0"/>
                  </a:cubicBezTo>
                  <a:lnTo>
                    <a:pt x="322532" y="12893"/>
                  </a:lnTo>
                  <a:cubicBezTo>
                    <a:pt x="225971" y="151699"/>
                    <a:pt x="149436" y="336728"/>
                    <a:pt x="102184" y="467442"/>
                  </a:cubicBezTo>
                  <a:cubicBezTo>
                    <a:pt x="50818" y="609470"/>
                    <a:pt x="22151" y="719885"/>
                    <a:pt x="21877" y="720982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DD4D4A1-3A5F-91C0-04C5-423EEB0792AF}"/>
                </a:ext>
              </a:extLst>
            </p:cNvPr>
            <p:cNvSpPr/>
            <p:nvPr/>
          </p:nvSpPr>
          <p:spPr>
            <a:xfrm rot="-1454880">
              <a:off x="8928051" y="5431433"/>
              <a:ext cx="22631" cy="151767"/>
            </a:xfrm>
            <a:custGeom>
              <a:avLst/>
              <a:gdLst>
                <a:gd name="connsiteX0" fmla="*/ 0 w 22631"/>
                <a:gd name="connsiteY0" fmla="*/ 0 h 151767"/>
                <a:gd name="connsiteX1" fmla="*/ 22631 w 22631"/>
                <a:gd name="connsiteY1" fmla="*/ 0 h 151767"/>
                <a:gd name="connsiteX2" fmla="*/ 22631 w 22631"/>
                <a:gd name="connsiteY2" fmla="*/ 151768 h 151767"/>
                <a:gd name="connsiteX3" fmla="*/ 0 w 22631"/>
                <a:gd name="connsiteY3" fmla="*/ 151768 h 15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1767">
                  <a:moveTo>
                    <a:pt x="0" y="0"/>
                  </a:moveTo>
                  <a:lnTo>
                    <a:pt x="22631" y="0"/>
                  </a:lnTo>
                  <a:lnTo>
                    <a:pt x="22631" y="151768"/>
                  </a:lnTo>
                  <a:lnTo>
                    <a:pt x="0" y="15176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994806D5-DAE1-23D3-EB6E-CDA315220223}"/>
                </a:ext>
              </a:extLst>
            </p:cNvPr>
            <p:cNvSpPr/>
            <p:nvPr/>
          </p:nvSpPr>
          <p:spPr>
            <a:xfrm rot="-1587182">
              <a:off x="9000426" y="5410474"/>
              <a:ext cx="163563" cy="22631"/>
            </a:xfrm>
            <a:custGeom>
              <a:avLst/>
              <a:gdLst>
                <a:gd name="connsiteX0" fmla="*/ 0 w 163563"/>
                <a:gd name="connsiteY0" fmla="*/ 0 h 22631"/>
                <a:gd name="connsiteX1" fmla="*/ 163563 w 163563"/>
                <a:gd name="connsiteY1" fmla="*/ 0 h 22631"/>
                <a:gd name="connsiteX2" fmla="*/ 163563 w 163563"/>
                <a:gd name="connsiteY2" fmla="*/ 22631 h 22631"/>
                <a:gd name="connsiteX3" fmla="*/ 0 w 163563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63" h="22631">
                  <a:moveTo>
                    <a:pt x="0" y="0"/>
                  </a:moveTo>
                  <a:lnTo>
                    <a:pt x="163563" y="0"/>
                  </a:lnTo>
                  <a:lnTo>
                    <a:pt x="1635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86FF6AA9-36A9-8979-2A3B-C317A0C2021B}"/>
                </a:ext>
              </a:extLst>
            </p:cNvPr>
            <p:cNvSpPr/>
            <p:nvPr/>
          </p:nvSpPr>
          <p:spPr>
            <a:xfrm rot="-1118879">
              <a:off x="9021884" y="5181063"/>
              <a:ext cx="22631" cy="150533"/>
            </a:xfrm>
            <a:custGeom>
              <a:avLst/>
              <a:gdLst>
                <a:gd name="connsiteX0" fmla="*/ 0 w 22631"/>
                <a:gd name="connsiteY0" fmla="*/ 0 h 150533"/>
                <a:gd name="connsiteX1" fmla="*/ 22631 w 22631"/>
                <a:gd name="connsiteY1" fmla="*/ 0 h 150533"/>
                <a:gd name="connsiteX2" fmla="*/ 22631 w 22631"/>
                <a:gd name="connsiteY2" fmla="*/ 150533 h 150533"/>
                <a:gd name="connsiteX3" fmla="*/ 0 w 22631"/>
                <a:gd name="connsiteY3" fmla="*/ 150533 h 15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0533">
                  <a:moveTo>
                    <a:pt x="0" y="0"/>
                  </a:moveTo>
                  <a:lnTo>
                    <a:pt x="22631" y="0"/>
                  </a:lnTo>
                  <a:lnTo>
                    <a:pt x="22631" y="150533"/>
                  </a:lnTo>
                  <a:lnTo>
                    <a:pt x="0" y="15053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C0C8FCBE-783B-8D77-F019-2DB116AF471A}"/>
                </a:ext>
              </a:extLst>
            </p:cNvPr>
            <p:cNvSpPr/>
            <p:nvPr/>
          </p:nvSpPr>
          <p:spPr>
            <a:xfrm rot="-1792621">
              <a:off x="9108400" y="5136699"/>
              <a:ext cx="147789" cy="22631"/>
            </a:xfrm>
            <a:custGeom>
              <a:avLst/>
              <a:gdLst>
                <a:gd name="connsiteX0" fmla="*/ 0 w 147789"/>
                <a:gd name="connsiteY0" fmla="*/ 0 h 22631"/>
                <a:gd name="connsiteX1" fmla="*/ 147790 w 147789"/>
                <a:gd name="connsiteY1" fmla="*/ 0 h 22631"/>
                <a:gd name="connsiteX2" fmla="*/ 147790 w 147789"/>
                <a:gd name="connsiteY2" fmla="*/ 22631 h 22631"/>
                <a:gd name="connsiteX3" fmla="*/ 0 w 147789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89" h="22631">
                  <a:moveTo>
                    <a:pt x="0" y="0"/>
                  </a:moveTo>
                  <a:lnTo>
                    <a:pt x="147790" y="0"/>
                  </a:lnTo>
                  <a:lnTo>
                    <a:pt x="147790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5D7C964D-786D-AC50-25EC-8EE2F73F3BA4}"/>
                </a:ext>
              </a:extLst>
            </p:cNvPr>
            <p:cNvSpPr/>
            <p:nvPr/>
          </p:nvSpPr>
          <p:spPr>
            <a:xfrm rot="-1123801">
              <a:off x="9125256" y="4996719"/>
              <a:ext cx="22631" cy="115831"/>
            </a:xfrm>
            <a:custGeom>
              <a:avLst/>
              <a:gdLst>
                <a:gd name="connsiteX0" fmla="*/ 0 w 22631"/>
                <a:gd name="connsiteY0" fmla="*/ 0 h 115831"/>
                <a:gd name="connsiteX1" fmla="*/ 22631 w 22631"/>
                <a:gd name="connsiteY1" fmla="*/ 0 h 115831"/>
                <a:gd name="connsiteX2" fmla="*/ 22631 w 22631"/>
                <a:gd name="connsiteY2" fmla="*/ 115832 h 115831"/>
                <a:gd name="connsiteX3" fmla="*/ 0 w 22631"/>
                <a:gd name="connsiteY3" fmla="*/ 115832 h 11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5831">
                  <a:moveTo>
                    <a:pt x="0" y="0"/>
                  </a:moveTo>
                  <a:lnTo>
                    <a:pt x="22631" y="0"/>
                  </a:lnTo>
                  <a:lnTo>
                    <a:pt x="22631" y="115832"/>
                  </a:lnTo>
                  <a:lnTo>
                    <a:pt x="0" y="1158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E1299C50-62E7-1EBF-ED6F-DD31C2B4FBC2}"/>
                </a:ext>
              </a:extLst>
            </p:cNvPr>
            <p:cNvSpPr/>
            <p:nvPr/>
          </p:nvSpPr>
          <p:spPr>
            <a:xfrm rot="-3355021">
              <a:off x="8428084" y="5325222"/>
              <a:ext cx="22631" cy="439872"/>
            </a:xfrm>
            <a:custGeom>
              <a:avLst/>
              <a:gdLst>
                <a:gd name="connsiteX0" fmla="*/ 0 w 22631"/>
                <a:gd name="connsiteY0" fmla="*/ 0 h 439872"/>
                <a:gd name="connsiteX1" fmla="*/ 22631 w 22631"/>
                <a:gd name="connsiteY1" fmla="*/ 0 h 439872"/>
                <a:gd name="connsiteX2" fmla="*/ 22631 w 22631"/>
                <a:gd name="connsiteY2" fmla="*/ 439872 h 439872"/>
                <a:gd name="connsiteX3" fmla="*/ 0 w 22631"/>
                <a:gd name="connsiteY3" fmla="*/ 439872 h 43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439872">
                  <a:moveTo>
                    <a:pt x="0" y="0"/>
                  </a:moveTo>
                  <a:lnTo>
                    <a:pt x="22631" y="0"/>
                  </a:lnTo>
                  <a:lnTo>
                    <a:pt x="22631" y="439872"/>
                  </a:lnTo>
                  <a:lnTo>
                    <a:pt x="0" y="43987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FE31A74B-C41E-6F73-BEC8-A401332500A0}"/>
                </a:ext>
              </a:extLst>
            </p:cNvPr>
            <p:cNvSpPr/>
            <p:nvPr/>
          </p:nvSpPr>
          <p:spPr>
            <a:xfrm>
              <a:off x="8443444" y="4559286"/>
              <a:ext cx="492025" cy="1114287"/>
            </a:xfrm>
            <a:custGeom>
              <a:avLst/>
              <a:gdLst>
                <a:gd name="connsiteX0" fmla="*/ 168259 w 492025"/>
                <a:gd name="connsiteY0" fmla="*/ 1114288 h 1114287"/>
                <a:gd name="connsiteX1" fmla="*/ 48793 w 492025"/>
                <a:gd name="connsiteY1" fmla="*/ 781881 h 1114287"/>
                <a:gd name="connsiteX2" fmla="*/ 581 w 492025"/>
                <a:gd name="connsiteY2" fmla="*/ 431094 h 1114287"/>
                <a:gd name="connsiteX3" fmla="*/ 49616 w 492025"/>
                <a:gd name="connsiteY3" fmla="*/ 13785 h 1114287"/>
                <a:gd name="connsiteX4" fmla="*/ 53388 w 492025"/>
                <a:gd name="connsiteY4" fmla="*/ 0 h 1114287"/>
                <a:gd name="connsiteX5" fmla="*/ 65938 w 492025"/>
                <a:gd name="connsiteY5" fmla="*/ 6858 h 1114287"/>
                <a:gd name="connsiteX6" fmla="*/ 242051 w 492025"/>
                <a:gd name="connsiteY6" fmla="*/ 148201 h 1114287"/>
                <a:gd name="connsiteX7" fmla="*/ 383600 w 492025"/>
                <a:gd name="connsiteY7" fmla="*/ 332407 h 1114287"/>
                <a:gd name="connsiteX8" fmla="*/ 492025 w 492025"/>
                <a:gd name="connsiteY8" fmla="*/ 599595 h 1114287"/>
                <a:gd name="connsiteX9" fmla="*/ 470011 w 492025"/>
                <a:gd name="connsiteY9" fmla="*/ 604876 h 1114287"/>
                <a:gd name="connsiteX10" fmla="*/ 226415 w 492025"/>
                <a:gd name="connsiteY10" fmla="*/ 164592 h 1114287"/>
                <a:gd name="connsiteX11" fmla="*/ 67515 w 492025"/>
                <a:gd name="connsiteY11" fmla="*/ 34153 h 1114287"/>
                <a:gd name="connsiteX12" fmla="*/ 70533 w 492025"/>
                <a:gd name="connsiteY12" fmla="*/ 775846 h 1114287"/>
                <a:gd name="connsiteX13" fmla="*/ 188147 w 492025"/>
                <a:gd name="connsiteY13" fmla="*/ 1103589 h 1114287"/>
                <a:gd name="connsiteX14" fmla="*/ 168259 w 492025"/>
                <a:gd name="connsiteY14" fmla="*/ 1114288 h 11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2025" h="1114287">
                  <a:moveTo>
                    <a:pt x="168259" y="1114288"/>
                  </a:moveTo>
                  <a:cubicBezTo>
                    <a:pt x="167573" y="1112985"/>
                    <a:pt x="97827" y="981928"/>
                    <a:pt x="48793" y="781881"/>
                  </a:cubicBezTo>
                  <a:cubicBezTo>
                    <a:pt x="19989" y="664472"/>
                    <a:pt x="3736" y="546445"/>
                    <a:pt x="581" y="431094"/>
                  </a:cubicBezTo>
                  <a:cubicBezTo>
                    <a:pt x="-3397" y="286802"/>
                    <a:pt x="13062" y="146418"/>
                    <a:pt x="49616" y="13785"/>
                  </a:cubicBezTo>
                  <a:lnTo>
                    <a:pt x="53388" y="0"/>
                  </a:lnTo>
                  <a:lnTo>
                    <a:pt x="65938" y="6858"/>
                  </a:lnTo>
                  <a:cubicBezTo>
                    <a:pt x="69298" y="8710"/>
                    <a:pt x="149057" y="52875"/>
                    <a:pt x="242051" y="148201"/>
                  </a:cubicBezTo>
                  <a:cubicBezTo>
                    <a:pt x="296572" y="204163"/>
                    <a:pt x="344235" y="266090"/>
                    <a:pt x="383600" y="332407"/>
                  </a:cubicBezTo>
                  <a:cubicBezTo>
                    <a:pt x="432841" y="415320"/>
                    <a:pt x="469325" y="505229"/>
                    <a:pt x="492025" y="599595"/>
                  </a:cubicBezTo>
                  <a:lnTo>
                    <a:pt x="470011" y="604876"/>
                  </a:lnTo>
                  <a:cubicBezTo>
                    <a:pt x="419948" y="396392"/>
                    <a:pt x="309945" y="250386"/>
                    <a:pt x="226415" y="164592"/>
                  </a:cubicBezTo>
                  <a:cubicBezTo>
                    <a:pt x="156738" y="93063"/>
                    <a:pt x="93438" y="50269"/>
                    <a:pt x="67515" y="34153"/>
                  </a:cubicBezTo>
                  <a:cubicBezTo>
                    <a:pt x="-8815" y="324178"/>
                    <a:pt x="26710" y="596920"/>
                    <a:pt x="70533" y="775846"/>
                  </a:cubicBezTo>
                  <a:cubicBezTo>
                    <a:pt x="118881" y="973287"/>
                    <a:pt x="187461" y="1102355"/>
                    <a:pt x="188147" y="1103589"/>
                  </a:cubicBezTo>
                  <a:lnTo>
                    <a:pt x="168259" y="111428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F410D1FD-0842-A7D2-E0A3-A8475FD9D920}"/>
                </a:ext>
              </a:extLst>
            </p:cNvPr>
            <p:cNvSpPr/>
            <p:nvPr/>
          </p:nvSpPr>
          <p:spPr>
            <a:xfrm>
              <a:off x="8556908" y="4700218"/>
              <a:ext cx="265198" cy="968692"/>
            </a:xfrm>
            <a:custGeom>
              <a:avLst/>
              <a:gdLst>
                <a:gd name="connsiteX0" fmla="*/ 242705 w 265198"/>
                <a:gd name="connsiteY0" fmla="*/ 968693 h 968692"/>
                <a:gd name="connsiteX1" fmla="*/ 201694 w 265198"/>
                <a:gd name="connsiteY1" fmla="*/ 666598 h 968692"/>
                <a:gd name="connsiteX2" fmla="*/ 0 w 265198"/>
                <a:gd name="connsiteY2" fmla="*/ 9327 h 968692"/>
                <a:gd name="connsiteX3" fmla="*/ 20574 w 265198"/>
                <a:gd name="connsiteY3" fmla="*/ 0 h 968692"/>
                <a:gd name="connsiteX4" fmla="*/ 223914 w 265198"/>
                <a:gd name="connsiteY4" fmla="*/ 662826 h 968692"/>
                <a:gd name="connsiteX5" fmla="*/ 265199 w 265198"/>
                <a:gd name="connsiteY5" fmla="*/ 967321 h 968692"/>
                <a:gd name="connsiteX6" fmla="*/ 242705 w 265198"/>
                <a:gd name="connsiteY6" fmla="*/ 968693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198" h="968692">
                  <a:moveTo>
                    <a:pt x="242705" y="968693"/>
                  </a:moveTo>
                  <a:cubicBezTo>
                    <a:pt x="242636" y="967458"/>
                    <a:pt x="235229" y="845249"/>
                    <a:pt x="201694" y="666598"/>
                  </a:cubicBezTo>
                  <a:cubicBezTo>
                    <a:pt x="170764" y="501868"/>
                    <a:pt x="110688" y="254157"/>
                    <a:pt x="0" y="9327"/>
                  </a:cubicBezTo>
                  <a:lnTo>
                    <a:pt x="20574" y="0"/>
                  </a:lnTo>
                  <a:cubicBezTo>
                    <a:pt x="132222" y="247025"/>
                    <a:pt x="192778" y="496794"/>
                    <a:pt x="223914" y="662826"/>
                  </a:cubicBezTo>
                  <a:cubicBezTo>
                    <a:pt x="257655" y="842780"/>
                    <a:pt x="265130" y="966155"/>
                    <a:pt x="265199" y="967321"/>
                  </a:cubicBezTo>
                  <a:lnTo>
                    <a:pt x="242705" y="96869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A1B589C6-837E-5BFC-6C99-0FDC1FA4119C}"/>
                </a:ext>
              </a:extLst>
            </p:cNvPr>
            <p:cNvSpPr/>
            <p:nvPr/>
          </p:nvSpPr>
          <p:spPr>
            <a:xfrm rot="-2965260">
              <a:off x="8580367" y="4778528"/>
              <a:ext cx="22631" cy="120769"/>
            </a:xfrm>
            <a:custGeom>
              <a:avLst/>
              <a:gdLst>
                <a:gd name="connsiteX0" fmla="*/ 0 w 22631"/>
                <a:gd name="connsiteY0" fmla="*/ 0 h 120769"/>
                <a:gd name="connsiteX1" fmla="*/ 22631 w 22631"/>
                <a:gd name="connsiteY1" fmla="*/ 0 h 120769"/>
                <a:gd name="connsiteX2" fmla="*/ 22631 w 22631"/>
                <a:gd name="connsiteY2" fmla="*/ 120769 h 120769"/>
                <a:gd name="connsiteX3" fmla="*/ 0 w 22631"/>
                <a:gd name="connsiteY3" fmla="*/ 120769 h 12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0769">
                  <a:moveTo>
                    <a:pt x="0" y="0"/>
                  </a:moveTo>
                  <a:lnTo>
                    <a:pt x="22631" y="0"/>
                  </a:lnTo>
                  <a:lnTo>
                    <a:pt x="22631" y="120769"/>
                  </a:lnTo>
                  <a:lnTo>
                    <a:pt x="0" y="12076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BFF8F520-CA53-2A8E-1DEA-6E583C62817E}"/>
                </a:ext>
              </a:extLst>
            </p:cNvPr>
            <p:cNvSpPr/>
            <p:nvPr/>
          </p:nvSpPr>
          <p:spPr>
            <a:xfrm rot="-4799459">
              <a:off x="8607833" y="4876825"/>
              <a:ext cx="138462" cy="22631"/>
            </a:xfrm>
            <a:custGeom>
              <a:avLst/>
              <a:gdLst>
                <a:gd name="connsiteX0" fmla="*/ 0 w 138462"/>
                <a:gd name="connsiteY0" fmla="*/ 0 h 22631"/>
                <a:gd name="connsiteX1" fmla="*/ 138463 w 138462"/>
                <a:gd name="connsiteY1" fmla="*/ 0 h 22631"/>
                <a:gd name="connsiteX2" fmla="*/ 138463 w 138462"/>
                <a:gd name="connsiteY2" fmla="*/ 22631 h 22631"/>
                <a:gd name="connsiteX3" fmla="*/ 0 w 13846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62" h="22631">
                  <a:moveTo>
                    <a:pt x="0" y="0"/>
                  </a:moveTo>
                  <a:lnTo>
                    <a:pt x="138463" y="0"/>
                  </a:lnTo>
                  <a:lnTo>
                    <a:pt x="1384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30C5B96A-9CAF-E76E-361D-1478F49294DA}"/>
                </a:ext>
              </a:extLst>
            </p:cNvPr>
            <p:cNvSpPr/>
            <p:nvPr/>
          </p:nvSpPr>
          <p:spPr>
            <a:xfrm rot="-3649439">
              <a:off x="8623848" y="4965864"/>
              <a:ext cx="22631" cy="155950"/>
            </a:xfrm>
            <a:custGeom>
              <a:avLst/>
              <a:gdLst>
                <a:gd name="connsiteX0" fmla="*/ 0 w 22631"/>
                <a:gd name="connsiteY0" fmla="*/ 0 h 155950"/>
                <a:gd name="connsiteX1" fmla="*/ 22631 w 22631"/>
                <a:gd name="connsiteY1" fmla="*/ 0 h 155950"/>
                <a:gd name="connsiteX2" fmla="*/ 22631 w 22631"/>
                <a:gd name="connsiteY2" fmla="*/ 155951 h 155950"/>
                <a:gd name="connsiteX3" fmla="*/ 0 w 22631"/>
                <a:gd name="connsiteY3" fmla="*/ 155951 h 15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5950">
                  <a:moveTo>
                    <a:pt x="0" y="0"/>
                  </a:moveTo>
                  <a:lnTo>
                    <a:pt x="22631" y="0"/>
                  </a:lnTo>
                  <a:lnTo>
                    <a:pt x="22631" y="155951"/>
                  </a:lnTo>
                  <a:lnTo>
                    <a:pt x="0" y="15595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F6226EC1-DF5B-BEAD-F46E-CF11BA896B51}"/>
                </a:ext>
              </a:extLst>
            </p:cNvPr>
            <p:cNvSpPr/>
            <p:nvPr/>
          </p:nvSpPr>
          <p:spPr>
            <a:xfrm rot="-4395662">
              <a:off x="8658557" y="5062709"/>
              <a:ext cx="187292" cy="22631"/>
            </a:xfrm>
            <a:custGeom>
              <a:avLst/>
              <a:gdLst>
                <a:gd name="connsiteX0" fmla="*/ 0 w 187292"/>
                <a:gd name="connsiteY0" fmla="*/ 0 h 22631"/>
                <a:gd name="connsiteX1" fmla="*/ 187292 w 187292"/>
                <a:gd name="connsiteY1" fmla="*/ 0 h 22631"/>
                <a:gd name="connsiteX2" fmla="*/ 187292 w 187292"/>
                <a:gd name="connsiteY2" fmla="*/ 22631 h 22631"/>
                <a:gd name="connsiteX3" fmla="*/ 0 w 18729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92" h="22631">
                  <a:moveTo>
                    <a:pt x="0" y="0"/>
                  </a:moveTo>
                  <a:lnTo>
                    <a:pt x="187292" y="0"/>
                  </a:lnTo>
                  <a:lnTo>
                    <a:pt x="18729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4F9BBDC0-7E68-E1B9-2F66-E83C57962C7D}"/>
                </a:ext>
              </a:extLst>
            </p:cNvPr>
            <p:cNvSpPr/>
            <p:nvPr/>
          </p:nvSpPr>
          <p:spPr>
            <a:xfrm rot="-3786901">
              <a:off x="8662166" y="5159393"/>
              <a:ext cx="22631" cy="183382"/>
            </a:xfrm>
            <a:custGeom>
              <a:avLst/>
              <a:gdLst>
                <a:gd name="connsiteX0" fmla="*/ 0 w 22631"/>
                <a:gd name="connsiteY0" fmla="*/ 0 h 183382"/>
                <a:gd name="connsiteX1" fmla="*/ 22631 w 22631"/>
                <a:gd name="connsiteY1" fmla="*/ 0 h 183382"/>
                <a:gd name="connsiteX2" fmla="*/ 22631 w 22631"/>
                <a:gd name="connsiteY2" fmla="*/ 183383 h 183382"/>
                <a:gd name="connsiteX3" fmla="*/ 0 w 22631"/>
                <a:gd name="connsiteY3" fmla="*/ 183383 h 18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3382">
                  <a:moveTo>
                    <a:pt x="0" y="0"/>
                  </a:moveTo>
                  <a:lnTo>
                    <a:pt x="22631" y="0"/>
                  </a:lnTo>
                  <a:lnTo>
                    <a:pt x="22631" y="183383"/>
                  </a:lnTo>
                  <a:lnTo>
                    <a:pt x="0" y="18338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48E1E458-2BAB-B494-D3B8-5C2B85843C5F}"/>
                </a:ext>
              </a:extLst>
            </p:cNvPr>
            <p:cNvSpPr/>
            <p:nvPr/>
          </p:nvSpPr>
          <p:spPr>
            <a:xfrm rot="-3983760">
              <a:off x="8710731" y="5266400"/>
              <a:ext cx="198539" cy="22631"/>
            </a:xfrm>
            <a:custGeom>
              <a:avLst/>
              <a:gdLst>
                <a:gd name="connsiteX0" fmla="*/ 0 w 198539"/>
                <a:gd name="connsiteY0" fmla="*/ 0 h 22631"/>
                <a:gd name="connsiteX1" fmla="*/ 198539 w 198539"/>
                <a:gd name="connsiteY1" fmla="*/ 0 h 22631"/>
                <a:gd name="connsiteX2" fmla="*/ 198539 w 198539"/>
                <a:gd name="connsiteY2" fmla="*/ 22632 h 22631"/>
                <a:gd name="connsiteX3" fmla="*/ 0 w 198539"/>
                <a:gd name="connsiteY3" fmla="*/ 22632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539" h="22631">
                  <a:moveTo>
                    <a:pt x="0" y="0"/>
                  </a:moveTo>
                  <a:lnTo>
                    <a:pt x="198539" y="0"/>
                  </a:lnTo>
                  <a:lnTo>
                    <a:pt x="198539" y="22632"/>
                  </a:lnTo>
                  <a:lnTo>
                    <a:pt x="0" y="226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DE13568D-18D3-18A5-E7C5-07F16BB6BA62}"/>
                </a:ext>
              </a:extLst>
            </p:cNvPr>
            <p:cNvSpPr/>
            <p:nvPr/>
          </p:nvSpPr>
          <p:spPr>
            <a:xfrm rot="-3751080">
              <a:off x="8704078" y="5389540"/>
              <a:ext cx="22631" cy="180228"/>
            </a:xfrm>
            <a:custGeom>
              <a:avLst/>
              <a:gdLst>
                <a:gd name="connsiteX0" fmla="*/ 0 w 22631"/>
                <a:gd name="connsiteY0" fmla="*/ 0 h 180228"/>
                <a:gd name="connsiteX1" fmla="*/ 22631 w 22631"/>
                <a:gd name="connsiteY1" fmla="*/ 0 h 180228"/>
                <a:gd name="connsiteX2" fmla="*/ 22631 w 22631"/>
                <a:gd name="connsiteY2" fmla="*/ 180228 h 180228"/>
                <a:gd name="connsiteX3" fmla="*/ 0 w 22631"/>
                <a:gd name="connsiteY3" fmla="*/ 180228 h 18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0228">
                  <a:moveTo>
                    <a:pt x="0" y="0"/>
                  </a:moveTo>
                  <a:lnTo>
                    <a:pt x="22631" y="0"/>
                  </a:lnTo>
                  <a:lnTo>
                    <a:pt x="22631" y="180228"/>
                  </a:lnTo>
                  <a:lnTo>
                    <a:pt x="0" y="18022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45ECB849-E628-460F-8C93-DF6373707B48}"/>
                </a:ext>
              </a:extLst>
            </p:cNvPr>
            <p:cNvSpPr/>
            <p:nvPr/>
          </p:nvSpPr>
          <p:spPr>
            <a:xfrm rot="-3920820">
              <a:off x="8784291" y="5537994"/>
              <a:ext cx="60761" cy="22631"/>
            </a:xfrm>
            <a:custGeom>
              <a:avLst/>
              <a:gdLst>
                <a:gd name="connsiteX0" fmla="*/ 0 w 60761"/>
                <a:gd name="connsiteY0" fmla="*/ 0 h 22631"/>
                <a:gd name="connsiteX1" fmla="*/ 60762 w 60761"/>
                <a:gd name="connsiteY1" fmla="*/ 0 h 22631"/>
                <a:gd name="connsiteX2" fmla="*/ 60762 w 60761"/>
                <a:gd name="connsiteY2" fmla="*/ 22631 h 22631"/>
                <a:gd name="connsiteX3" fmla="*/ 0 w 60761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61" h="22631">
                  <a:moveTo>
                    <a:pt x="0" y="0"/>
                  </a:moveTo>
                  <a:lnTo>
                    <a:pt x="60762" y="0"/>
                  </a:lnTo>
                  <a:lnTo>
                    <a:pt x="6076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D5816D0D-98F5-6C5C-C731-DA10484085BF}"/>
                </a:ext>
              </a:extLst>
            </p:cNvPr>
            <p:cNvSpPr/>
            <p:nvPr/>
          </p:nvSpPr>
          <p:spPr>
            <a:xfrm>
              <a:off x="8098313" y="5301000"/>
              <a:ext cx="454822" cy="377648"/>
            </a:xfrm>
            <a:custGeom>
              <a:avLst/>
              <a:gdLst>
                <a:gd name="connsiteX0" fmla="*/ 322463 w 454822"/>
                <a:gd name="connsiteY0" fmla="*/ 377649 h 377648"/>
                <a:gd name="connsiteX1" fmla="*/ 142166 w 454822"/>
                <a:gd name="connsiteY1" fmla="*/ 265520 h 377648"/>
                <a:gd name="connsiteX2" fmla="*/ 45811 w 454822"/>
                <a:gd name="connsiteY2" fmla="*/ 146397 h 377648"/>
                <a:gd name="connsiteX3" fmla="*/ 617 w 454822"/>
                <a:gd name="connsiteY3" fmla="*/ 11980 h 377648"/>
                <a:gd name="connsiteX4" fmla="*/ 0 w 454822"/>
                <a:gd name="connsiteY4" fmla="*/ 322 h 377648"/>
                <a:gd name="connsiteX5" fmla="*/ 11727 w 454822"/>
                <a:gd name="connsiteY5" fmla="*/ 116 h 377648"/>
                <a:gd name="connsiteX6" fmla="*/ 345163 w 454822"/>
                <a:gd name="connsiteY6" fmla="*/ 83509 h 377648"/>
                <a:gd name="connsiteX7" fmla="*/ 454823 w 454822"/>
                <a:gd name="connsiteY7" fmla="*/ 171840 h 377648"/>
                <a:gd name="connsiteX8" fmla="*/ 437266 w 454822"/>
                <a:gd name="connsiteY8" fmla="*/ 186036 h 377648"/>
                <a:gd name="connsiteX9" fmla="*/ 332682 w 454822"/>
                <a:gd name="connsiteY9" fmla="*/ 102369 h 377648"/>
                <a:gd name="connsiteX10" fmla="*/ 24757 w 454822"/>
                <a:gd name="connsiteY10" fmla="*/ 22610 h 377648"/>
                <a:gd name="connsiteX11" fmla="*/ 24689 w 454822"/>
                <a:gd name="connsiteY11" fmla="*/ 22610 h 377648"/>
                <a:gd name="connsiteX12" fmla="*/ 66248 w 454822"/>
                <a:gd name="connsiteY12" fmla="*/ 136521 h 377648"/>
                <a:gd name="connsiteX13" fmla="*/ 331379 w 454822"/>
                <a:gd name="connsiteY13" fmla="*/ 356869 h 377648"/>
                <a:gd name="connsiteX14" fmla="*/ 322463 w 454822"/>
                <a:gd name="connsiteY14" fmla="*/ 377649 h 3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822" h="377648">
                  <a:moveTo>
                    <a:pt x="322463" y="377649"/>
                  </a:moveTo>
                  <a:cubicBezTo>
                    <a:pt x="252169" y="347679"/>
                    <a:pt x="191475" y="309960"/>
                    <a:pt x="142166" y="265520"/>
                  </a:cubicBezTo>
                  <a:cubicBezTo>
                    <a:pt x="102527" y="229790"/>
                    <a:pt x="70089" y="189740"/>
                    <a:pt x="45811" y="146397"/>
                  </a:cubicBezTo>
                  <a:cubicBezTo>
                    <a:pt x="4115" y="72125"/>
                    <a:pt x="686" y="14449"/>
                    <a:pt x="617" y="11980"/>
                  </a:cubicBezTo>
                  <a:lnTo>
                    <a:pt x="0" y="322"/>
                  </a:lnTo>
                  <a:lnTo>
                    <a:pt x="11727" y="116"/>
                  </a:lnTo>
                  <a:cubicBezTo>
                    <a:pt x="166444" y="-2627"/>
                    <a:pt x="278435" y="43938"/>
                    <a:pt x="345163" y="83509"/>
                  </a:cubicBezTo>
                  <a:cubicBezTo>
                    <a:pt x="417789" y="126577"/>
                    <a:pt x="453314" y="169988"/>
                    <a:pt x="454823" y="171840"/>
                  </a:cubicBezTo>
                  <a:lnTo>
                    <a:pt x="437266" y="186036"/>
                  </a:lnTo>
                  <a:cubicBezTo>
                    <a:pt x="436923" y="185625"/>
                    <a:pt x="402222" y="143379"/>
                    <a:pt x="332682" y="102369"/>
                  </a:cubicBezTo>
                  <a:cubicBezTo>
                    <a:pt x="270480" y="65678"/>
                    <a:pt x="167129" y="22610"/>
                    <a:pt x="24757" y="22610"/>
                  </a:cubicBezTo>
                  <a:cubicBezTo>
                    <a:pt x="24757" y="22610"/>
                    <a:pt x="24689" y="22610"/>
                    <a:pt x="24689" y="22610"/>
                  </a:cubicBezTo>
                  <a:cubicBezTo>
                    <a:pt x="27843" y="42498"/>
                    <a:pt x="37513" y="85635"/>
                    <a:pt x="66248" y="136521"/>
                  </a:cubicBezTo>
                  <a:cubicBezTo>
                    <a:pt x="102733" y="201055"/>
                    <a:pt x="178377" y="291649"/>
                    <a:pt x="331379" y="356869"/>
                  </a:cubicBezTo>
                  <a:lnTo>
                    <a:pt x="322463" y="37764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457D4E50-3793-8041-DC31-7E63F6DE57B5}"/>
                </a:ext>
              </a:extLst>
            </p:cNvPr>
            <p:cNvSpPr/>
            <p:nvPr/>
          </p:nvSpPr>
          <p:spPr>
            <a:xfrm rot="-1637700">
              <a:off x="8320352" y="5378675"/>
              <a:ext cx="22631" cy="118094"/>
            </a:xfrm>
            <a:custGeom>
              <a:avLst/>
              <a:gdLst>
                <a:gd name="connsiteX0" fmla="*/ 0 w 22631"/>
                <a:gd name="connsiteY0" fmla="*/ 0 h 118094"/>
                <a:gd name="connsiteX1" fmla="*/ 22631 w 22631"/>
                <a:gd name="connsiteY1" fmla="*/ 0 h 118094"/>
                <a:gd name="connsiteX2" fmla="*/ 22631 w 22631"/>
                <a:gd name="connsiteY2" fmla="*/ 118095 h 118094"/>
                <a:gd name="connsiteX3" fmla="*/ 0 w 22631"/>
                <a:gd name="connsiteY3" fmla="*/ 118095 h 11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8094">
                  <a:moveTo>
                    <a:pt x="0" y="0"/>
                  </a:moveTo>
                  <a:lnTo>
                    <a:pt x="22631" y="0"/>
                  </a:lnTo>
                  <a:lnTo>
                    <a:pt x="22631" y="118095"/>
                  </a:lnTo>
                  <a:lnTo>
                    <a:pt x="0" y="11809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751C128-A95C-2BD5-89B0-C6EAF72FA2CB}"/>
                </a:ext>
              </a:extLst>
            </p:cNvPr>
            <p:cNvSpPr/>
            <p:nvPr/>
          </p:nvSpPr>
          <p:spPr>
            <a:xfrm rot="-5196720">
              <a:off x="8354888" y="5471333"/>
              <a:ext cx="22631" cy="123306"/>
            </a:xfrm>
            <a:custGeom>
              <a:avLst/>
              <a:gdLst>
                <a:gd name="connsiteX0" fmla="*/ 0 w 22631"/>
                <a:gd name="connsiteY0" fmla="*/ 0 h 123306"/>
                <a:gd name="connsiteX1" fmla="*/ 22631 w 22631"/>
                <a:gd name="connsiteY1" fmla="*/ 0 h 123306"/>
                <a:gd name="connsiteX2" fmla="*/ 22631 w 22631"/>
                <a:gd name="connsiteY2" fmla="*/ 123306 h 123306"/>
                <a:gd name="connsiteX3" fmla="*/ 0 w 22631"/>
                <a:gd name="connsiteY3" fmla="*/ 123306 h 12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3306">
                  <a:moveTo>
                    <a:pt x="0" y="0"/>
                  </a:moveTo>
                  <a:lnTo>
                    <a:pt x="22631" y="0"/>
                  </a:lnTo>
                  <a:lnTo>
                    <a:pt x="22631" y="123306"/>
                  </a:lnTo>
                  <a:lnTo>
                    <a:pt x="0" y="123306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B838A92-5A01-E4EA-2A69-6B2CB22DAF15}"/>
                </a:ext>
              </a:extLst>
            </p:cNvPr>
            <p:cNvSpPr/>
            <p:nvPr/>
          </p:nvSpPr>
          <p:spPr>
            <a:xfrm rot="-1263661">
              <a:off x="8466131" y="5476206"/>
              <a:ext cx="22631" cy="111785"/>
            </a:xfrm>
            <a:custGeom>
              <a:avLst/>
              <a:gdLst>
                <a:gd name="connsiteX0" fmla="*/ 0 w 22631"/>
                <a:gd name="connsiteY0" fmla="*/ 0 h 111785"/>
                <a:gd name="connsiteX1" fmla="*/ 22631 w 22631"/>
                <a:gd name="connsiteY1" fmla="*/ 0 h 111785"/>
                <a:gd name="connsiteX2" fmla="*/ 22631 w 22631"/>
                <a:gd name="connsiteY2" fmla="*/ 111785 h 111785"/>
                <a:gd name="connsiteX3" fmla="*/ 0 w 22631"/>
                <a:gd name="connsiteY3" fmla="*/ 111785 h 1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1785">
                  <a:moveTo>
                    <a:pt x="0" y="0"/>
                  </a:moveTo>
                  <a:lnTo>
                    <a:pt x="22631" y="0"/>
                  </a:lnTo>
                  <a:lnTo>
                    <a:pt x="22631" y="111785"/>
                  </a:lnTo>
                  <a:lnTo>
                    <a:pt x="0" y="11178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5471625F-D07D-51B7-D75A-98A906EF3BE3}"/>
                </a:ext>
              </a:extLst>
            </p:cNvPr>
            <p:cNvSpPr/>
            <p:nvPr/>
          </p:nvSpPr>
          <p:spPr>
            <a:xfrm rot="-858000">
              <a:off x="8456030" y="5616745"/>
              <a:ext cx="91417" cy="22631"/>
            </a:xfrm>
            <a:custGeom>
              <a:avLst/>
              <a:gdLst>
                <a:gd name="connsiteX0" fmla="*/ 0 w 91417"/>
                <a:gd name="connsiteY0" fmla="*/ 0 h 22631"/>
                <a:gd name="connsiteX1" fmla="*/ 91417 w 91417"/>
                <a:gd name="connsiteY1" fmla="*/ 0 h 22631"/>
                <a:gd name="connsiteX2" fmla="*/ 91417 w 91417"/>
                <a:gd name="connsiteY2" fmla="*/ 22631 h 22631"/>
                <a:gd name="connsiteX3" fmla="*/ 0 w 91417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17" h="22631">
                  <a:moveTo>
                    <a:pt x="0" y="0"/>
                  </a:moveTo>
                  <a:lnTo>
                    <a:pt x="91417" y="0"/>
                  </a:lnTo>
                  <a:lnTo>
                    <a:pt x="91417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4359F35-E95C-1DA4-E109-D15A05C574EC}"/>
              </a:ext>
            </a:extLst>
          </p:cNvPr>
          <p:cNvSpPr txBox="1"/>
          <p:nvPr/>
        </p:nvSpPr>
        <p:spPr>
          <a:xfrm>
            <a:off x="1874266" y="1554366"/>
            <a:ext cx="305564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9900" dirty="0">
              <a:solidFill>
                <a:srgbClr val="466EB6"/>
              </a:solidFill>
              <a:effectLst>
                <a:outerShdw dist="63500" dir="2700000" algn="tl" rotWithShape="0">
                  <a:schemeClr val="bg1"/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FDB5E09-F638-DD35-CACC-26FF49C766FA}"/>
              </a:ext>
            </a:extLst>
          </p:cNvPr>
          <p:cNvSpPr/>
          <p:nvPr/>
        </p:nvSpPr>
        <p:spPr>
          <a:xfrm>
            <a:off x="5850030" y="2357635"/>
            <a:ext cx="3852551" cy="561674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49CDB7B-4803-B6F1-4FA4-6056615800E0}"/>
              </a:ext>
            </a:extLst>
          </p:cNvPr>
          <p:cNvSpPr txBox="1"/>
          <p:nvPr/>
        </p:nvSpPr>
        <p:spPr>
          <a:xfrm>
            <a:off x="6691464" y="2456069"/>
            <a:ext cx="2169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7EF24D7-6BDE-2AEC-6873-9C2F7242B83D}"/>
              </a:ext>
            </a:extLst>
          </p:cNvPr>
          <p:cNvSpPr txBox="1"/>
          <p:nvPr/>
        </p:nvSpPr>
        <p:spPr>
          <a:xfrm>
            <a:off x="5877385" y="3240546"/>
            <a:ext cx="39812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503303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143145" y="223709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94F4B4F-D7B5-7B4D-0B11-189130F2E5CF}"/>
              </a:ext>
            </a:extLst>
          </p:cNvPr>
          <p:cNvSpPr/>
          <p:nvPr/>
        </p:nvSpPr>
        <p:spPr>
          <a:xfrm>
            <a:off x="4460089" y="1495267"/>
            <a:ext cx="4770835" cy="10818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A0DE20-3901-FE91-2932-BB99184362C1}"/>
              </a:ext>
            </a:extLst>
          </p:cNvPr>
          <p:cNvSpPr/>
          <p:nvPr/>
        </p:nvSpPr>
        <p:spPr>
          <a:xfrm>
            <a:off x="5083977" y="1334971"/>
            <a:ext cx="3514725" cy="347663"/>
          </a:xfrm>
          <a:prstGeom prst="rect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ym typeface="+mn-lt"/>
              </a:rPr>
              <a:t>点击添加标题</a:t>
            </a: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DB21E777-64FE-2840-E40E-21FDE94B3EAE}"/>
              </a:ext>
            </a:extLst>
          </p:cNvPr>
          <p:cNvSpPr/>
          <p:nvPr/>
        </p:nvSpPr>
        <p:spPr>
          <a:xfrm>
            <a:off x="2595802" y="2685121"/>
            <a:ext cx="1190292" cy="1026114"/>
          </a:xfrm>
          <a:prstGeom prst="hexagon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ym typeface="+mn-lt"/>
              </a:rPr>
              <a:t>添加标题</a:t>
            </a:r>
            <a:endParaRPr lang="zh-CN" altLang="zh-CN" b="1" dirty="0">
              <a:sym typeface="+mn-lt"/>
            </a:endParaRP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15BE10A0-C5BA-75BC-F891-29D772CAFDF5}"/>
              </a:ext>
            </a:extLst>
          </p:cNvPr>
          <p:cNvCxnSpPr>
            <a:stCxn id="6" idx="5"/>
          </p:cNvCxnSpPr>
          <p:nvPr/>
        </p:nvCxnSpPr>
        <p:spPr>
          <a:xfrm flipV="1">
            <a:off x="3529565" y="1983043"/>
            <a:ext cx="930524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2F969C96-326A-5039-D81B-817F75D0C5CF}"/>
              </a:ext>
            </a:extLst>
          </p:cNvPr>
          <p:cNvCxnSpPr>
            <a:stCxn id="6" idx="0"/>
          </p:cNvCxnSpPr>
          <p:nvPr/>
        </p:nvCxnSpPr>
        <p:spPr>
          <a:xfrm>
            <a:off x="3786094" y="3198178"/>
            <a:ext cx="673995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ABDA9D67-B4CF-5F36-0ECB-4C042A5A43F5}"/>
              </a:ext>
            </a:extLst>
          </p:cNvPr>
          <p:cNvCxnSpPr>
            <a:stCxn id="6" idx="1"/>
          </p:cNvCxnSpPr>
          <p:nvPr/>
        </p:nvCxnSpPr>
        <p:spPr>
          <a:xfrm>
            <a:off x="3529565" y="3711235"/>
            <a:ext cx="930524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83">
            <a:extLst>
              <a:ext uri="{FF2B5EF4-FFF2-40B4-BE49-F238E27FC236}">
                <a16:creationId xmlns:a16="http://schemas.microsoft.com/office/drawing/2014/main" id="{DF553893-034D-3494-8629-5A412D1811A1}"/>
              </a:ext>
            </a:extLst>
          </p:cNvPr>
          <p:cNvSpPr txBox="1"/>
          <p:nvPr/>
        </p:nvSpPr>
        <p:spPr>
          <a:xfrm>
            <a:off x="4622107" y="1713013"/>
            <a:ext cx="453650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200" dirty="0">
                <a:sym typeface="+mn-lt"/>
              </a:rPr>
              <a:t>根据自己的需要添加适当的文字，此处添加详细文本描述，建议与标题相关</a:t>
            </a:r>
            <a:r>
              <a:rPr lang="zh-CN" altLang="en-US" sz="1200">
                <a:sym typeface="+mn-lt"/>
              </a:rPr>
              <a:t>尽量简洁</a:t>
            </a:r>
            <a:r>
              <a:rPr lang="en-US" altLang="zh-CN" sz="1200" dirty="0">
                <a:sym typeface="+mn-lt"/>
              </a:rPr>
              <a:t>... ...</a:t>
            </a:r>
            <a:endParaRPr lang="zh-CN" altLang="en-US" sz="1200" dirty="0"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AF9FD1D-DA60-780E-677C-229F2CA1543B}"/>
              </a:ext>
            </a:extLst>
          </p:cNvPr>
          <p:cNvSpPr/>
          <p:nvPr/>
        </p:nvSpPr>
        <p:spPr>
          <a:xfrm>
            <a:off x="4460089" y="2845417"/>
            <a:ext cx="4770835" cy="10818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D2593F0-0CEA-8C6C-4302-0D60DA7BF653}"/>
              </a:ext>
            </a:extLst>
          </p:cNvPr>
          <p:cNvSpPr/>
          <p:nvPr/>
        </p:nvSpPr>
        <p:spPr>
          <a:xfrm>
            <a:off x="5083977" y="2685121"/>
            <a:ext cx="3514725" cy="347663"/>
          </a:xfrm>
          <a:prstGeom prst="rect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ym typeface="+mn-lt"/>
              </a:rPr>
              <a:t>点击添加标题</a:t>
            </a:r>
          </a:p>
        </p:txBody>
      </p:sp>
      <p:sp>
        <p:nvSpPr>
          <p:cNvPr id="13" name="TextBox 86">
            <a:extLst>
              <a:ext uri="{FF2B5EF4-FFF2-40B4-BE49-F238E27FC236}">
                <a16:creationId xmlns:a16="http://schemas.microsoft.com/office/drawing/2014/main" id="{16C4C081-BEE2-8411-ED51-A1D00DD5F59B}"/>
              </a:ext>
            </a:extLst>
          </p:cNvPr>
          <p:cNvSpPr txBox="1"/>
          <p:nvPr/>
        </p:nvSpPr>
        <p:spPr>
          <a:xfrm>
            <a:off x="4622107" y="3063163"/>
            <a:ext cx="453650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200" dirty="0">
                <a:sym typeface="+mn-lt"/>
              </a:rPr>
              <a:t>根据自己的需要添加适当的文字，此处添加详细文本描述，建议与标题相关</a:t>
            </a:r>
            <a:r>
              <a:rPr lang="zh-CN" altLang="en-US" sz="1200">
                <a:sym typeface="+mn-lt"/>
              </a:rPr>
              <a:t>尽量简洁</a:t>
            </a:r>
            <a:r>
              <a:rPr lang="en-US" altLang="zh-CN" sz="1200" dirty="0">
                <a:sym typeface="+mn-lt"/>
              </a:rPr>
              <a:t>... ...</a:t>
            </a:r>
            <a:endParaRPr lang="zh-CN" altLang="en-US" sz="1200" dirty="0"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5E19F79-9A35-DB66-B54A-71B0AAAEF84A}"/>
              </a:ext>
            </a:extLst>
          </p:cNvPr>
          <p:cNvSpPr/>
          <p:nvPr/>
        </p:nvSpPr>
        <p:spPr>
          <a:xfrm>
            <a:off x="4460089" y="4195567"/>
            <a:ext cx="4770835" cy="108184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EC949CC-4198-6766-2850-BE2B16510146}"/>
              </a:ext>
            </a:extLst>
          </p:cNvPr>
          <p:cNvSpPr/>
          <p:nvPr/>
        </p:nvSpPr>
        <p:spPr>
          <a:xfrm>
            <a:off x="5083977" y="4035271"/>
            <a:ext cx="3514725" cy="347663"/>
          </a:xfrm>
          <a:prstGeom prst="rect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ym typeface="+mn-lt"/>
              </a:rPr>
              <a:t>点击添加标题</a:t>
            </a:r>
          </a:p>
        </p:txBody>
      </p:sp>
      <p:sp>
        <p:nvSpPr>
          <p:cNvPr id="16" name="TextBox 89">
            <a:extLst>
              <a:ext uri="{FF2B5EF4-FFF2-40B4-BE49-F238E27FC236}">
                <a16:creationId xmlns:a16="http://schemas.microsoft.com/office/drawing/2014/main" id="{220B0B9A-5370-29B6-155E-3D4F99C9D74A}"/>
              </a:ext>
            </a:extLst>
          </p:cNvPr>
          <p:cNvSpPr txBox="1"/>
          <p:nvPr/>
        </p:nvSpPr>
        <p:spPr>
          <a:xfrm>
            <a:off x="4622107" y="4413313"/>
            <a:ext cx="453650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200" dirty="0">
                <a:sym typeface="+mn-lt"/>
              </a:rPr>
              <a:t>根据自己的需要添加适当的文字，此处添加详细文本描述，建议与标题相关</a:t>
            </a:r>
            <a:r>
              <a:rPr lang="zh-CN" altLang="en-US" sz="1200">
                <a:sym typeface="+mn-lt"/>
              </a:rPr>
              <a:t>尽量简洁</a:t>
            </a:r>
            <a:r>
              <a:rPr lang="en-US" altLang="zh-CN" sz="1200" dirty="0">
                <a:sym typeface="+mn-lt"/>
              </a:rPr>
              <a:t>... ...</a:t>
            </a:r>
            <a:endParaRPr lang="zh-CN" altLang="en-US" sz="12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1194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143145" y="223709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9FF7C212-BCDB-4714-5A6B-50FC2BC85FC3}"/>
              </a:ext>
            </a:extLst>
          </p:cNvPr>
          <p:cNvSpPr/>
          <p:nvPr/>
        </p:nvSpPr>
        <p:spPr bwMode="auto">
          <a:xfrm rot="7873550">
            <a:off x="5546334" y="3810788"/>
            <a:ext cx="908447" cy="906065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414455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ED8D9EF2-48B8-3CB7-C87C-AD7E6B9334A7}"/>
              </a:ext>
            </a:extLst>
          </p:cNvPr>
          <p:cNvSpPr/>
          <p:nvPr/>
        </p:nvSpPr>
        <p:spPr bwMode="auto">
          <a:xfrm rot="3306815">
            <a:off x="6269629" y="3189251"/>
            <a:ext cx="957735" cy="955226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414455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5B427E9E-04E1-51C7-40DF-88545F8AB922}"/>
              </a:ext>
            </a:extLst>
          </p:cNvPr>
          <p:cNvSpPr/>
          <p:nvPr/>
        </p:nvSpPr>
        <p:spPr bwMode="auto">
          <a:xfrm rot="11977892">
            <a:off x="4790287" y="3325012"/>
            <a:ext cx="908447" cy="906066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414455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684BC0F-03F4-E3BA-846E-4EDDFA88AF98}"/>
              </a:ext>
            </a:extLst>
          </p:cNvPr>
          <p:cNvGrpSpPr/>
          <p:nvPr/>
        </p:nvGrpSpPr>
        <p:grpSpPr bwMode="auto">
          <a:xfrm>
            <a:off x="4845056" y="2136787"/>
            <a:ext cx="2266950" cy="2266950"/>
            <a:chOff x="3923" y="1888"/>
            <a:chExt cx="1406" cy="1406"/>
          </a:xfrm>
        </p:grpSpPr>
        <p:sp>
          <p:nvSpPr>
            <p:cNvPr id="8" name="Line 7">
              <a:extLst>
                <a:ext uri="{FF2B5EF4-FFF2-40B4-BE49-F238E27FC236}">
                  <a16:creationId xmlns:a16="http://schemas.microsoft.com/office/drawing/2014/main" id="{F8264B64-CD0B-B38B-0BBE-4B3703C061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50" y="1888"/>
              <a:ext cx="499" cy="1406"/>
            </a:xfrm>
            <a:prstGeom prst="line">
              <a:avLst/>
            </a:prstGeom>
            <a:noFill/>
            <a:ln w="12700">
              <a:solidFill>
                <a:srgbClr val="4144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Line 8">
              <a:extLst>
                <a:ext uri="{FF2B5EF4-FFF2-40B4-BE49-F238E27FC236}">
                  <a16:creationId xmlns:a16="http://schemas.microsoft.com/office/drawing/2014/main" id="{3146913B-2AB2-EA27-4B5F-75851F1C80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9" y="1888"/>
              <a:ext cx="454" cy="1406"/>
            </a:xfrm>
            <a:prstGeom prst="line">
              <a:avLst/>
            </a:prstGeom>
            <a:noFill/>
            <a:ln w="12700">
              <a:solidFill>
                <a:srgbClr val="4144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8DE33F1F-C469-A9D5-70BE-C56CD00085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50" y="2432"/>
              <a:ext cx="1179" cy="862"/>
            </a:xfrm>
            <a:prstGeom prst="line">
              <a:avLst/>
            </a:prstGeom>
            <a:noFill/>
            <a:ln w="12700">
              <a:solidFill>
                <a:srgbClr val="4144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Line 10">
              <a:extLst>
                <a:ext uri="{FF2B5EF4-FFF2-40B4-BE49-F238E27FC236}">
                  <a16:creationId xmlns:a16="http://schemas.microsoft.com/office/drawing/2014/main" id="{C2801D74-1383-9989-8EB9-F95901D015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3" y="2432"/>
              <a:ext cx="1180" cy="862"/>
            </a:xfrm>
            <a:prstGeom prst="line">
              <a:avLst/>
            </a:prstGeom>
            <a:noFill/>
            <a:ln w="12700">
              <a:solidFill>
                <a:srgbClr val="4144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Line 11">
              <a:extLst>
                <a:ext uri="{FF2B5EF4-FFF2-40B4-BE49-F238E27FC236}">
                  <a16:creationId xmlns:a16="http://schemas.microsoft.com/office/drawing/2014/main" id="{0C4515FC-F261-367F-3EF1-897C4535EB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23" y="2432"/>
              <a:ext cx="1391" cy="0"/>
            </a:xfrm>
            <a:prstGeom prst="line">
              <a:avLst/>
            </a:prstGeom>
            <a:noFill/>
            <a:ln w="12700">
              <a:solidFill>
                <a:srgbClr val="414455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Arc 12">
            <a:extLst>
              <a:ext uri="{FF2B5EF4-FFF2-40B4-BE49-F238E27FC236}">
                <a16:creationId xmlns:a16="http://schemas.microsoft.com/office/drawing/2014/main" id="{806BBB4E-C4A3-51ED-D15D-1BE54D345B04}"/>
              </a:ext>
            </a:extLst>
          </p:cNvPr>
          <p:cNvSpPr/>
          <p:nvPr/>
        </p:nvSpPr>
        <p:spPr bwMode="auto">
          <a:xfrm rot="16542568">
            <a:off x="4951021" y="2210588"/>
            <a:ext cx="908447" cy="906065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414455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Oval 68">
            <a:extLst>
              <a:ext uri="{FF2B5EF4-FFF2-40B4-BE49-F238E27FC236}">
                <a16:creationId xmlns:a16="http://schemas.microsoft.com/office/drawing/2014/main" id="{FF0E0048-4373-0C8A-8924-CB7371B8792D}"/>
              </a:ext>
            </a:extLst>
          </p:cNvPr>
          <p:cNvSpPr>
            <a:spLocks noChangeArrowheads="1"/>
          </p:cNvSpPr>
          <p:nvPr/>
        </p:nvSpPr>
        <p:spPr bwMode="gray">
          <a:xfrm>
            <a:off x="6734578" y="2741120"/>
            <a:ext cx="750968" cy="74175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rgbClr val="466EB6"/>
                </a:solidFill>
                <a:sym typeface="+mn-lt"/>
              </a:rPr>
              <a:t>2</a:t>
            </a:r>
            <a:endParaRPr lang="zh-CN" altLang="en-US" dirty="0">
              <a:solidFill>
                <a:srgbClr val="466EB6"/>
              </a:solidFill>
              <a:sym typeface="+mn-lt"/>
            </a:endParaRPr>
          </a:p>
        </p:txBody>
      </p:sp>
      <p:sp>
        <p:nvSpPr>
          <p:cNvPr id="15" name="Arc 98">
            <a:extLst>
              <a:ext uri="{FF2B5EF4-FFF2-40B4-BE49-F238E27FC236}">
                <a16:creationId xmlns:a16="http://schemas.microsoft.com/office/drawing/2014/main" id="{1D899973-3EF1-126A-68E3-F35D2D2EECE3}"/>
              </a:ext>
            </a:extLst>
          </p:cNvPr>
          <p:cNvSpPr/>
          <p:nvPr/>
        </p:nvSpPr>
        <p:spPr bwMode="auto">
          <a:xfrm rot="21229832">
            <a:off x="6086878" y="2203444"/>
            <a:ext cx="908447" cy="906066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rgbClr val="414455"/>
            </a:solidFill>
            <a:prstDash val="sysDot"/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Oval 68">
            <a:extLst>
              <a:ext uri="{FF2B5EF4-FFF2-40B4-BE49-F238E27FC236}">
                <a16:creationId xmlns:a16="http://schemas.microsoft.com/office/drawing/2014/main" id="{EEDD6E78-0DAF-BA26-B0DA-D7AE68FC3A4D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26954" y="1841120"/>
            <a:ext cx="750968" cy="741759"/>
          </a:xfrm>
          <a:prstGeom prst="ellipse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lt1"/>
                </a:solidFill>
                <a:sym typeface="+mn-lt"/>
              </a:rPr>
              <a:t>1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Oval 68">
            <a:extLst>
              <a:ext uri="{FF2B5EF4-FFF2-40B4-BE49-F238E27FC236}">
                <a16:creationId xmlns:a16="http://schemas.microsoft.com/office/drawing/2014/main" id="{3D43AEC9-EE72-5A2B-EBFD-7CEB5FF542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03387" y="4056379"/>
            <a:ext cx="750968" cy="741759"/>
          </a:xfrm>
          <a:prstGeom prst="ellipse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lt1"/>
                </a:solidFill>
                <a:sym typeface="+mn-lt"/>
              </a:rPr>
              <a:t>3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Oval 68">
            <a:extLst>
              <a:ext uri="{FF2B5EF4-FFF2-40B4-BE49-F238E27FC236}">
                <a16:creationId xmlns:a16="http://schemas.microsoft.com/office/drawing/2014/main" id="{DD4DA527-71DF-74EB-56E2-440A38B6723C}"/>
              </a:ext>
            </a:extLst>
          </p:cNvPr>
          <p:cNvSpPr>
            <a:spLocks noChangeArrowheads="1"/>
          </p:cNvSpPr>
          <p:nvPr/>
        </p:nvSpPr>
        <p:spPr bwMode="gray">
          <a:xfrm>
            <a:off x="4923138" y="4056379"/>
            <a:ext cx="750968" cy="741759"/>
          </a:xfrm>
          <a:prstGeom prst="ellipse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lt1"/>
                </a:solidFill>
                <a:sym typeface="+mn-lt"/>
              </a:rPr>
              <a:t>4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Oval 68">
            <a:extLst>
              <a:ext uri="{FF2B5EF4-FFF2-40B4-BE49-F238E27FC236}">
                <a16:creationId xmlns:a16="http://schemas.microsoft.com/office/drawing/2014/main" id="{A2EBE2C8-F3DA-6008-181C-B8BB9516A762}"/>
              </a:ext>
            </a:extLst>
          </p:cNvPr>
          <p:cNvSpPr>
            <a:spLocks noChangeArrowheads="1"/>
          </p:cNvSpPr>
          <p:nvPr/>
        </p:nvSpPr>
        <p:spPr bwMode="gray">
          <a:xfrm>
            <a:off x="4460089" y="2741120"/>
            <a:ext cx="750968" cy="74175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466EB6"/>
                </a:solidFill>
                <a:sym typeface="+mn-lt"/>
              </a:rPr>
              <a:t>5</a:t>
            </a:r>
            <a:endParaRPr lang="zh-CN" altLang="en-US" dirty="0">
              <a:solidFill>
                <a:srgbClr val="466EB6"/>
              </a:solidFill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74329F0-F461-5BB7-BBA4-232E1C7485DB}"/>
              </a:ext>
            </a:extLst>
          </p:cNvPr>
          <p:cNvGrpSpPr/>
          <p:nvPr/>
        </p:nvGrpSpPr>
        <p:grpSpPr>
          <a:xfrm>
            <a:off x="6403387" y="1150299"/>
            <a:ext cx="3106729" cy="822114"/>
            <a:chOff x="7607072" y="1958721"/>
            <a:chExt cx="3106729" cy="82211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DEB22F5-A2A7-7289-4DEB-A838C8AAEA2F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E0E218A-7990-FB65-3240-DF77E06039F2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C777087-5B99-20CF-9915-AA119B1DBF86}"/>
              </a:ext>
            </a:extLst>
          </p:cNvPr>
          <p:cNvGrpSpPr/>
          <p:nvPr/>
        </p:nvGrpSpPr>
        <p:grpSpPr>
          <a:xfrm>
            <a:off x="7604859" y="2700942"/>
            <a:ext cx="3106729" cy="822114"/>
            <a:chOff x="7607072" y="1958721"/>
            <a:chExt cx="3106729" cy="82211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531E4C0-DE47-3B2B-1829-C1A3DB8475BD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F586B9D-A229-32FB-282B-3DF19316BB63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A354F06-9565-6591-57EF-55663415D768}"/>
              </a:ext>
            </a:extLst>
          </p:cNvPr>
          <p:cNvGrpSpPr/>
          <p:nvPr/>
        </p:nvGrpSpPr>
        <p:grpSpPr>
          <a:xfrm>
            <a:off x="7303084" y="4081898"/>
            <a:ext cx="3106729" cy="822114"/>
            <a:chOff x="7607072" y="1958721"/>
            <a:chExt cx="3106729" cy="82211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E0CC885-D960-28EE-59CC-376AA9764E30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993AA64-743E-C398-D039-150E63CFA6F5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D9AEE28-F5B1-BCF2-D398-B8DE21587E39}"/>
              </a:ext>
            </a:extLst>
          </p:cNvPr>
          <p:cNvGrpSpPr/>
          <p:nvPr/>
        </p:nvGrpSpPr>
        <p:grpSpPr>
          <a:xfrm>
            <a:off x="1625331" y="4215090"/>
            <a:ext cx="3106729" cy="822114"/>
            <a:chOff x="7607072" y="1958721"/>
            <a:chExt cx="3106729" cy="82211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0878D87-7E94-6651-30BF-32EAA5396895}"/>
                </a:ext>
              </a:extLst>
            </p:cNvPr>
            <p:cNvSpPr txBox="1"/>
            <p:nvPr/>
          </p:nvSpPr>
          <p:spPr>
            <a:xfrm>
              <a:off x="8747849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18A8CBC-0D41-E667-1BAB-B09DC380EDFD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C242867-1136-5518-442B-804EAAAA21B7}"/>
              </a:ext>
            </a:extLst>
          </p:cNvPr>
          <p:cNvGrpSpPr/>
          <p:nvPr/>
        </p:nvGrpSpPr>
        <p:grpSpPr>
          <a:xfrm>
            <a:off x="1234047" y="2693321"/>
            <a:ext cx="3106729" cy="822114"/>
            <a:chOff x="7607072" y="1958721"/>
            <a:chExt cx="3106729" cy="82211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677D8D5-1DE2-2143-7D37-B2F901C10845}"/>
                </a:ext>
              </a:extLst>
            </p:cNvPr>
            <p:cNvSpPr txBox="1"/>
            <p:nvPr/>
          </p:nvSpPr>
          <p:spPr>
            <a:xfrm>
              <a:off x="8747849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1539B54-E65E-0CC9-25E2-27929DC8713B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2335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143145" y="223709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7336E84-D2BD-F91B-2CC4-00FD0A70394C}"/>
              </a:ext>
            </a:extLst>
          </p:cNvPr>
          <p:cNvSpPr/>
          <p:nvPr/>
        </p:nvSpPr>
        <p:spPr>
          <a:xfrm>
            <a:off x="1599721" y="3289300"/>
            <a:ext cx="4318479" cy="2133600"/>
          </a:xfrm>
          <a:custGeom>
            <a:avLst/>
            <a:gdLst>
              <a:gd name="connsiteX0" fmla="*/ 0 w 4318479"/>
              <a:gd name="connsiteY0" fmla="*/ 0 h 2133600"/>
              <a:gd name="connsiteX1" fmla="*/ 4318479 w 4318479"/>
              <a:gd name="connsiteY1" fmla="*/ 0 h 2133600"/>
              <a:gd name="connsiteX2" fmla="*/ 4318479 w 4318479"/>
              <a:gd name="connsiteY2" fmla="*/ 1850557 h 2133600"/>
              <a:gd name="connsiteX3" fmla="*/ 4035436 w 4318479"/>
              <a:gd name="connsiteY3" fmla="*/ 2133600 h 2133600"/>
              <a:gd name="connsiteX4" fmla="*/ 283043 w 4318479"/>
              <a:gd name="connsiteY4" fmla="*/ 2133600 h 2133600"/>
              <a:gd name="connsiteX5" fmla="*/ 0 w 4318479"/>
              <a:gd name="connsiteY5" fmla="*/ 1850557 h 2133600"/>
              <a:gd name="connsiteX6" fmla="*/ 0 w 4318479"/>
              <a:gd name="connsiteY6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18479" h="2133600">
                <a:moveTo>
                  <a:pt x="0" y="0"/>
                </a:moveTo>
                <a:lnTo>
                  <a:pt x="4318479" y="0"/>
                </a:lnTo>
                <a:lnTo>
                  <a:pt x="4318479" y="1850557"/>
                </a:lnTo>
                <a:cubicBezTo>
                  <a:pt x="4318479" y="2006877"/>
                  <a:pt x="4191756" y="2133600"/>
                  <a:pt x="4035436" y="2133600"/>
                </a:cubicBezTo>
                <a:lnTo>
                  <a:pt x="283043" y="2133600"/>
                </a:lnTo>
                <a:cubicBezTo>
                  <a:pt x="126723" y="2133600"/>
                  <a:pt x="0" y="2006877"/>
                  <a:pt x="0" y="185055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66EB6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8F6174F-370F-9254-593B-4F6D7890F7C3}"/>
              </a:ext>
            </a:extLst>
          </p:cNvPr>
          <p:cNvSpPr/>
          <p:nvPr/>
        </p:nvSpPr>
        <p:spPr>
          <a:xfrm>
            <a:off x="1599721" y="1155700"/>
            <a:ext cx="4318479" cy="2133600"/>
          </a:xfrm>
          <a:custGeom>
            <a:avLst/>
            <a:gdLst>
              <a:gd name="connsiteX0" fmla="*/ 283043 w 4318479"/>
              <a:gd name="connsiteY0" fmla="*/ 0 h 2133600"/>
              <a:gd name="connsiteX1" fmla="*/ 4035436 w 4318479"/>
              <a:gd name="connsiteY1" fmla="*/ 0 h 2133600"/>
              <a:gd name="connsiteX2" fmla="*/ 4318479 w 4318479"/>
              <a:gd name="connsiteY2" fmla="*/ 283043 h 2133600"/>
              <a:gd name="connsiteX3" fmla="*/ 4318479 w 4318479"/>
              <a:gd name="connsiteY3" fmla="*/ 2133600 h 2133600"/>
              <a:gd name="connsiteX4" fmla="*/ 0 w 4318479"/>
              <a:gd name="connsiteY4" fmla="*/ 2133600 h 2133600"/>
              <a:gd name="connsiteX5" fmla="*/ 0 w 4318479"/>
              <a:gd name="connsiteY5" fmla="*/ 283043 h 2133600"/>
              <a:gd name="connsiteX6" fmla="*/ 283043 w 4318479"/>
              <a:gd name="connsiteY6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18479" h="2133600">
                <a:moveTo>
                  <a:pt x="283043" y="0"/>
                </a:moveTo>
                <a:lnTo>
                  <a:pt x="4035436" y="0"/>
                </a:lnTo>
                <a:cubicBezTo>
                  <a:pt x="4191756" y="0"/>
                  <a:pt x="4318479" y="126723"/>
                  <a:pt x="4318479" y="283043"/>
                </a:cubicBezTo>
                <a:lnTo>
                  <a:pt x="4318479" y="2133600"/>
                </a:lnTo>
                <a:lnTo>
                  <a:pt x="0" y="2133600"/>
                </a:lnTo>
                <a:lnTo>
                  <a:pt x="0" y="283043"/>
                </a:lnTo>
                <a:cubicBezTo>
                  <a:pt x="0" y="126723"/>
                  <a:pt x="126723" y="0"/>
                  <a:pt x="283043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9C682E4-471B-571C-5154-9D71EC2144CF}"/>
              </a:ext>
            </a:extLst>
          </p:cNvPr>
          <p:cNvSpPr/>
          <p:nvPr/>
        </p:nvSpPr>
        <p:spPr>
          <a:xfrm>
            <a:off x="6273321" y="3289300"/>
            <a:ext cx="4318479" cy="2133600"/>
          </a:xfrm>
          <a:custGeom>
            <a:avLst/>
            <a:gdLst>
              <a:gd name="connsiteX0" fmla="*/ 0 w 4318479"/>
              <a:gd name="connsiteY0" fmla="*/ 0 h 2133600"/>
              <a:gd name="connsiteX1" fmla="*/ 4318479 w 4318479"/>
              <a:gd name="connsiteY1" fmla="*/ 0 h 2133600"/>
              <a:gd name="connsiteX2" fmla="*/ 4318479 w 4318479"/>
              <a:gd name="connsiteY2" fmla="*/ 1850557 h 2133600"/>
              <a:gd name="connsiteX3" fmla="*/ 4035436 w 4318479"/>
              <a:gd name="connsiteY3" fmla="*/ 2133600 h 2133600"/>
              <a:gd name="connsiteX4" fmla="*/ 283043 w 4318479"/>
              <a:gd name="connsiteY4" fmla="*/ 2133600 h 2133600"/>
              <a:gd name="connsiteX5" fmla="*/ 0 w 4318479"/>
              <a:gd name="connsiteY5" fmla="*/ 1850557 h 2133600"/>
              <a:gd name="connsiteX6" fmla="*/ 0 w 4318479"/>
              <a:gd name="connsiteY6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18479" h="2133600">
                <a:moveTo>
                  <a:pt x="0" y="0"/>
                </a:moveTo>
                <a:lnTo>
                  <a:pt x="4318479" y="0"/>
                </a:lnTo>
                <a:lnTo>
                  <a:pt x="4318479" y="1850557"/>
                </a:lnTo>
                <a:cubicBezTo>
                  <a:pt x="4318479" y="2006877"/>
                  <a:pt x="4191756" y="2133600"/>
                  <a:pt x="4035436" y="2133600"/>
                </a:cubicBezTo>
                <a:lnTo>
                  <a:pt x="283043" y="2133600"/>
                </a:lnTo>
                <a:cubicBezTo>
                  <a:pt x="126723" y="2133600"/>
                  <a:pt x="0" y="2006877"/>
                  <a:pt x="0" y="1850557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0426031-BAE9-DFA8-A899-98A8CBD2579A}"/>
              </a:ext>
            </a:extLst>
          </p:cNvPr>
          <p:cNvSpPr/>
          <p:nvPr/>
        </p:nvSpPr>
        <p:spPr>
          <a:xfrm>
            <a:off x="6273321" y="1155700"/>
            <a:ext cx="4318479" cy="2133600"/>
          </a:xfrm>
          <a:custGeom>
            <a:avLst/>
            <a:gdLst>
              <a:gd name="connsiteX0" fmla="*/ 283043 w 4318479"/>
              <a:gd name="connsiteY0" fmla="*/ 0 h 2133600"/>
              <a:gd name="connsiteX1" fmla="*/ 4035436 w 4318479"/>
              <a:gd name="connsiteY1" fmla="*/ 0 h 2133600"/>
              <a:gd name="connsiteX2" fmla="*/ 4318479 w 4318479"/>
              <a:gd name="connsiteY2" fmla="*/ 283043 h 2133600"/>
              <a:gd name="connsiteX3" fmla="*/ 4318479 w 4318479"/>
              <a:gd name="connsiteY3" fmla="*/ 2133600 h 2133600"/>
              <a:gd name="connsiteX4" fmla="*/ 0 w 4318479"/>
              <a:gd name="connsiteY4" fmla="*/ 2133600 h 2133600"/>
              <a:gd name="connsiteX5" fmla="*/ 0 w 4318479"/>
              <a:gd name="connsiteY5" fmla="*/ 283043 h 2133600"/>
              <a:gd name="connsiteX6" fmla="*/ 283043 w 4318479"/>
              <a:gd name="connsiteY6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18479" h="2133600">
                <a:moveTo>
                  <a:pt x="283043" y="0"/>
                </a:moveTo>
                <a:lnTo>
                  <a:pt x="4035436" y="0"/>
                </a:lnTo>
                <a:cubicBezTo>
                  <a:pt x="4191756" y="0"/>
                  <a:pt x="4318479" y="126723"/>
                  <a:pt x="4318479" y="283043"/>
                </a:cubicBezTo>
                <a:lnTo>
                  <a:pt x="4318479" y="2133600"/>
                </a:lnTo>
                <a:lnTo>
                  <a:pt x="0" y="2133600"/>
                </a:lnTo>
                <a:lnTo>
                  <a:pt x="0" y="283043"/>
                </a:lnTo>
                <a:cubicBezTo>
                  <a:pt x="0" y="126723"/>
                  <a:pt x="126723" y="0"/>
                  <a:pt x="283043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66EB6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A6D4781-0A80-A875-0E3B-1AFF49C2F7C1}"/>
              </a:ext>
            </a:extLst>
          </p:cNvPr>
          <p:cNvGrpSpPr/>
          <p:nvPr/>
        </p:nvGrpSpPr>
        <p:grpSpPr>
          <a:xfrm>
            <a:off x="6581187" y="2222500"/>
            <a:ext cx="3106729" cy="822114"/>
            <a:chOff x="7607072" y="1958721"/>
            <a:chExt cx="3106729" cy="82211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B129E4D-E374-C40B-4172-C2FD151B90D9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6113BD7-F73B-E8E7-FA35-C1DBA5E6998C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D2678F2-5048-4B19-8ACC-EFBB89548BEF}"/>
              </a:ext>
            </a:extLst>
          </p:cNvPr>
          <p:cNvGrpSpPr/>
          <p:nvPr/>
        </p:nvGrpSpPr>
        <p:grpSpPr>
          <a:xfrm>
            <a:off x="2631047" y="3671221"/>
            <a:ext cx="3106729" cy="822114"/>
            <a:chOff x="7607072" y="1958721"/>
            <a:chExt cx="3106729" cy="82211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992BD1F-2DA2-870D-91FB-ADF304775977}"/>
                </a:ext>
              </a:extLst>
            </p:cNvPr>
            <p:cNvSpPr txBox="1"/>
            <p:nvPr/>
          </p:nvSpPr>
          <p:spPr>
            <a:xfrm>
              <a:off x="8747849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>
                  <a:gradFill flip="none" rotWithShape="1">
                    <a:gsLst>
                      <a:gs pos="0">
                        <a:srgbClr val="466EB6"/>
                      </a:gs>
                      <a:gs pos="100000">
                        <a:srgbClr val="13375B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837A67F-DBD0-EFF6-F30C-B0F31D8FC3C8}"/>
                </a:ext>
              </a:extLst>
            </p:cNvPr>
            <p:cNvSpPr txBox="1"/>
            <p:nvPr/>
          </p:nvSpPr>
          <p:spPr>
            <a:xfrm>
              <a:off x="76070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B5EC2BA-0CFF-FF40-2B27-9497C582DC0E}"/>
              </a:ext>
            </a:extLst>
          </p:cNvPr>
          <p:cNvGrpSpPr/>
          <p:nvPr/>
        </p:nvGrpSpPr>
        <p:grpSpPr>
          <a:xfrm>
            <a:off x="9306916" y="1477344"/>
            <a:ext cx="762000" cy="619216"/>
            <a:chOff x="9306916" y="1477344"/>
            <a:chExt cx="762000" cy="619216"/>
          </a:xfrm>
          <a:gradFill>
            <a:gsLst>
              <a:gs pos="0">
                <a:srgbClr val="466EB6"/>
              </a:gs>
              <a:gs pos="100000">
                <a:srgbClr val="86B1F2"/>
              </a:gs>
            </a:gsLst>
            <a:lin ang="5400000" scaled="1"/>
          </a:gra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771161F-B819-05D0-E95C-F6F864C22124}"/>
                </a:ext>
              </a:extLst>
            </p:cNvPr>
            <p:cNvSpPr/>
            <p:nvPr/>
          </p:nvSpPr>
          <p:spPr>
            <a:xfrm>
              <a:off x="9778347" y="1477344"/>
              <a:ext cx="200080" cy="304891"/>
            </a:xfrm>
            <a:custGeom>
              <a:avLst/>
              <a:gdLst>
                <a:gd name="connsiteX0" fmla="*/ 100068 w 200080"/>
                <a:gd name="connsiteY0" fmla="*/ 140109 h 304891"/>
                <a:gd name="connsiteX1" fmla="*/ 59111 w 200080"/>
                <a:gd name="connsiteY1" fmla="*/ 97246 h 304891"/>
                <a:gd name="connsiteX2" fmla="*/ 101021 w 200080"/>
                <a:gd name="connsiteY2" fmla="*/ 55336 h 304891"/>
                <a:gd name="connsiteX3" fmla="*/ 142931 w 200080"/>
                <a:gd name="connsiteY3" fmla="*/ 97246 h 304891"/>
                <a:gd name="connsiteX4" fmla="*/ 130548 w 200080"/>
                <a:gd name="connsiteY4" fmla="*/ 126774 h 304891"/>
                <a:gd name="connsiteX5" fmla="*/ 100068 w 200080"/>
                <a:gd name="connsiteY5" fmla="*/ 140109 h 304891"/>
                <a:gd name="connsiteX6" fmla="*/ 59111 w 200080"/>
                <a:gd name="connsiteY6" fmla="*/ 7711 h 304891"/>
                <a:gd name="connsiteX7" fmla="*/ 11486 w 200080"/>
                <a:gd name="connsiteY7" fmla="*/ 50574 h 304891"/>
                <a:gd name="connsiteX8" fmla="*/ 6723 w 200080"/>
                <a:gd name="connsiteY8" fmla="*/ 132489 h 304891"/>
                <a:gd name="connsiteX9" fmla="*/ 52443 w 200080"/>
                <a:gd name="connsiteY9" fmla="*/ 231549 h 304891"/>
                <a:gd name="connsiteX10" fmla="*/ 82923 w 200080"/>
                <a:gd name="connsiteY10" fmla="*/ 294414 h 304891"/>
                <a:gd name="connsiteX11" fmla="*/ 100068 w 200080"/>
                <a:gd name="connsiteY11" fmla="*/ 304891 h 304891"/>
                <a:gd name="connsiteX12" fmla="*/ 117213 w 200080"/>
                <a:gd name="connsiteY12" fmla="*/ 294414 h 304891"/>
                <a:gd name="connsiteX13" fmla="*/ 147693 w 200080"/>
                <a:gd name="connsiteY13" fmla="*/ 231549 h 304891"/>
                <a:gd name="connsiteX14" fmla="*/ 193413 w 200080"/>
                <a:gd name="connsiteY14" fmla="*/ 133441 h 304891"/>
                <a:gd name="connsiteX15" fmla="*/ 200081 w 200080"/>
                <a:gd name="connsiteY15" fmla="*/ 97246 h 304891"/>
                <a:gd name="connsiteX16" fmla="*/ 59111 w 200080"/>
                <a:gd name="connsiteY16" fmla="*/ 7711 h 30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80" h="304891">
                  <a:moveTo>
                    <a:pt x="100068" y="140109"/>
                  </a:moveTo>
                  <a:cubicBezTo>
                    <a:pt x="77208" y="140109"/>
                    <a:pt x="58158" y="121059"/>
                    <a:pt x="59111" y="97246"/>
                  </a:cubicBezTo>
                  <a:cubicBezTo>
                    <a:pt x="59111" y="74386"/>
                    <a:pt x="78161" y="55336"/>
                    <a:pt x="101021" y="55336"/>
                  </a:cubicBezTo>
                  <a:cubicBezTo>
                    <a:pt x="123881" y="55336"/>
                    <a:pt x="142931" y="74386"/>
                    <a:pt x="142931" y="97246"/>
                  </a:cubicBezTo>
                  <a:cubicBezTo>
                    <a:pt x="142931" y="108676"/>
                    <a:pt x="138168" y="119154"/>
                    <a:pt x="130548" y="126774"/>
                  </a:cubicBezTo>
                  <a:cubicBezTo>
                    <a:pt x="121976" y="135346"/>
                    <a:pt x="111498" y="140109"/>
                    <a:pt x="100068" y="140109"/>
                  </a:cubicBezTo>
                  <a:close/>
                  <a:moveTo>
                    <a:pt x="59111" y="7711"/>
                  </a:moveTo>
                  <a:cubicBezTo>
                    <a:pt x="38156" y="15331"/>
                    <a:pt x="21963" y="31524"/>
                    <a:pt x="11486" y="50574"/>
                  </a:cubicBezTo>
                  <a:cubicBezTo>
                    <a:pt x="-1849" y="76291"/>
                    <a:pt x="-3754" y="105819"/>
                    <a:pt x="6723" y="132489"/>
                  </a:cubicBezTo>
                  <a:lnTo>
                    <a:pt x="52443" y="231549"/>
                  </a:lnTo>
                  <a:lnTo>
                    <a:pt x="82923" y="294414"/>
                  </a:lnTo>
                  <a:cubicBezTo>
                    <a:pt x="85781" y="301081"/>
                    <a:pt x="92448" y="304891"/>
                    <a:pt x="100068" y="304891"/>
                  </a:cubicBezTo>
                  <a:cubicBezTo>
                    <a:pt x="107688" y="304891"/>
                    <a:pt x="114356" y="301081"/>
                    <a:pt x="117213" y="294414"/>
                  </a:cubicBezTo>
                  <a:lnTo>
                    <a:pt x="147693" y="231549"/>
                  </a:lnTo>
                  <a:lnTo>
                    <a:pt x="193413" y="133441"/>
                  </a:lnTo>
                  <a:cubicBezTo>
                    <a:pt x="198176" y="122011"/>
                    <a:pt x="200081" y="109629"/>
                    <a:pt x="200081" y="97246"/>
                  </a:cubicBezTo>
                  <a:cubicBezTo>
                    <a:pt x="200081" y="30571"/>
                    <a:pt x="131501" y="-19911"/>
                    <a:pt x="59111" y="77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7891A67-E3D4-FFC8-CCF4-D21E80D44146}"/>
                </a:ext>
              </a:extLst>
            </p:cNvPr>
            <p:cNvSpPr/>
            <p:nvPr/>
          </p:nvSpPr>
          <p:spPr>
            <a:xfrm>
              <a:off x="9306916" y="1563160"/>
              <a:ext cx="762000" cy="533400"/>
            </a:xfrm>
            <a:custGeom>
              <a:avLst/>
              <a:gdLst>
                <a:gd name="connsiteX0" fmla="*/ 361950 w 762000"/>
                <a:gd name="connsiteY0" fmla="*/ 460058 h 533400"/>
                <a:gd name="connsiteX1" fmla="*/ 209550 w 762000"/>
                <a:gd name="connsiteY1" fmla="*/ 383858 h 533400"/>
                <a:gd name="connsiteX2" fmla="*/ 209550 w 762000"/>
                <a:gd name="connsiteY2" fmla="*/ 73343 h 533400"/>
                <a:gd name="connsiteX3" fmla="*/ 361950 w 762000"/>
                <a:gd name="connsiteY3" fmla="*/ 149543 h 533400"/>
                <a:gd name="connsiteX4" fmla="*/ 361950 w 762000"/>
                <a:gd name="connsiteY4" fmla="*/ 460058 h 533400"/>
                <a:gd name="connsiteX5" fmla="*/ 171450 w 762000"/>
                <a:gd name="connsiteY5" fmla="*/ 383858 h 533400"/>
                <a:gd name="connsiteX6" fmla="*/ 57150 w 762000"/>
                <a:gd name="connsiteY6" fmla="*/ 441008 h 533400"/>
                <a:gd name="connsiteX7" fmla="*/ 57150 w 762000"/>
                <a:gd name="connsiteY7" fmla="*/ 130493 h 533400"/>
                <a:gd name="connsiteX8" fmla="*/ 171450 w 762000"/>
                <a:gd name="connsiteY8" fmla="*/ 73343 h 533400"/>
                <a:gd name="connsiteX9" fmla="*/ 171450 w 762000"/>
                <a:gd name="connsiteY9" fmla="*/ 383858 h 533400"/>
                <a:gd name="connsiteX10" fmla="*/ 699135 w 762000"/>
                <a:gd name="connsiteY10" fmla="*/ 63818 h 533400"/>
                <a:gd name="connsiteX11" fmla="*/ 699135 w 762000"/>
                <a:gd name="connsiteY11" fmla="*/ 63818 h 533400"/>
                <a:gd name="connsiteX12" fmla="*/ 675323 w 762000"/>
                <a:gd name="connsiteY12" fmla="*/ 115252 h 533400"/>
                <a:gd name="connsiteX13" fmla="*/ 704850 w 762000"/>
                <a:gd name="connsiteY13" fmla="*/ 130493 h 533400"/>
                <a:gd name="connsiteX14" fmla="*/ 704850 w 762000"/>
                <a:gd name="connsiteY14" fmla="*/ 441008 h 533400"/>
                <a:gd name="connsiteX15" fmla="*/ 590550 w 762000"/>
                <a:gd name="connsiteY15" fmla="*/ 383858 h 533400"/>
                <a:gd name="connsiteX16" fmla="*/ 590550 w 762000"/>
                <a:gd name="connsiteY16" fmla="*/ 257175 h 533400"/>
                <a:gd name="connsiteX17" fmla="*/ 552450 w 762000"/>
                <a:gd name="connsiteY17" fmla="*/ 257175 h 533400"/>
                <a:gd name="connsiteX18" fmla="*/ 552450 w 762000"/>
                <a:gd name="connsiteY18" fmla="*/ 383858 h 533400"/>
                <a:gd name="connsiteX19" fmla="*/ 400050 w 762000"/>
                <a:gd name="connsiteY19" fmla="*/ 460058 h 533400"/>
                <a:gd name="connsiteX20" fmla="*/ 400050 w 762000"/>
                <a:gd name="connsiteY20" fmla="*/ 149543 h 533400"/>
                <a:gd name="connsiteX21" fmla="*/ 467678 w 762000"/>
                <a:gd name="connsiteY21" fmla="*/ 115252 h 533400"/>
                <a:gd name="connsiteX22" fmla="*/ 443865 w 762000"/>
                <a:gd name="connsiteY22" fmla="*/ 63818 h 533400"/>
                <a:gd name="connsiteX23" fmla="*/ 381000 w 762000"/>
                <a:gd name="connsiteY23" fmla="*/ 95250 h 533400"/>
                <a:gd name="connsiteX24" fmla="*/ 190500 w 762000"/>
                <a:gd name="connsiteY24" fmla="*/ 0 h 533400"/>
                <a:gd name="connsiteX25" fmla="*/ 0 w 762000"/>
                <a:gd name="connsiteY25" fmla="*/ 95250 h 533400"/>
                <a:gd name="connsiteX26" fmla="*/ 0 w 762000"/>
                <a:gd name="connsiteY26" fmla="*/ 533400 h 533400"/>
                <a:gd name="connsiteX27" fmla="*/ 190500 w 762000"/>
                <a:gd name="connsiteY27" fmla="*/ 438150 h 533400"/>
                <a:gd name="connsiteX28" fmla="*/ 381000 w 762000"/>
                <a:gd name="connsiteY28" fmla="*/ 533400 h 533400"/>
                <a:gd name="connsiteX29" fmla="*/ 571500 w 762000"/>
                <a:gd name="connsiteY29" fmla="*/ 438150 h 533400"/>
                <a:gd name="connsiteX30" fmla="*/ 762000 w 762000"/>
                <a:gd name="connsiteY30" fmla="*/ 533400 h 533400"/>
                <a:gd name="connsiteX31" fmla="*/ 762000 w 762000"/>
                <a:gd name="connsiteY31" fmla="*/ 95250 h 533400"/>
                <a:gd name="connsiteX32" fmla="*/ 699135 w 762000"/>
                <a:gd name="connsiteY32" fmla="*/ 63818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62000" h="533400">
                  <a:moveTo>
                    <a:pt x="361950" y="460058"/>
                  </a:moveTo>
                  <a:lnTo>
                    <a:pt x="209550" y="383858"/>
                  </a:lnTo>
                  <a:lnTo>
                    <a:pt x="209550" y="73343"/>
                  </a:lnTo>
                  <a:lnTo>
                    <a:pt x="361950" y="149543"/>
                  </a:lnTo>
                  <a:lnTo>
                    <a:pt x="361950" y="460058"/>
                  </a:lnTo>
                  <a:close/>
                  <a:moveTo>
                    <a:pt x="171450" y="383858"/>
                  </a:moveTo>
                  <a:lnTo>
                    <a:pt x="57150" y="441008"/>
                  </a:lnTo>
                  <a:lnTo>
                    <a:pt x="57150" y="130493"/>
                  </a:lnTo>
                  <a:lnTo>
                    <a:pt x="171450" y="73343"/>
                  </a:lnTo>
                  <a:lnTo>
                    <a:pt x="171450" y="383858"/>
                  </a:lnTo>
                  <a:close/>
                  <a:moveTo>
                    <a:pt x="699135" y="63818"/>
                  </a:moveTo>
                  <a:lnTo>
                    <a:pt x="699135" y="63818"/>
                  </a:lnTo>
                  <a:lnTo>
                    <a:pt x="675323" y="115252"/>
                  </a:lnTo>
                  <a:lnTo>
                    <a:pt x="704850" y="130493"/>
                  </a:lnTo>
                  <a:lnTo>
                    <a:pt x="704850" y="441008"/>
                  </a:lnTo>
                  <a:lnTo>
                    <a:pt x="590550" y="383858"/>
                  </a:lnTo>
                  <a:lnTo>
                    <a:pt x="590550" y="257175"/>
                  </a:lnTo>
                  <a:lnTo>
                    <a:pt x="552450" y="257175"/>
                  </a:lnTo>
                  <a:lnTo>
                    <a:pt x="552450" y="383858"/>
                  </a:lnTo>
                  <a:lnTo>
                    <a:pt x="400050" y="460058"/>
                  </a:lnTo>
                  <a:lnTo>
                    <a:pt x="400050" y="149543"/>
                  </a:lnTo>
                  <a:lnTo>
                    <a:pt x="467678" y="115252"/>
                  </a:lnTo>
                  <a:lnTo>
                    <a:pt x="443865" y="63818"/>
                  </a:lnTo>
                  <a:lnTo>
                    <a:pt x="381000" y="95250"/>
                  </a:lnTo>
                  <a:lnTo>
                    <a:pt x="190500" y="0"/>
                  </a:lnTo>
                  <a:lnTo>
                    <a:pt x="0" y="95250"/>
                  </a:lnTo>
                  <a:lnTo>
                    <a:pt x="0" y="533400"/>
                  </a:lnTo>
                  <a:lnTo>
                    <a:pt x="190500" y="438150"/>
                  </a:lnTo>
                  <a:lnTo>
                    <a:pt x="381000" y="533400"/>
                  </a:lnTo>
                  <a:lnTo>
                    <a:pt x="571500" y="438150"/>
                  </a:lnTo>
                  <a:lnTo>
                    <a:pt x="762000" y="533400"/>
                  </a:lnTo>
                  <a:lnTo>
                    <a:pt x="762000" y="95250"/>
                  </a:lnTo>
                  <a:lnTo>
                    <a:pt x="699135" y="638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66385A4-06F9-491D-CE87-5EFC26EC308E}"/>
              </a:ext>
            </a:extLst>
          </p:cNvPr>
          <p:cNvGrpSpPr/>
          <p:nvPr/>
        </p:nvGrpSpPr>
        <p:grpSpPr>
          <a:xfrm>
            <a:off x="2088673" y="4368264"/>
            <a:ext cx="723900" cy="714375"/>
            <a:chOff x="2088673" y="4368264"/>
            <a:chExt cx="723900" cy="714375"/>
          </a:xfrm>
          <a:gradFill>
            <a:gsLst>
              <a:gs pos="0">
                <a:srgbClr val="466EB6"/>
              </a:gs>
              <a:gs pos="100000">
                <a:srgbClr val="86B1F2"/>
              </a:gs>
            </a:gsLst>
            <a:lin ang="5400000" scaled="1"/>
          </a:gra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4E25D74-0CD0-A40D-EB91-428314AC8A3B}"/>
                </a:ext>
              </a:extLst>
            </p:cNvPr>
            <p:cNvSpPr/>
            <p:nvPr/>
          </p:nvSpPr>
          <p:spPr>
            <a:xfrm>
              <a:off x="2473578" y="4654014"/>
              <a:ext cx="110394" cy="77723"/>
            </a:xfrm>
            <a:custGeom>
              <a:avLst/>
              <a:gdLst>
                <a:gd name="connsiteX0" fmla="*/ 0 w 110394"/>
                <a:gd name="connsiteY0" fmla="*/ 0 h 77723"/>
                <a:gd name="connsiteX1" fmla="*/ 77724 w 110394"/>
                <a:gd name="connsiteY1" fmla="*/ 77724 h 77723"/>
                <a:gd name="connsiteX2" fmla="*/ 110395 w 110394"/>
                <a:gd name="connsiteY2" fmla="*/ 0 h 7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94" h="77723">
                  <a:moveTo>
                    <a:pt x="0" y="0"/>
                  </a:moveTo>
                  <a:lnTo>
                    <a:pt x="77724" y="77724"/>
                  </a:lnTo>
                  <a:cubicBezTo>
                    <a:pt x="96793" y="56068"/>
                    <a:pt x="108265" y="28776"/>
                    <a:pt x="11039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818E8BF-7D85-93F5-0ECB-6612678B30BD}"/>
                </a:ext>
              </a:extLst>
            </p:cNvPr>
            <p:cNvSpPr/>
            <p:nvPr/>
          </p:nvSpPr>
          <p:spPr>
            <a:xfrm>
              <a:off x="2316889" y="4511615"/>
              <a:ext cx="220982" cy="266391"/>
            </a:xfrm>
            <a:custGeom>
              <a:avLst/>
              <a:gdLst>
                <a:gd name="connsiteX0" fmla="*/ 124208 w 220982"/>
                <a:gd name="connsiteY0" fmla="*/ 136779 h 266391"/>
                <a:gd name="connsiteX1" fmla="*/ 124208 w 220982"/>
                <a:gd name="connsiteY1" fmla="*/ 0 h 266391"/>
                <a:gd name="connsiteX2" fmla="*/ 319 w 220982"/>
                <a:gd name="connsiteY2" fmla="*/ 142183 h 266391"/>
                <a:gd name="connsiteX3" fmla="*/ 142502 w 220982"/>
                <a:gd name="connsiteY3" fmla="*/ 266072 h 266391"/>
                <a:gd name="connsiteX4" fmla="*/ 220982 w 220982"/>
                <a:gd name="connsiteY4" fmla="*/ 233553 h 26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82" h="266391">
                  <a:moveTo>
                    <a:pt x="124208" y="136779"/>
                  </a:moveTo>
                  <a:lnTo>
                    <a:pt x="124208" y="0"/>
                  </a:lnTo>
                  <a:cubicBezTo>
                    <a:pt x="50734" y="5051"/>
                    <a:pt x="-4733" y="68709"/>
                    <a:pt x="319" y="142183"/>
                  </a:cubicBezTo>
                  <a:cubicBezTo>
                    <a:pt x="5371" y="215657"/>
                    <a:pt x="69028" y="271123"/>
                    <a:pt x="142502" y="266072"/>
                  </a:cubicBezTo>
                  <a:cubicBezTo>
                    <a:pt x="171508" y="264078"/>
                    <a:pt x="199066" y="252658"/>
                    <a:pt x="220982" y="2335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2EEA2A0-FBA9-0E07-BFD5-D7C605CBCBF4}"/>
                </a:ext>
              </a:extLst>
            </p:cNvPr>
            <p:cNvSpPr/>
            <p:nvPr/>
          </p:nvSpPr>
          <p:spPr>
            <a:xfrm>
              <a:off x="2460148" y="4511615"/>
              <a:ext cx="123825" cy="123348"/>
            </a:xfrm>
            <a:custGeom>
              <a:avLst/>
              <a:gdLst>
                <a:gd name="connsiteX0" fmla="*/ 0 w 123825"/>
                <a:gd name="connsiteY0" fmla="*/ 123349 h 123348"/>
                <a:gd name="connsiteX1" fmla="*/ 123825 w 123825"/>
                <a:gd name="connsiteY1" fmla="*/ 123349 h 123348"/>
                <a:gd name="connsiteX2" fmla="*/ 0 w 123825"/>
                <a:gd name="connsiteY2" fmla="*/ 0 h 123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123348">
                  <a:moveTo>
                    <a:pt x="0" y="123349"/>
                  </a:moveTo>
                  <a:lnTo>
                    <a:pt x="123825" y="123349"/>
                  </a:lnTo>
                  <a:cubicBezTo>
                    <a:pt x="119003" y="57144"/>
                    <a:pt x="66223" y="4566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EB2F32C-CA52-1C13-4E8F-912A78191FD9}"/>
                </a:ext>
              </a:extLst>
            </p:cNvPr>
            <p:cNvSpPr/>
            <p:nvPr/>
          </p:nvSpPr>
          <p:spPr>
            <a:xfrm>
              <a:off x="2088673" y="4368264"/>
              <a:ext cx="723900" cy="714375"/>
            </a:xfrm>
            <a:custGeom>
              <a:avLst/>
              <a:gdLst>
                <a:gd name="connsiteX0" fmla="*/ 628650 w 723900"/>
                <a:gd name="connsiteY0" fmla="*/ 104775 h 714375"/>
                <a:gd name="connsiteX1" fmla="*/ 628650 w 723900"/>
                <a:gd name="connsiteY1" fmla="*/ 447675 h 714375"/>
                <a:gd name="connsiteX2" fmla="*/ 95250 w 723900"/>
                <a:gd name="connsiteY2" fmla="*/ 447675 h 714375"/>
                <a:gd name="connsiteX3" fmla="*/ 95250 w 723900"/>
                <a:gd name="connsiteY3" fmla="*/ 104775 h 714375"/>
                <a:gd name="connsiteX4" fmla="*/ 704850 w 723900"/>
                <a:gd name="connsiteY4" fmla="*/ 466725 h 714375"/>
                <a:gd name="connsiteX5" fmla="*/ 685800 w 723900"/>
                <a:gd name="connsiteY5" fmla="*/ 466725 h 714375"/>
                <a:gd name="connsiteX6" fmla="*/ 685800 w 723900"/>
                <a:gd name="connsiteY6" fmla="*/ 76200 h 714375"/>
                <a:gd name="connsiteX7" fmla="*/ 704850 w 723900"/>
                <a:gd name="connsiteY7" fmla="*/ 76200 h 714375"/>
                <a:gd name="connsiteX8" fmla="*/ 723900 w 723900"/>
                <a:gd name="connsiteY8" fmla="*/ 57150 h 714375"/>
                <a:gd name="connsiteX9" fmla="*/ 704850 w 723900"/>
                <a:gd name="connsiteY9" fmla="*/ 38100 h 714375"/>
                <a:gd name="connsiteX10" fmla="*/ 381000 w 723900"/>
                <a:gd name="connsiteY10" fmla="*/ 38100 h 714375"/>
                <a:gd name="connsiteX11" fmla="*/ 381000 w 723900"/>
                <a:gd name="connsiteY11" fmla="*/ 19050 h 714375"/>
                <a:gd name="connsiteX12" fmla="*/ 361950 w 723900"/>
                <a:gd name="connsiteY12" fmla="*/ 0 h 714375"/>
                <a:gd name="connsiteX13" fmla="*/ 342900 w 723900"/>
                <a:gd name="connsiteY13" fmla="*/ 19050 h 714375"/>
                <a:gd name="connsiteX14" fmla="*/ 342900 w 723900"/>
                <a:gd name="connsiteY14" fmla="*/ 38100 h 714375"/>
                <a:gd name="connsiteX15" fmla="*/ 19050 w 723900"/>
                <a:gd name="connsiteY15" fmla="*/ 38100 h 714375"/>
                <a:gd name="connsiteX16" fmla="*/ 0 w 723900"/>
                <a:gd name="connsiteY16" fmla="*/ 57150 h 714375"/>
                <a:gd name="connsiteX17" fmla="*/ 19050 w 723900"/>
                <a:gd name="connsiteY17" fmla="*/ 76200 h 714375"/>
                <a:gd name="connsiteX18" fmla="*/ 38100 w 723900"/>
                <a:gd name="connsiteY18" fmla="*/ 76200 h 714375"/>
                <a:gd name="connsiteX19" fmla="*/ 38100 w 723900"/>
                <a:gd name="connsiteY19" fmla="*/ 466725 h 714375"/>
                <a:gd name="connsiteX20" fmla="*/ 19050 w 723900"/>
                <a:gd name="connsiteY20" fmla="*/ 466725 h 714375"/>
                <a:gd name="connsiteX21" fmla="*/ 0 w 723900"/>
                <a:gd name="connsiteY21" fmla="*/ 485775 h 714375"/>
                <a:gd name="connsiteX22" fmla="*/ 19050 w 723900"/>
                <a:gd name="connsiteY22" fmla="*/ 504825 h 714375"/>
                <a:gd name="connsiteX23" fmla="*/ 309944 w 723900"/>
                <a:gd name="connsiteY23" fmla="*/ 504825 h 714375"/>
                <a:gd name="connsiteX24" fmla="*/ 163259 w 723900"/>
                <a:gd name="connsiteY24" fmla="*/ 651510 h 714375"/>
                <a:gd name="connsiteX25" fmla="*/ 163401 w 723900"/>
                <a:gd name="connsiteY25" fmla="*/ 678609 h 714375"/>
                <a:gd name="connsiteX26" fmla="*/ 190500 w 723900"/>
                <a:gd name="connsiteY26" fmla="*/ 678466 h 714375"/>
                <a:gd name="connsiteX27" fmla="*/ 342900 w 723900"/>
                <a:gd name="connsiteY27" fmla="*/ 526066 h 714375"/>
                <a:gd name="connsiteX28" fmla="*/ 342900 w 723900"/>
                <a:gd name="connsiteY28" fmla="*/ 695325 h 714375"/>
                <a:gd name="connsiteX29" fmla="*/ 361950 w 723900"/>
                <a:gd name="connsiteY29" fmla="*/ 714375 h 714375"/>
                <a:gd name="connsiteX30" fmla="*/ 381000 w 723900"/>
                <a:gd name="connsiteY30" fmla="*/ 695325 h 714375"/>
                <a:gd name="connsiteX31" fmla="*/ 381000 w 723900"/>
                <a:gd name="connsiteY31" fmla="*/ 525780 h 714375"/>
                <a:gd name="connsiteX32" fmla="*/ 533400 w 723900"/>
                <a:gd name="connsiteY32" fmla="*/ 678180 h 714375"/>
                <a:gd name="connsiteX33" fmla="*/ 560356 w 723900"/>
                <a:gd name="connsiteY33" fmla="*/ 678180 h 714375"/>
                <a:gd name="connsiteX34" fmla="*/ 560356 w 723900"/>
                <a:gd name="connsiteY34" fmla="*/ 651224 h 714375"/>
                <a:gd name="connsiteX35" fmla="*/ 413957 w 723900"/>
                <a:gd name="connsiteY35" fmla="*/ 504825 h 714375"/>
                <a:gd name="connsiteX36" fmla="*/ 704850 w 723900"/>
                <a:gd name="connsiteY36" fmla="*/ 504825 h 714375"/>
                <a:gd name="connsiteX37" fmla="*/ 723900 w 723900"/>
                <a:gd name="connsiteY37" fmla="*/ 485775 h 714375"/>
                <a:gd name="connsiteX38" fmla="*/ 704850 w 723900"/>
                <a:gd name="connsiteY38" fmla="*/ 466725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23900" h="714375">
                  <a:moveTo>
                    <a:pt x="628650" y="104775"/>
                  </a:moveTo>
                  <a:lnTo>
                    <a:pt x="628650" y="447675"/>
                  </a:lnTo>
                  <a:lnTo>
                    <a:pt x="95250" y="447675"/>
                  </a:lnTo>
                  <a:lnTo>
                    <a:pt x="95250" y="104775"/>
                  </a:lnTo>
                  <a:close/>
                  <a:moveTo>
                    <a:pt x="704850" y="466725"/>
                  </a:moveTo>
                  <a:lnTo>
                    <a:pt x="685800" y="466725"/>
                  </a:lnTo>
                  <a:lnTo>
                    <a:pt x="685800" y="76200"/>
                  </a:lnTo>
                  <a:lnTo>
                    <a:pt x="704850" y="76200"/>
                  </a:lnTo>
                  <a:cubicBezTo>
                    <a:pt x="715371" y="76200"/>
                    <a:pt x="723900" y="67671"/>
                    <a:pt x="723900" y="57150"/>
                  </a:cubicBezTo>
                  <a:cubicBezTo>
                    <a:pt x="723900" y="46629"/>
                    <a:pt x="715371" y="38100"/>
                    <a:pt x="704850" y="38100"/>
                  </a:cubicBezTo>
                  <a:lnTo>
                    <a:pt x="381000" y="38100"/>
                  </a:lnTo>
                  <a:lnTo>
                    <a:pt x="381000" y="19050"/>
                  </a:lnTo>
                  <a:cubicBezTo>
                    <a:pt x="381000" y="8529"/>
                    <a:pt x="372471" y="0"/>
                    <a:pt x="361950" y="0"/>
                  </a:cubicBezTo>
                  <a:cubicBezTo>
                    <a:pt x="351429" y="0"/>
                    <a:pt x="342900" y="8529"/>
                    <a:pt x="342900" y="19050"/>
                  </a:cubicBezTo>
                  <a:lnTo>
                    <a:pt x="342900" y="38100"/>
                  </a:lnTo>
                  <a:lnTo>
                    <a:pt x="19050" y="38100"/>
                  </a:lnTo>
                  <a:cubicBezTo>
                    <a:pt x="8529" y="38100"/>
                    <a:pt x="0" y="46629"/>
                    <a:pt x="0" y="57150"/>
                  </a:cubicBezTo>
                  <a:cubicBezTo>
                    <a:pt x="0" y="67671"/>
                    <a:pt x="8529" y="76200"/>
                    <a:pt x="19050" y="76200"/>
                  </a:cubicBezTo>
                  <a:lnTo>
                    <a:pt x="38100" y="76200"/>
                  </a:lnTo>
                  <a:lnTo>
                    <a:pt x="38100" y="466725"/>
                  </a:lnTo>
                  <a:lnTo>
                    <a:pt x="19050" y="466725"/>
                  </a:lnTo>
                  <a:cubicBezTo>
                    <a:pt x="8529" y="466725"/>
                    <a:pt x="0" y="475254"/>
                    <a:pt x="0" y="485775"/>
                  </a:cubicBezTo>
                  <a:cubicBezTo>
                    <a:pt x="0" y="496296"/>
                    <a:pt x="8529" y="504825"/>
                    <a:pt x="19050" y="504825"/>
                  </a:cubicBezTo>
                  <a:lnTo>
                    <a:pt x="309944" y="504825"/>
                  </a:lnTo>
                  <a:lnTo>
                    <a:pt x="163259" y="651510"/>
                  </a:lnTo>
                  <a:cubicBezTo>
                    <a:pt x="155815" y="659033"/>
                    <a:pt x="155879" y="671165"/>
                    <a:pt x="163401" y="678609"/>
                  </a:cubicBezTo>
                  <a:cubicBezTo>
                    <a:pt x="170924" y="686052"/>
                    <a:pt x="183056" y="685989"/>
                    <a:pt x="190500" y="678466"/>
                  </a:cubicBezTo>
                  <a:lnTo>
                    <a:pt x="342900" y="526066"/>
                  </a:lnTo>
                  <a:lnTo>
                    <a:pt x="342900" y="695325"/>
                  </a:lnTo>
                  <a:cubicBezTo>
                    <a:pt x="342900" y="705846"/>
                    <a:pt x="351429" y="714375"/>
                    <a:pt x="361950" y="714375"/>
                  </a:cubicBezTo>
                  <a:cubicBezTo>
                    <a:pt x="372471" y="714375"/>
                    <a:pt x="381000" y="705846"/>
                    <a:pt x="381000" y="695325"/>
                  </a:cubicBezTo>
                  <a:lnTo>
                    <a:pt x="381000" y="525780"/>
                  </a:lnTo>
                  <a:lnTo>
                    <a:pt x="533400" y="678180"/>
                  </a:lnTo>
                  <a:cubicBezTo>
                    <a:pt x="540844" y="685624"/>
                    <a:pt x="552912" y="685624"/>
                    <a:pt x="560356" y="678180"/>
                  </a:cubicBezTo>
                  <a:cubicBezTo>
                    <a:pt x="567800" y="670736"/>
                    <a:pt x="567800" y="658668"/>
                    <a:pt x="560356" y="651224"/>
                  </a:cubicBezTo>
                  <a:lnTo>
                    <a:pt x="413957" y="504825"/>
                  </a:lnTo>
                  <a:lnTo>
                    <a:pt x="704850" y="504825"/>
                  </a:lnTo>
                  <a:cubicBezTo>
                    <a:pt x="715371" y="504825"/>
                    <a:pt x="723900" y="496296"/>
                    <a:pt x="723900" y="485775"/>
                  </a:cubicBezTo>
                  <a:cubicBezTo>
                    <a:pt x="723900" y="475254"/>
                    <a:pt x="715371" y="466725"/>
                    <a:pt x="704850" y="4667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0895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143145" y="223709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9CC27D6-7CA7-0D3B-A7AD-714BD9DF1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1725271"/>
            <a:ext cx="7344816" cy="4929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0E3777D7-0CCC-7FCB-48A9-3D153808D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2117" y="1830084"/>
            <a:ext cx="365917" cy="30777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sz="2000" dirty="0">
                <a:latin typeface="+mj-lt"/>
                <a:sym typeface="+mn-lt"/>
              </a:rPr>
              <a:t>1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6E4841A-F939-59C1-C94A-5718D6855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2678962"/>
            <a:ext cx="7344816" cy="4929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Text Box 12">
            <a:extLst>
              <a:ext uri="{FF2B5EF4-FFF2-40B4-BE49-F238E27FC236}">
                <a16:creationId xmlns:a16="http://schemas.microsoft.com/office/drawing/2014/main" id="{F4FFA0D8-C005-6998-2EAB-610C588161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2117" y="2783082"/>
            <a:ext cx="365917" cy="30777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sz="2000" dirty="0">
                <a:latin typeface="+mj-lt"/>
                <a:sym typeface="+mn-lt"/>
              </a:rPr>
              <a:t>2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C30C64E2-A225-3638-46AE-A51B02962F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3652356"/>
            <a:ext cx="7344816" cy="4929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C7A5D38E-2397-E407-5ECC-6A04842B5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2117" y="3756475"/>
            <a:ext cx="365917" cy="30777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sz="2000" dirty="0">
                <a:latin typeface="+mj-lt"/>
                <a:sym typeface="+mn-lt"/>
              </a:rPr>
              <a:t>3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1843DFFE-1DF8-98A3-2554-AE1A2E8BC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603627"/>
            <a:ext cx="7344816" cy="4929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6D4DF73A-ABA9-DF30-8FDD-95507C6A3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2117" y="4707746"/>
            <a:ext cx="365917" cy="30777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b="1">
                <a:gradFill flip="none" rotWithShape="1">
                  <a:gsLst>
                    <a:gs pos="0">
                      <a:srgbClr val="466EB6"/>
                    </a:gs>
                    <a:gs pos="100000">
                      <a:srgbClr val="13375B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en-US" altLang="zh-CN" sz="2000" dirty="0">
                <a:latin typeface="+mj-lt"/>
                <a:sym typeface="+mn-lt"/>
              </a:rPr>
              <a:t>4</a:t>
            </a:r>
          </a:p>
        </p:txBody>
      </p:sp>
      <p:sp>
        <p:nvSpPr>
          <p:cNvPr id="12" name="矩形 1">
            <a:extLst>
              <a:ext uri="{FF2B5EF4-FFF2-40B4-BE49-F238E27FC236}">
                <a16:creationId xmlns:a16="http://schemas.microsoft.com/office/drawing/2014/main" id="{A51A1FC8-7CCD-2BFA-B462-BADA270F429F}"/>
              </a:ext>
            </a:extLst>
          </p:cNvPr>
          <p:cNvSpPr/>
          <p:nvPr/>
        </p:nvSpPr>
        <p:spPr>
          <a:xfrm>
            <a:off x="3257029" y="1400232"/>
            <a:ext cx="1757363" cy="1168003"/>
          </a:xfrm>
          <a:custGeom>
            <a:avLst/>
            <a:gdLst/>
            <a:ahLst/>
            <a:cxnLst/>
            <a:rect l="l" t="t" r="r" b="b"/>
            <a:pathLst>
              <a:path w="2343150" h="1557337">
                <a:moveTo>
                  <a:pt x="0" y="0"/>
                </a:moveTo>
                <a:lnTo>
                  <a:pt x="2343150" y="0"/>
                </a:lnTo>
                <a:lnTo>
                  <a:pt x="2343150" y="1168003"/>
                </a:lnTo>
                <a:lnTo>
                  <a:pt x="1171575" y="1557337"/>
                </a:lnTo>
                <a:lnTo>
                  <a:pt x="0" y="1168003"/>
                </a:lnTo>
                <a:close/>
              </a:path>
            </a:pathLst>
          </a:cu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添加标题</a:t>
            </a:r>
          </a:p>
        </p:txBody>
      </p:sp>
      <p:sp>
        <p:nvSpPr>
          <p:cNvPr id="13" name="矩形 18">
            <a:extLst>
              <a:ext uri="{FF2B5EF4-FFF2-40B4-BE49-F238E27FC236}">
                <a16:creationId xmlns:a16="http://schemas.microsoft.com/office/drawing/2014/main" id="{29784E07-3488-3A12-8BDA-CDB39267F80B}"/>
              </a:ext>
            </a:extLst>
          </p:cNvPr>
          <p:cNvSpPr/>
          <p:nvPr/>
        </p:nvSpPr>
        <p:spPr>
          <a:xfrm>
            <a:off x="3257029" y="2353920"/>
            <a:ext cx="1757363" cy="1168004"/>
          </a:xfrm>
          <a:custGeom>
            <a:avLst/>
            <a:gdLst/>
            <a:ahLst/>
            <a:cxnLst/>
            <a:rect l="l" t="t" r="r" b="b"/>
            <a:pathLst>
              <a:path w="2343150" h="1557338">
                <a:moveTo>
                  <a:pt x="0" y="0"/>
                </a:moveTo>
                <a:lnTo>
                  <a:pt x="1171575" y="389335"/>
                </a:lnTo>
                <a:lnTo>
                  <a:pt x="2343150" y="0"/>
                </a:lnTo>
                <a:lnTo>
                  <a:pt x="2343150" y="1168004"/>
                </a:lnTo>
                <a:lnTo>
                  <a:pt x="1171575" y="1557338"/>
                </a:lnTo>
                <a:lnTo>
                  <a:pt x="0" y="1168004"/>
                </a:lnTo>
                <a:close/>
              </a:path>
            </a:pathLst>
          </a:cu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添加标题</a:t>
            </a:r>
          </a:p>
        </p:txBody>
      </p:sp>
      <p:sp>
        <p:nvSpPr>
          <p:cNvPr id="14" name="矩形 19">
            <a:extLst>
              <a:ext uri="{FF2B5EF4-FFF2-40B4-BE49-F238E27FC236}">
                <a16:creationId xmlns:a16="http://schemas.microsoft.com/office/drawing/2014/main" id="{593135FC-7634-8C65-F6CE-DDA3CB2AD540}"/>
              </a:ext>
            </a:extLst>
          </p:cNvPr>
          <p:cNvSpPr/>
          <p:nvPr/>
        </p:nvSpPr>
        <p:spPr>
          <a:xfrm>
            <a:off x="3257029" y="3327314"/>
            <a:ext cx="1757363" cy="1168004"/>
          </a:xfrm>
          <a:custGeom>
            <a:avLst/>
            <a:gdLst/>
            <a:ahLst/>
            <a:cxnLst/>
            <a:rect l="l" t="t" r="r" b="b"/>
            <a:pathLst>
              <a:path w="2343150" h="1557338">
                <a:moveTo>
                  <a:pt x="2343150" y="0"/>
                </a:moveTo>
                <a:lnTo>
                  <a:pt x="2343150" y="1168004"/>
                </a:lnTo>
                <a:lnTo>
                  <a:pt x="1171575" y="1557338"/>
                </a:lnTo>
                <a:lnTo>
                  <a:pt x="0" y="1168004"/>
                </a:lnTo>
                <a:lnTo>
                  <a:pt x="0" y="560040"/>
                </a:lnTo>
                <a:lnTo>
                  <a:pt x="17388" y="560040"/>
                </a:lnTo>
                <a:lnTo>
                  <a:pt x="17388" y="5778"/>
                </a:lnTo>
                <a:lnTo>
                  <a:pt x="1171575" y="389335"/>
                </a:lnTo>
                <a:close/>
              </a:path>
            </a:pathLst>
          </a:cu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添加标题</a:t>
            </a:r>
          </a:p>
        </p:txBody>
      </p:sp>
      <p:sp>
        <p:nvSpPr>
          <p:cNvPr id="15" name="矩形 20">
            <a:extLst>
              <a:ext uri="{FF2B5EF4-FFF2-40B4-BE49-F238E27FC236}">
                <a16:creationId xmlns:a16="http://schemas.microsoft.com/office/drawing/2014/main" id="{53553BC4-6206-AEC2-1836-573CE5EF084C}"/>
              </a:ext>
            </a:extLst>
          </p:cNvPr>
          <p:cNvSpPr/>
          <p:nvPr/>
        </p:nvSpPr>
        <p:spPr>
          <a:xfrm>
            <a:off x="3257029" y="4278584"/>
            <a:ext cx="1757363" cy="1168004"/>
          </a:xfrm>
          <a:custGeom>
            <a:avLst/>
            <a:gdLst/>
            <a:ahLst/>
            <a:cxnLst/>
            <a:rect l="l" t="t" r="r" b="b"/>
            <a:pathLst>
              <a:path w="2343150" h="1557338">
                <a:moveTo>
                  <a:pt x="0" y="0"/>
                </a:moveTo>
                <a:lnTo>
                  <a:pt x="1171575" y="389335"/>
                </a:lnTo>
                <a:lnTo>
                  <a:pt x="2343150" y="0"/>
                </a:lnTo>
                <a:lnTo>
                  <a:pt x="2343150" y="1168004"/>
                </a:lnTo>
                <a:lnTo>
                  <a:pt x="1171575" y="1557338"/>
                </a:lnTo>
                <a:lnTo>
                  <a:pt x="0" y="1168004"/>
                </a:lnTo>
                <a:close/>
              </a:path>
            </a:pathLst>
          </a:cu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D181384-F9EF-5183-9807-7D6228E2F154}"/>
              </a:ext>
            </a:extLst>
          </p:cNvPr>
          <p:cNvSpPr txBox="1"/>
          <p:nvPr/>
        </p:nvSpPr>
        <p:spPr>
          <a:xfrm>
            <a:off x="5171487" y="1813405"/>
            <a:ext cx="4488908" cy="31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9B71993-2544-3E63-042F-5E54D8A85042}"/>
              </a:ext>
            </a:extLst>
          </p:cNvPr>
          <p:cNvSpPr txBox="1"/>
          <p:nvPr/>
        </p:nvSpPr>
        <p:spPr>
          <a:xfrm>
            <a:off x="5171487" y="2768502"/>
            <a:ext cx="4488908" cy="31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D2D9310-1EA6-2632-5757-39739C63AA7C}"/>
              </a:ext>
            </a:extLst>
          </p:cNvPr>
          <p:cNvSpPr txBox="1"/>
          <p:nvPr/>
        </p:nvSpPr>
        <p:spPr>
          <a:xfrm>
            <a:off x="5171487" y="3723599"/>
            <a:ext cx="4488908" cy="31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F9343C2-AC7E-99E2-2A3D-0FB66045DF05}"/>
              </a:ext>
            </a:extLst>
          </p:cNvPr>
          <p:cNvSpPr txBox="1"/>
          <p:nvPr/>
        </p:nvSpPr>
        <p:spPr>
          <a:xfrm>
            <a:off x="5171487" y="4678696"/>
            <a:ext cx="4488908" cy="31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根据自己的需要添加适当的文字，此处添加详细文本描述，建议与... ...</a:t>
            </a:r>
          </a:p>
        </p:txBody>
      </p:sp>
    </p:spTree>
    <p:extLst>
      <p:ext uri="{BB962C8B-B14F-4D97-AF65-F5344CB8AC3E}">
        <p14:creationId xmlns:p14="http://schemas.microsoft.com/office/powerpoint/2010/main" val="1610894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任意多边形: 形状 316">
            <a:extLst>
              <a:ext uri="{FF2B5EF4-FFF2-40B4-BE49-F238E27FC236}">
                <a16:creationId xmlns:a16="http://schemas.microsoft.com/office/drawing/2014/main" id="{3775F04A-5CAC-0B30-2F83-13CEB51C4389}"/>
              </a:ext>
            </a:extLst>
          </p:cNvPr>
          <p:cNvSpPr/>
          <p:nvPr/>
        </p:nvSpPr>
        <p:spPr>
          <a:xfrm>
            <a:off x="10949294" y="1217622"/>
            <a:ext cx="615054" cy="516417"/>
          </a:xfrm>
          <a:custGeom>
            <a:avLst/>
            <a:gdLst>
              <a:gd name="connsiteX0" fmla="*/ 0 w 354078"/>
              <a:gd name="connsiteY0" fmla="*/ 177074 h 297294"/>
              <a:gd name="connsiteX1" fmla="*/ 0 w 354078"/>
              <a:gd name="connsiteY1" fmla="*/ 297294 h 297294"/>
              <a:gd name="connsiteX2" fmla="*/ 69 w 354078"/>
              <a:gd name="connsiteY2" fmla="*/ 297294 h 297294"/>
              <a:gd name="connsiteX3" fmla="*/ 354079 w 354078"/>
              <a:gd name="connsiteY3" fmla="*/ 297294 h 297294"/>
              <a:gd name="connsiteX4" fmla="*/ 354079 w 354078"/>
              <a:gd name="connsiteY4" fmla="*/ 177005 h 297294"/>
              <a:gd name="connsiteX5" fmla="*/ 177074 w 354078"/>
              <a:gd name="connsiteY5" fmla="*/ 0 h 297294"/>
              <a:gd name="connsiteX6" fmla="*/ 176594 w 354078"/>
              <a:gd name="connsiteY6" fmla="*/ 0 h 297294"/>
              <a:gd name="connsiteX7" fmla="*/ 176388 w 354078"/>
              <a:gd name="connsiteY7" fmla="*/ 0 h 297294"/>
              <a:gd name="connsiteX8" fmla="*/ 70432 w 354078"/>
              <a:gd name="connsiteY8" fmla="*/ 35662 h 297294"/>
              <a:gd name="connsiteX9" fmla="*/ 69 w 354078"/>
              <a:gd name="connsiteY9" fmla="*/ 172479 h 297294"/>
              <a:gd name="connsiteX10" fmla="*/ 0 w 354078"/>
              <a:gd name="connsiteY10" fmla="*/ 172479 h 297294"/>
              <a:gd name="connsiteX11" fmla="*/ 0 w 354078"/>
              <a:gd name="connsiteY11" fmla="*/ 177074 h 29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4078" h="297294">
                <a:moveTo>
                  <a:pt x="0" y="177074"/>
                </a:moveTo>
                <a:lnTo>
                  <a:pt x="0" y="297294"/>
                </a:lnTo>
                <a:lnTo>
                  <a:pt x="69" y="297294"/>
                </a:lnTo>
                <a:lnTo>
                  <a:pt x="354079" y="297294"/>
                </a:lnTo>
                <a:lnTo>
                  <a:pt x="354079" y="177005"/>
                </a:lnTo>
                <a:cubicBezTo>
                  <a:pt x="354079" y="79210"/>
                  <a:pt x="274800" y="0"/>
                  <a:pt x="177074" y="0"/>
                </a:cubicBezTo>
                <a:cubicBezTo>
                  <a:pt x="176937" y="0"/>
                  <a:pt x="176731" y="0"/>
                  <a:pt x="176594" y="0"/>
                </a:cubicBezTo>
                <a:cubicBezTo>
                  <a:pt x="176525" y="0"/>
                  <a:pt x="176456" y="0"/>
                  <a:pt x="176388" y="0"/>
                </a:cubicBezTo>
                <a:cubicBezTo>
                  <a:pt x="169941" y="411"/>
                  <a:pt x="116723" y="4458"/>
                  <a:pt x="70432" y="35662"/>
                </a:cubicBezTo>
                <a:cubicBezTo>
                  <a:pt x="28735" y="67071"/>
                  <a:pt x="1440" y="116586"/>
                  <a:pt x="69" y="172479"/>
                </a:cubicBezTo>
                <a:lnTo>
                  <a:pt x="0" y="172479"/>
                </a:lnTo>
                <a:cubicBezTo>
                  <a:pt x="0" y="173987"/>
                  <a:pt x="0" y="175496"/>
                  <a:pt x="0" y="177074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81787DF-329F-BB61-7DB8-221658E64F80}"/>
              </a:ext>
            </a:extLst>
          </p:cNvPr>
          <p:cNvGrpSpPr/>
          <p:nvPr/>
        </p:nvGrpSpPr>
        <p:grpSpPr>
          <a:xfrm>
            <a:off x="1271248" y="1217502"/>
            <a:ext cx="10059595" cy="4409962"/>
            <a:chOff x="1271248" y="1377156"/>
            <a:chExt cx="10059595" cy="440996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BD6D8CD-CF98-3257-9999-F411EC5F0FA9}"/>
                </a:ext>
              </a:extLst>
            </p:cNvPr>
            <p:cNvSpPr/>
            <p:nvPr/>
          </p:nvSpPr>
          <p:spPr>
            <a:xfrm>
              <a:off x="1271248" y="1377156"/>
              <a:ext cx="10059595" cy="2005450"/>
            </a:xfrm>
            <a:custGeom>
              <a:avLst/>
              <a:gdLst>
                <a:gd name="connsiteX0" fmla="*/ 307589 w 10059595"/>
                <a:gd name="connsiteY0" fmla="*/ 0 h 2005450"/>
                <a:gd name="connsiteX1" fmla="*/ 1984188 w 10059595"/>
                <a:gd name="connsiteY1" fmla="*/ 0 h 2005450"/>
                <a:gd name="connsiteX2" fmla="*/ 3353200 w 10059595"/>
                <a:gd name="connsiteY2" fmla="*/ 0 h 2005450"/>
                <a:gd name="connsiteX3" fmla="*/ 3660787 w 10059595"/>
                <a:gd name="connsiteY3" fmla="*/ 0 h 2005450"/>
                <a:gd name="connsiteX4" fmla="*/ 5029799 w 10059595"/>
                <a:gd name="connsiteY4" fmla="*/ 0 h 2005450"/>
                <a:gd name="connsiteX5" fmla="*/ 5337386 w 10059595"/>
                <a:gd name="connsiteY5" fmla="*/ 0 h 2005450"/>
                <a:gd name="connsiteX6" fmla="*/ 6706398 w 10059595"/>
                <a:gd name="connsiteY6" fmla="*/ 0 h 2005450"/>
                <a:gd name="connsiteX7" fmla="*/ 7013985 w 10059595"/>
                <a:gd name="connsiteY7" fmla="*/ 0 h 2005450"/>
                <a:gd name="connsiteX8" fmla="*/ 8382997 w 10059595"/>
                <a:gd name="connsiteY8" fmla="*/ 0 h 2005450"/>
                <a:gd name="connsiteX9" fmla="*/ 10059595 w 10059595"/>
                <a:gd name="connsiteY9" fmla="*/ 0 h 2005450"/>
                <a:gd name="connsiteX10" fmla="*/ 10058762 w 10059595"/>
                <a:gd name="connsiteY10" fmla="*/ 119 h 2005450"/>
                <a:gd name="connsiteX11" fmla="*/ 10058403 w 10059595"/>
                <a:gd name="connsiteY11" fmla="*/ 119 h 2005450"/>
                <a:gd name="connsiteX12" fmla="*/ 9874352 w 10059595"/>
                <a:gd name="connsiteY12" fmla="*/ 62066 h 2005450"/>
                <a:gd name="connsiteX13" fmla="*/ 9752008 w 10059595"/>
                <a:gd name="connsiteY13" fmla="*/ 299724 h 2005450"/>
                <a:gd name="connsiteX14" fmla="*/ 9751890 w 10059595"/>
                <a:gd name="connsiteY14" fmla="*/ 307706 h 2005450"/>
                <a:gd name="connsiteX15" fmla="*/ 9751890 w 10059595"/>
                <a:gd name="connsiteY15" fmla="*/ 516537 h 2005450"/>
                <a:gd name="connsiteX16" fmla="*/ 9751890 w 10059595"/>
                <a:gd name="connsiteY16" fmla="*/ 2005450 h 2005450"/>
                <a:gd name="connsiteX17" fmla="*/ 0 w 10059595"/>
                <a:gd name="connsiteY17" fmla="*/ 2005450 h 2005450"/>
                <a:gd name="connsiteX18" fmla="*/ 0 w 10059595"/>
                <a:gd name="connsiteY18" fmla="*/ 307706 h 2005450"/>
                <a:gd name="connsiteX19" fmla="*/ 307589 w 10059595"/>
                <a:gd name="connsiteY19" fmla="*/ 0 h 200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059595" h="2005450">
                  <a:moveTo>
                    <a:pt x="307589" y="0"/>
                  </a:moveTo>
                  <a:lnTo>
                    <a:pt x="1984188" y="0"/>
                  </a:lnTo>
                  <a:lnTo>
                    <a:pt x="3353200" y="0"/>
                  </a:lnTo>
                  <a:lnTo>
                    <a:pt x="3660787" y="0"/>
                  </a:lnTo>
                  <a:lnTo>
                    <a:pt x="5029799" y="0"/>
                  </a:lnTo>
                  <a:lnTo>
                    <a:pt x="5337386" y="0"/>
                  </a:lnTo>
                  <a:lnTo>
                    <a:pt x="6706398" y="0"/>
                  </a:lnTo>
                  <a:lnTo>
                    <a:pt x="7013985" y="0"/>
                  </a:lnTo>
                  <a:lnTo>
                    <a:pt x="8382997" y="0"/>
                  </a:lnTo>
                  <a:lnTo>
                    <a:pt x="10059595" y="0"/>
                  </a:lnTo>
                  <a:cubicBezTo>
                    <a:pt x="10059595" y="0"/>
                    <a:pt x="10059358" y="0"/>
                    <a:pt x="10058762" y="119"/>
                  </a:cubicBezTo>
                  <a:cubicBezTo>
                    <a:pt x="10058643" y="119"/>
                    <a:pt x="10058524" y="119"/>
                    <a:pt x="10058403" y="119"/>
                  </a:cubicBezTo>
                  <a:cubicBezTo>
                    <a:pt x="9989311" y="358"/>
                    <a:pt x="9925576" y="23350"/>
                    <a:pt x="9874352" y="62066"/>
                  </a:cubicBezTo>
                  <a:cubicBezTo>
                    <a:pt x="9810500" y="104952"/>
                    <a:pt x="9754271" y="177499"/>
                    <a:pt x="9752008" y="299724"/>
                  </a:cubicBezTo>
                  <a:cubicBezTo>
                    <a:pt x="9751890" y="302346"/>
                    <a:pt x="9751890" y="304967"/>
                    <a:pt x="9751890" y="307706"/>
                  </a:cubicBezTo>
                  <a:lnTo>
                    <a:pt x="9751890" y="516537"/>
                  </a:lnTo>
                  <a:lnTo>
                    <a:pt x="9751890" y="2005450"/>
                  </a:lnTo>
                  <a:lnTo>
                    <a:pt x="0" y="2005450"/>
                  </a:lnTo>
                  <a:lnTo>
                    <a:pt x="0" y="307706"/>
                  </a:lnTo>
                  <a:cubicBezTo>
                    <a:pt x="0" y="137592"/>
                    <a:pt x="137831" y="119"/>
                    <a:pt x="307589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7D7A595-342F-02FE-5043-0405C71CC517}"/>
                </a:ext>
              </a:extLst>
            </p:cNvPr>
            <p:cNvSpPr/>
            <p:nvPr/>
          </p:nvSpPr>
          <p:spPr>
            <a:xfrm>
              <a:off x="1271248" y="3781667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F63569-81FC-E204-C6B7-11DB43370AD2}"/>
                </a:ext>
              </a:extLst>
            </p:cNvPr>
            <p:cNvSpPr/>
            <p:nvPr/>
          </p:nvSpPr>
          <p:spPr>
            <a:xfrm>
              <a:off x="1271248" y="2886595"/>
              <a:ext cx="9751890" cy="2005451"/>
            </a:xfrm>
            <a:custGeom>
              <a:avLst/>
              <a:gdLst>
                <a:gd name="connsiteX0" fmla="*/ 0 w 9751890"/>
                <a:gd name="connsiteY0" fmla="*/ 0 h 2005451"/>
                <a:gd name="connsiteX1" fmla="*/ 9751890 w 9751890"/>
                <a:gd name="connsiteY1" fmla="*/ 0 h 2005451"/>
                <a:gd name="connsiteX2" fmla="*/ 9751890 w 9751890"/>
                <a:gd name="connsiteY2" fmla="*/ 1697865 h 2005451"/>
                <a:gd name="connsiteX3" fmla="*/ 9444302 w 9751890"/>
                <a:gd name="connsiteY3" fmla="*/ 2005451 h 2005451"/>
                <a:gd name="connsiteX4" fmla="*/ 9160904 w 9751890"/>
                <a:gd name="connsiteY4" fmla="*/ 1817642 h 2005451"/>
                <a:gd name="connsiteX5" fmla="*/ 9142552 w 9751890"/>
                <a:gd name="connsiteY5" fmla="*/ 1726767 h 2005451"/>
                <a:gd name="connsiteX6" fmla="*/ 0 w 9751890"/>
                <a:gd name="connsiteY6" fmla="*/ 1726767 h 2005451"/>
                <a:gd name="connsiteX7" fmla="*/ 0 w 9751890"/>
                <a:gd name="connsiteY7" fmla="*/ 1689477 h 2005451"/>
                <a:gd name="connsiteX8" fmla="*/ 0 w 9751890"/>
                <a:gd name="connsiteY8" fmla="*/ 825135 h 2005451"/>
                <a:gd name="connsiteX9" fmla="*/ 0 w 9751890"/>
                <a:gd name="connsiteY9" fmla="*/ 0 h 20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51890" h="2005451">
                  <a:moveTo>
                    <a:pt x="0" y="0"/>
                  </a:moveTo>
                  <a:lnTo>
                    <a:pt x="9751890" y="0"/>
                  </a:lnTo>
                  <a:lnTo>
                    <a:pt x="9751890" y="1697865"/>
                  </a:lnTo>
                  <a:cubicBezTo>
                    <a:pt x="9751890" y="1867859"/>
                    <a:pt x="9614297" y="2005451"/>
                    <a:pt x="9444302" y="2005451"/>
                  </a:cubicBezTo>
                  <a:cubicBezTo>
                    <a:pt x="9316985" y="2005451"/>
                    <a:pt x="9207626" y="1928056"/>
                    <a:pt x="9160904" y="1817642"/>
                  </a:cubicBezTo>
                  <a:lnTo>
                    <a:pt x="9142552" y="1726767"/>
                  </a:lnTo>
                  <a:lnTo>
                    <a:pt x="0" y="1726767"/>
                  </a:lnTo>
                  <a:lnTo>
                    <a:pt x="0" y="1689477"/>
                  </a:lnTo>
                  <a:lnTo>
                    <a:pt x="0" y="825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6" name="任意多边形: 形状 355">
            <a:extLst>
              <a:ext uri="{FF2B5EF4-FFF2-40B4-BE49-F238E27FC236}">
                <a16:creationId xmlns:a16="http://schemas.microsoft.com/office/drawing/2014/main" id="{5D4701FF-DB01-377E-C5DE-FB45E7573A84}"/>
              </a:ext>
            </a:extLst>
          </p:cNvPr>
          <p:cNvSpPr/>
          <p:nvPr/>
        </p:nvSpPr>
        <p:spPr>
          <a:xfrm>
            <a:off x="627651" y="5320067"/>
            <a:ext cx="10095245" cy="307588"/>
          </a:xfrm>
          <a:custGeom>
            <a:avLst/>
            <a:gdLst>
              <a:gd name="connsiteX0" fmla="*/ 0 w 8946015"/>
              <a:gd name="connsiteY0" fmla="*/ 0 h 272573"/>
              <a:gd name="connsiteX1" fmla="*/ 544933 w 8946015"/>
              <a:gd name="connsiteY1" fmla="*/ 0 h 272573"/>
              <a:gd name="connsiteX2" fmla="*/ 1517962 w 8946015"/>
              <a:gd name="connsiteY2" fmla="*/ 0 h 272573"/>
              <a:gd name="connsiteX3" fmla="*/ 2062895 w 8946015"/>
              <a:gd name="connsiteY3" fmla="*/ 0 h 272573"/>
              <a:gd name="connsiteX4" fmla="*/ 2698588 w 8946015"/>
              <a:gd name="connsiteY4" fmla="*/ 0 h 272573"/>
              <a:gd name="connsiteX5" fmla="*/ 3035924 w 8946015"/>
              <a:gd name="connsiteY5" fmla="*/ 0 h 272573"/>
              <a:gd name="connsiteX6" fmla="*/ 3580856 w 8946015"/>
              <a:gd name="connsiteY6" fmla="*/ 0 h 272573"/>
              <a:gd name="connsiteX7" fmla="*/ 4216549 w 8946015"/>
              <a:gd name="connsiteY7" fmla="*/ 0 h 272573"/>
              <a:gd name="connsiteX8" fmla="*/ 4553886 w 8946015"/>
              <a:gd name="connsiteY8" fmla="*/ 0 h 272573"/>
              <a:gd name="connsiteX9" fmla="*/ 5098818 w 8946015"/>
              <a:gd name="connsiteY9" fmla="*/ 0 h 272573"/>
              <a:gd name="connsiteX10" fmla="*/ 5734511 w 8946015"/>
              <a:gd name="connsiteY10" fmla="*/ 0 h 272573"/>
              <a:gd name="connsiteX11" fmla="*/ 5974857 w 8946015"/>
              <a:gd name="connsiteY11" fmla="*/ 0 h 272573"/>
              <a:gd name="connsiteX12" fmla="*/ 6519790 w 8946015"/>
              <a:gd name="connsiteY12" fmla="*/ 0 h 272573"/>
              <a:gd name="connsiteX13" fmla="*/ 7252473 w 8946015"/>
              <a:gd name="connsiteY13" fmla="*/ 0 h 272573"/>
              <a:gd name="connsiteX14" fmla="*/ 8673444 w 8946015"/>
              <a:gd name="connsiteY14" fmla="*/ 0 h 272573"/>
              <a:gd name="connsiteX15" fmla="*/ 8946015 w 8946015"/>
              <a:gd name="connsiteY15" fmla="*/ 272573 h 272573"/>
              <a:gd name="connsiteX16" fmla="*/ 7525044 w 8946015"/>
              <a:gd name="connsiteY16" fmla="*/ 272573 h 272573"/>
              <a:gd name="connsiteX17" fmla="*/ 6247217 w 8946015"/>
              <a:gd name="connsiteY17" fmla="*/ 272573 h 272573"/>
              <a:gd name="connsiteX18" fmla="*/ 6007082 w 8946015"/>
              <a:gd name="connsiteY18" fmla="*/ 272573 h 272573"/>
              <a:gd name="connsiteX19" fmla="*/ 4826246 w 8946015"/>
              <a:gd name="connsiteY19" fmla="*/ 272573 h 272573"/>
              <a:gd name="connsiteX20" fmla="*/ 4489120 w 8946015"/>
              <a:gd name="connsiteY20" fmla="*/ 272573 h 272573"/>
              <a:gd name="connsiteX21" fmla="*/ 3308284 w 8946015"/>
              <a:gd name="connsiteY21" fmla="*/ 272573 h 272573"/>
              <a:gd name="connsiteX22" fmla="*/ 2971159 w 8946015"/>
              <a:gd name="connsiteY22" fmla="*/ 272573 h 272573"/>
              <a:gd name="connsiteX23" fmla="*/ 1790323 w 8946015"/>
              <a:gd name="connsiteY23" fmla="*/ 272573 h 272573"/>
              <a:gd name="connsiteX24" fmla="*/ 272360 w 8946015"/>
              <a:gd name="connsiteY24" fmla="*/ 272573 h 272573"/>
              <a:gd name="connsiteX25" fmla="*/ 0 w 8946015"/>
              <a:gd name="connsiteY25" fmla="*/ 0 h 27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946015" h="272573">
                <a:moveTo>
                  <a:pt x="0" y="0"/>
                </a:moveTo>
                <a:lnTo>
                  <a:pt x="544933" y="0"/>
                </a:lnTo>
                <a:lnTo>
                  <a:pt x="1517962" y="0"/>
                </a:lnTo>
                <a:lnTo>
                  <a:pt x="2062895" y="0"/>
                </a:lnTo>
                <a:lnTo>
                  <a:pt x="2698588" y="0"/>
                </a:lnTo>
                <a:lnTo>
                  <a:pt x="3035924" y="0"/>
                </a:lnTo>
                <a:lnTo>
                  <a:pt x="3580856" y="0"/>
                </a:lnTo>
                <a:lnTo>
                  <a:pt x="4216549" y="0"/>
                </a:lnTo>
                <a:lnTo>
                  <a:pt x="4553886" y="0"/>
                </a:lnTo>
                <a:lnTo>
                  <a:pt x="5098818" y="0"/>
                </a:lnTo>
                <a:lnTo>
                  <a:pt x="5734511" y="0"/>
                </a:lnTo>
                <a:lnTo>
                  <a:pt x="5974857" y="0"/>
                </a:lnTo>
                <a:lnTo>
                  <a:pt x="6519790" y="0"/>
                </a:lnTo>
                <a:lnTo>
                  <a:pt x="7252473" y="0"/>
                </a:lnTo>
                <a:lnTo>
                  <a:pt x="8673444" y="0"/>
                </a:lnTo>
                <a:cubicBezTo>
                  <a:pt x="8673444" y="150644"/>
                  <a:pt x="8795584" y="272573"/>
                  <a:pt x="8946015" y="272573"/>
                </a:cubicBezTo>
                <a:lnTo>
                  <a:pt x="7525044" y="272573"/>
                </a:lnTo>
                <a:lnTo>
                  <a:pt x="6247217" y="272573"/>
                </a:lnTo>
                <a:lnTo>
                  <a:pt x="6007082" y="272573"/>
                </a:lnTo>
                <a:lnTo>
                  <a:pt x="4826246" y="272573"/>
                </a:lnTo>
                <a:lnTo>
                  <a:pt x="4489120" y="272573"/>
                </a:lnTo>
                <a:lnTo>
                  <a:pt x="3308284" y="272573"/>
                </a:lnTo>
                <a:lnTo>
                  <a:pt x="2971159" y="272573"/>
                </a:lnTo>
                <a:lnTo>
                  <a:pt x="1790323" y="272573"/>
                </a:lnTo>
                <a:lnTo>
                  <a:pt x="272360" y="272573"/>
                </a:lnTo>
                <a:cubicBezTo>
                  <a:pt x="121929" y="272573"/>
                  <a:pt x="0" y="150644"/>
                  <a:pt x="0" y="0"/>
                </a:cubicBezTo>
                <a:close/>
              </a:path>
            </a:pathLst>
          </a:custGeom>
          <a:solidFill>
            <a:srgbClr val="86B1F2"/>
          </a:solidFill>
          <a:ln w="68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4A6B423-FE35-0542-B869-027C74D8F5CD}"/>
              </a:ext>
            </a:extLst>
          </p:cNvPr>
          <p:cNvSpPr/>
          <p:nvPr/>
        </p:nvSpPr>
        <p:spPr>
          <a:xfrm>
            <a:off x="7963828" y="5579356"/>
            <a:ext cx="3946000" cy="1278644"/>
          </a:xfrm>
          <a:custGeom>
            <a:avLst/>
            <a:gdLst>
              <a:gd name="connsiteX0" fmla="*/ 3318525 w 3946000"/>
              <a:gd name="connsiteY0" fmla="*/ 244 h 1278644"/>
              <a:gd name="connsiteX1" fmla="*/ 3348466 w 3946000"/>
              <a:gd name="connsiteY1" fmla="*/ 7947 h 1278644"/>
              <a:gd name="connsiteX2" fmla="*/ 3929009 w 3946000"/>
              <a:gd name="connsiteY2" fmla="*/ 1192748 h 1278644"/>
              <a:gd name="connsiteX3" fmla="*/ 3946000 w 3946000"/>
              <a:gd name="connsiteY3" fmla="*/ 1278644 h 1278644"/>
              <a:gd name="connsiteX4" fmla="*/ 0 w 3946000"/>
              <a:gd name="connsiteY4" fmla="*/ 1278644 h 1278644"/>
              <a:gd name="connsiteX5" fmla="*/ 100504 w 3946000"/>
              <a:gd name="connsiteY5" fmla="*/ 1192374 h 1278644"/>
              <a:gd name="connsiteX6" fmla="*/ 2356495 w 3946000"/>
              <a:gd name="connsiteY6" fmla="*/ 524974 h 1278644"/>
              <a:gd name="connsiteX7" fmla="*/ 3318525 w 3946000"/>
              <a:gd name="connsiteY7" fmla="*/ 244 h 127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46000" h="1278644">
                <a:moveTo>
                  <a:pt x="3318525" y="244"/>
                </a:moveTo>
                <a:cubicBezTo>
                  <a:pt x="3328354" y="-818"/>
                  <a:pt x="3338277" y="1568"/>
                  <a:pt x="3348466" y="7947"/>
                </a:cubicBezTo>
                <a:cubicBezTo>
                  <a:pt x="3460546" y="78112"/>
                  <a:pt x="3815811" y="720909"/>
                  <a:pt x="3929009" y="1192748"/>
                </a:cubicBezTo>
                <a:lnTo>
                  <a:pt x="3946000" y="1278644"/>
                </a:lnTo>
                <a:lnTo>
                  <a:pt x="0" y="1278644"/>
                </a:lnTo>
                <a:lnTo>
                  <a:pt x="100504" y="1192374"/>
                </a:lnTo>
                <a:cubicBezTo>
                  <a:pt x="594645" y="777830"/>
                  <a:pt x="1549401" y="113475"/>
                  <a:pt x="2356495" y="524974"/>
                </a:cubicBezTo>
                <a:cubicBezTo>
                  <a:pt x="3044741" y="807346"/>
                  <a:pt x="3171089" y="16152"/>
                  <a:pt x="3318525" y="244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36E8F57-7B73-B629-2042-C101D4C85559}"/>
              </a:ext>
            </a:extLst>
          </p:cNvPr>
          <p:cNvSpPr/>
          <p:nvPr/>
        </p:nvSpPr>
        <p:spPr>
          <a:xfrm rot="1502984">
            <a:off x="389688" y="5884371"/>
            <a:ext cx="2927320" cy="1671982"/>
          </a:xfrm>
          <a:custGeom>
            <a:avLst/>
            <a:gdLst>
              <a:gd name="connsiteX0" fmla="*/ 1414173 w 2927320"/>
              <a:gd name="connsiteY0" fmla="*/ 160012 h 1671982"/>
              <a:gd name="connsiteX1" fmla="*/ 2891897 w 2927320"/>
              <a:gd name="connsiteY1" fmla="*/ 205753 h 1671982"/>
              <a:gd name="connsiteX2" fmla="*/ 2919576 w 2927320"/>
              <a:gd name="connsiteY2" fmla="*/ 270011 h 1671982"/>
              <a:gd name="connsiteX3" fmla="*/ 2927320 w 2927320"/>
              <a:gd name="connsiteY3" fmla="*/ 303856 h 1671982"/>
              <a:gd name="connsiteX4" fmla="*/ 0 w 2927320"/>
              <a:gd name="connsiteY4" fmla="*/ 1671982 h 1671982"/>
              <a:gd name="connsiteX5" fmla="*/ 40115 w 2927320"/>
              <a:gd name="connsiteY5" fmla="*/ 1620166 h 1671982"/>
              <a:gd name="connsiteX6" fmla="*/ 1317097 w 2927320"/>
              <a:gd name="connsiteY6" fmla="*/ 205753 h 1671982"/>
              <a:gd name="connsiteX7" fmla="*/ 1414173 w 2927320"/>
              <a:gd name="connsiteY7" fmla="*/ 160012 h 1671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320" h="1671982">
                <a:moveTo>
                  <a:pt x="1414173" y="160012"/>
                </a:moveTo>
                <a:cubicBezTo>
                  <a:pt x="1921165" y="-55192"/>
                  <a:pt x="2731163" y="-66107"/>
                  <a:pt x="2891897" y="205753"/>
                </a:cubicBezTo>
                <a:cubicBezTo>
                  <a:pt x="2902613" y="223877"/>
                  <a:pt x="2911832" y="245441"/>
                  <a:pt x="2919576" y="270011"/>
                </a:cubicBezTo>
                <a:lnTo>
                  <a:pt x="2927320" y="303856"/>
                </a:lnTo>
                <a:lnTo>
                  <a:pt x="0" y="1671982"/>
                </a:lnTo>
                <a:lnTo>
                  <a:pt x="40115" y="1620166"/>
                </a:lnTo>
                <a:cubicBezTo>
                  <a:pt x="330863" y="1237826"/>
                  <a:pt x="885562" y="431707"/>
                  <a:pt x="1317097" y="205753"/>
                </a:cubicBezTo>
                <a:cubicBezTo>
                  <a:pt x="1347921" y="189613"/>
                  <a:pt x="1380374" y="174358"/>
                  <a:pt x="1414173" y="160012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1" name="任意多边形: 形状 440">
            <a:extLst>
              <a:ext uri="{FF2B5EF4-FFF2-40B4-BE49-F238E27FC236}">
                <a16:creationId xmlns:a16="http://schemas.microsoft.com/office/drawing/2014/main" id="{A58BE05C-CC6C-F038-DB65-07B09B859A9E}"/>
              </a:ext>
            </a:extLst>
          </p:cNvPr>
          <p:cNvSpPr/>
          <p:nvPr/>
        </p:nvSpPr>
        <p:spPr>
          <a:xfrm>
            <a:off x="-101600" y="4804740"/>
            <a:ext cx="12395200" cy="2244826"/>
          </a:xfrm>
          <a:custGeom>
            <a:avLst/>
            <a:gdLst>
              <a:gd name="connsiteX0" fmla="*/ 12192000 w 12192000"/>
              <a:gd name="connsiteY0" fmla="*/ 0 h 2244826"/>
              <a:gd name="connsiteX1" fmla="*/ 12192000 w 12192000"/>
              <a:gd name="connsiteY1" fmla="*/ 2244826 h 2244826"/>
              <a:gd name="connsiteX2" fmla="*/ 0 w 12192000"/>
              <a:gd name="connsiteY2" fmla="*/ 2244826 h 2244826"/>
              <a:gd name="connsiteX3" fmla="*/ 0 w 12192000"/>
              <a:gd name="connsiteY3" fmla="*/ 1815300 h 2244826"/>
              <a:gd name="connsiteX4" fmla="*/ 56555 w 12192000"/>
              <a:gd name="connsiteY4" fmla="*/ 1766691 h 2244826"/>
              <a:gd name="connsiteX5" fmla="*/ 952500 w 12192000"/>
              <a:gd name="connsiteY5" fmla="*/ 1228826 h 2244826"/>
              <a:gd name="connsiteX6" fmla="*/ 2235200 w 12192000"/>
              <a:gd name="connsiteY6" fmla="*/ 1838426 h 2244826"/>
              <a:gd name="connsiteX7" fmla="*/ 4241800 w 12192000"/>
              <a:gd name="connsiteY7" fmla="*/ 1559026 h 2244826"/>
              <a:gd name="connsiteX8" fmla="*/ 6388100 w 12192000"/>
              <a:gd name="connsiteY8" fmla="*/ 1749526 h 2244826"/>
              <a:gd name="connsiteX9" fmla="*/ 7632700 w 12192000"/>
              <a:gd name="connsiteY9" fmla="*/ 1127226 h 2244826"/>
              <a:gd name="connsiteX10" fmla="*/ 9601200 w 12192000"/>
              <a:gd name="connsiteY10" fmla="*/ 1800326 h 2244826"/>
              <a:gd name="connsiteX11" fmla="*/ 10896600 w 12192000"/>
              <a:gd name="connsiteY11" fmla="*/ 1038326 h 2244826"/>
              <a:gd name="connsiteX12" fmla="*/ 11823700 w 12192000"/>
              <a:gd name="connsiteY12" fmla="*/ 771626 h 2244826"/>
              <a:gd name="connsiteX13" fmla="*/ 12121431 w 12192000"/>
              <a:gd name="connsiteY13" fmla="*/ 188704 h 2244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244826">
                <a:moveTo>
                  <a:pt x="12192000" y="0"/>
                </a:moveTo>
                <a:lnTo>
                  <a:pt x="12192000" y="2244826"/>
                </a:lnTo>
                <a:lnTo>
                  <a:pt x="0" y="2244826"/>
                </a:lnTo>
                <a:lnTo>
                  <a:pt x="0" y="1815300"/>
                </a:lnTo>
                <a:lnTo>
                  <a:pt x="56555" y="1766691"/>
                </a:lnTo>
                <a:cubicBezTo>
                  <a:pt x="298053" y="1555851"/>
                  <a:pt x="655637" y="1239939"/>
                  <a:pt x="952500" y="1228826"/>
                </a:cubicBezTo>
                <a:cubicBezTo>
                  <a:pt x="1348317" y="1214009"/>
                  <a:pt x="1686983" y="1783393"/>
                  <a:pt x="2235200" y="1838426"/>
                </a:cubicBezTo>
                <a:cubicBezTo>
                  <a:pt x="2783417" y="1893459"/>
                  <a:pt x="3549650" y="1573843"/>
                  <a:pt x="4241800" y="1559026"/>
                </a:cubicBezTo>
                <a:cubicBezTo>
                  <a:pt x="4933950" y="1544209"/>
                  <a:pt x="5822950" y="1821493"/>
                  <a:pt x="6388100" y="1749526"/>
                </a:cubicBezTo>
                <a:cubicBezTo>
                  <a:pt x="6953250" y="1677559"/>
                  <a:pt x="7097183" y="1118759"/>
                  <a:pt x="7632700" y="1127226"/>
                </a:cubicBezTo>
                <a:cubicBezTo>
                  <a:pt x="8168217" y="1135693"/>
                  <a:pt x="9057217" y="1815143"/>
                  <a:pt x="9601200" y="1800326"/>
                </a:cubicBezTo>
                <a:cubicBezTo>
                  <a:pt x="10145183" y="1785509"/>
                  <a:pt x="10526183" y="1209776"/>
                  <a:pt x="10896600" y="1038326"/>
                </a:cubicBezTo>
                <a:cubicBezTo>
                  <a:pt x="11267017" y="866876"/>
                  <a:pt x="11554883" y="1078543"/>
                  <a:pt x="11823700" y="771626"/>
                </a:cubicBezTo>
                <a:cubicBezTo>
                  <a:pt x="11924506" y="656532"/>
                  <a:pt x="12026206" y="433092"/>
                  <a:pt x="12121431" y="188704"/>
                </a:cubicBezTo>
                <a:close/>
              </a:path>
            </a:pathLst>
          </a:custGeom>
          <a:noFill/>
          <a:ln w="9525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1" name="图形 2">
            <a:extLst>
              <a:ext uri="{FF2B5EF4-FFF2-40B4-BE49-F238E27FC236}">
                <a16:creationId xmlns:a16="http://schemas.microsoft.com/office/drawing/2014/main" id="{A0B09BB8-4BF3-55AF-7D4D-2BE2AF9918E6}"/>
              </a:ext>
            </a:extLst>
          </p:cNvPr>
          <p:cNvGrpSpPr/>
          <p:nvPr/>
        </p:nvGrpSpPr>
        <p:grpSpPr>
          <a:xfrm>
            <a:off x="1492942" y="4735081"/>
            <a:ext cx="1318685" cy="1919355"/>
            <a:chOff x="777298" y="3275643"/>
            <a:chExt cx="1114710" cy="1622468"/>
          </a:xfrm>
        </p:grpSpPr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6829495-9D1D-FDE1-7B79-44CA9F0E9423}"/>
                </a:ext>
              </a:extLst>
            </p:cNvPr>
            <p:cNvSpPr/>
            <p:nvPr/>
          </p:nvSpPr>
          <p:spPr>
            <a:xfrm>
              <a:off x="979278" y="4009177"/>
              <a:ext cx="257312" cy="776599"/>
            </a:xfrm>
            <a:custGeom>
              <a:avLst/>
              <a:gdLst>
                <a:gd name="connsiteX0" fmla="*/ 167610 w 257312"/>
                <a:gd name="connsiteY0" fmla="*/ 0 h 776599"/>
                <a:gd name="connsiteX1" fmla="*/ 107122 w 257312"/>
                <a:gd name="connsiteY1" fmla="*/ 0 h 776599"/>
                <a:gd name="connsiteX2" fmla="*/ 39845 w 257312"/>
                <a:gd name="connsiteY2" fmla="*/ 81953 h 776599"/>
                <a:gd name="connsiteX3" fmla="*/ 23523 w 257312"/>
                <a:gd name="connsiteY3" fmla="*/ 83530 h 776599"/>
                <a:gd name="connsiteX4" fmla="*/ 20985 w 257312"/>
                <a:gd name="connsiteY4" fmla="*/ 83462 h 776599"/>
                <a:gd name="connsiteX5" fmla="*/ 411 w 257312"/>
                <a:gd name="connsiteY5" fmla="*/ 762609 h 776599"/>
                <a:gd name="connsiteX6" fmla="*/ 0 w 257312"/>
                <a:gd name="connsiteY6" fmla="*/ 776600 h 776599"/>
                <a:gd name="connsiteX7" fmla="*/ 9053 w 257312"/>
                <a:gd name="connsiteY7" fmla="*/ 776600 h 776599"/>
                <a:gd name="connsiteX8" fmla="*/ 20094 w 257312"/>
                <a:gd name="connsiteY8" fmla="*/ 776600 h 776599"/>
                <a:gd name="connsiteX9" fmla="*/ 154031 w 257312"/>
                <a:gd name="connsiteY9" fmla="*/ 776600 h 776599"/>
                <a:gd name="connsiteX10" fmla="*/ 164935 w 257312"/>
                <a:gd name="connsiteY10" fmla="*/ 776600 h 776599"/>
                <a:gd name="connsiteX11" fmla="*/ 166581 w 257312"/>
                <a:gd name="connsiteY11" fmla="*/ 762678 h 776599"/>
                <a:gd name="connsiteX12" fmla="*/ 225491 w 257312"/>
                <a:gd name="connsiteY12" fmla="*/ 267530 h 776599"/>
                <a:gd name="connsiteX13" fmla="*/ 257312 w 257312"/>
                <a:gd name="connsiteY13" fmla="*/ 68 h 776599"/>
                <a:gd name="connsiteX14" fmla="*/ 167610 w 257312"/>
                <a:gd name="connsiteY14" fmla="*/ 68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7312" h="776599">
                  <a:moveTo>
                    <a:pt x="167610" y="0"/>
                  </a:moveTo>
                  <a:lnTo>
                    <a:pt x="107122" y="0"/>
                  </a:lnTo>
                  <a:cubicBezTo>
                    <a:pt x="107122" y="40531"/>
                    <a:pt x="78250" y="74409"/>
                    <a:pt x="39845" y="81953"/>
                  </a:cubicBezTo>
                  <a:cubicBezTo>
                    <a:pt x="34564" y="83050"/>
                    <a:pt x="29147" y="83530"/>
                    <a:pt x="23523" y="83530"/>
                  </a:cubicBezTo>
                  <a:lnTo>
                    <a:pt x="20985" y="83462"/>
                  </a:lnTo>
                  <a:lnTo>
                    <a:pt x="411" y="762609"/>
                  </a:lnTo>
                  <a:lnTo>
                    <a:pt x="0" y="776600"/>
                  </a:lnTo>
                  <a:lnTo>
                    <a:pt x="9053" y="776600"/>
                  </a:lnTo>
                  <a:lnTo>
                    <a:pt x="20094" y="776600"/>
                  </a:lnTo>
                  <a:lnTo>
                    <a:pt x="154031" y="776600"/>
                  </a:lnTo>
                  <a:lnTo>
                    <a:pt x="164935" y="776600"/>
                  </a:lnTo>
                  <a:lnTo>
                    <a:pt x="166581" y="762678"/>
                  </a:lnTo>
                  <a:lnTo>
                    <a:pt x="225491" y="267530"/>
                  </a:lnTo>
                  <a:lnTo>
                    <a:pt x="257312" y="68"/>
                  </a:lnTo>
                  <a:lnTo>
                    <a:pt x="167610" y="68"/>
                  </a:lnTo>
                  <a:close/>
                </a:path>
              </a:pathLst>
            </a:custGeom>
            <a:solidFill>
              <a:srgbClr val="A3BF50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F88D86F1-BBC8-6837-626F-83D15DB0DD32}"/>
                </a:ext>
              </a:extLst>
            </p:cNvPr>
            <p:cNvSpPr/>
            <p:nvPr/>
          </p:nvSpPr>
          <p:spPr>
            <a:xfrm>
              <a:off x="1204906" y="4009177"/>
              <a:ext cx="278297" cy="776599"/>
            </a:xfrm>
            <a:custGeom>
              <a:avLst/>
              <a:gdLst>
                <a:gd name="connsiteX0" fmla="*/ 31752 w 278297"/>
                <a:gd name="connsiteY0" fmla="*/ 0 h 776599"/>
                <a:gd name="connsiteX1" fmla="*/ 92240 w 278297"/>
                <a:gd name="connsiteY1" fmla="*/ 0 h 776599"/>
                <a:gd name="connsiteX2" fmla="*/ 160066 w 278297"/>
                <a:gd name="connsiteY2" fmla="*/ 80856 h 776599"/>
                <a:gd name="connsiteX3" fmla="*/ 186881 w 278297"/>
                <a:gd name="connsiteY3" fmla="*/ 83599 h 776599"/>
                <a:gd name="connsiteX4" fmla="*/ 276446 w 278297"/>
                <a:gd name="connsiteY4" fmla="*/ 762609 h 776599"/>
                <a:gd name="connsiteX5" fmla="*/ 278298 w 278297"/>
                <a:gd name="connsiteY5" fmla="*/ 776600 h 776599"/>
                <a:gd name="connsiteX6" fmla="*/ 267393 w 278297"/>
                <a:gd name="connsiteY6" fmla="*/ 776600 h 776599"/>
                <a:gd name="connsiteX7" fmla="*/ 260741 w 278297"/>
                <a:gd name="connsiteY7" fmla="*/ 776600 h 776599"/>
                <a:gd name="connsiteX8" fmla="*/ 122415 w 278297"/>
                <a:gd name="connsiteY8" fmla="*/ 776600 h 776599"/>
                <a:gd name="connsiteX9" fmla="*/ 110208 w 278297"/>
                <a:gd name="connsiteY9" fmla="*/ 776600 h 776599"/>
                <a:gd name="connsiteX10" fmla="*/ 107190 w 278297"/>
                <a:gd name="connsiteY10" fmla="*/ 762609 h 776599"/>
                <a:gd name="connsiteX11" fmla="*/ 0 w 278297"/>
                <a:gd name="connsiteY11" fmla="*/ 267462 h 776599"/>
                <a:gd name="connsiteX12" fmla="*/ 31752 w 278297"/>
                <a:gd name="connsiteY12" fmla="*/ 0 h 776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8297" h="776599">
                  <a:moveTo>
                    <a:pt x="31752" y="0"/>
                  </a:moveTo>
                  <a:lnTo>
                    <a:pt x="92240" y="0"/>
                  </a:lnTo>
                  <a:cubicBezTo>
                    <a:pt x="92240" y="38747"/>
                    <a:pt x="116655" y="71392"/>
                    <a:pt x="160066" y="80856"/>
                  </a:cubicBezTo>
                  <a:cubicBezTo>
                    <a:pt x="168295" y="82639"/>
                    <a:pt x="177279" y="83599"/>
                    <a:pt x="186881" y="83599"/>
                  </a:cubicBezTo>
                  <a:lnTo>
                    <a:pt x="276446" y="762609"/>
                  </a:lnTo>
                  <a:lnTo>
                    <a:pt x="278298" y="776600"/>
                  </a:lnTo>
                  <a:lnTo>
                    <a:pt x="267393" y="776600"/>
                  </a:lnTo>
                  <a:lnTo>
                    <a:pt x="260741" y="776600"/>
                  </a:lnTo>
                  <a:lnTo>
                    <a:pt x="122415" y="776600"/>
                  </a:lnTo>
                  <a:lnTo>
                    <a:pt x="110208" y="776600"/>
                  </a:lnTo>
                  <a:lnTo>
                    <a:pt x="107190" y="762609"/>
                  </a:lnTo>
                  <a:lnTo>
                    <a:pt x="0" y="267462"/>
                  </a:lnTo>
                  <a:lnTo>
                    <a:pt x="31752" y="0"/>
                  </a:lnTo>
                  <a:close/>
                </a:path>
              </a:pathLst>
            </a:custGeom>
            <a:solidFill>
              <a:srgbClr val="7A8F3C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D3468D53-1CB9-89D8-5D07-0A68B2736B6A}"/>
                </a:ext>
              </a:extLst>
            </p:cNvPr>
            <p:cNvSpPr/>
            <p:nvPr/>
          </p:nvSpPr>
          <p:spPr>
            <a:xfrm>
              <a:off x="1182203" y="4851820"/>
              <a:ext cx="50546" cy="33946"/>
            </a:xfrm>
            <a:custGeom>
              <a:avLst/>
              <a:gdLst>
                <a:gd name="connsiteX0" fmla="*/ 16325 w 50546"/>
                <a:gd name="connsiteY0" fmla="*/ 0 h 33946"/>
                <a:gd name="connsiteX1" fmla="*/ 1512 w 50546"/>
                <a:gd name="connsiteY1" fmla="*/ 33947 h 33946"/>
                <a:gd name="connsiteX2" fmla="*/ 50546 w 50546"/>
                <a:gd name="connsiteY2" fmla="*/ 33947 h 33946"/>
                <a:gd name="connsiteX3" fmla="*/ 36213 w 50546"/>
                <a:gd name="connsiteY3" fmla="*/ 11933 h 33946"/>
                <a:gd name="connsiteX4" fmla="*/ 16325 w 50546"/>
                <a:gd name="connsiteY4" fmla="*/ 0 h 33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46" h="33946">
                  <a:moveTo>
                    <a:pt x="16325" y="0"/>
                  </a:moveTo>
                  <a:cubicBezTo>
                    <a:pt x="16325" y="0"/>
                    <a:pt x="-5895" y="10835"/>
                    <a:pt x="1512" y="33947"/>
                  </a:cubicBezTo>
                  <a:lnTo>
                    <a:pt x="50546" y="33947"/>
                  </a:lnTo>
                  <a:cubicBezTo>
                    <a:pt x="49449" y="24826"/>
                    <a:pt x="44237" y="16665"/>
                    <a:pt x="36213" y="11933"/>
                  </a:cubicBezTo>
                  <a:cubicBezTo>
                    <a:pt x="28464" y="7338"/>
                    <a:pt x="22017" y="3498"/>
                    <a:pt x="16325" y="0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E92C065C-88CA-19AF-5627-FB2F8A87FDA6}"/>
                </a:ext>
              </a:extLst>
            </p:cNvPr>
            <p:cNvSpPr/>
            <p:nvPr/>
          </p:nvSpPr>
          <p:spPr>
            <a:xfrm>
              <a:off x="979278" y="4811152"/>
              <a:ext cx="40210" cy="43479"/>
            </a:xfrm>
            <a:custGeom>
              <a:avLst/>
              <a:gdLst>
                <a:gd name="connsiteX0" fmla="*/ 0 w 40210"/>
                <a:gd name="connsiteY0" fmla="*/ 8847 h 43479"/>
                <a:gd name="connsiteX1" fmla="*/ 0 w 40210"/>
                <a:gd name="connsiteY1" fmla="*/ 43479 h 43479"/>
                <a:gd name="connsiteX2" fmla="*/ 40051 w 40210"/>
                <a:gd name="connsiteY2" fmla="*/ 3018 h 43479"/>
                <a:gd name="connsiteX3" fmla="*/ 9396 w 40210"/>
                <a:gd name="connsiteY3" fmla="*/ 68 h 43479"/>
                <a:gd name="connsiteX4" fmla="*/ 9053 w 40210"/>
                <a:gd name="connsiteY4" fmla="*/ 0 h 43479"/>
                <a:gd name="connsiteX5" fmla="*/ 8847 w 40210"/>
                <a:gd name="connsiteY5" fmla="*/ 0 h 43479"/>
                <a:gd name="connsiteX6" fmla="*/ 0 w 40210"/>
                <a:gd name="connsiteY6" fmla="*/ 8847 h 4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210" h="43479">
                  <a:moveTo>
                    <a:pt x="0" y="8847"/>
                  </a:moveTo>
                  <a:lnTo>
                    <a:pt x="0" y="43479"/>
                  </a:lnTo>
                  <a:cubicBezTo>
                    <a:pt x="44988" y="42931"/>
                    <a:pt x="40051" y="3018"/>
                    <a:pt x="40051" y="3018"/>
                  </a:cubicBezTo>
                  <a:cubicBezTo>
                    <a:pt x="22083" y="1851"/>
                    <a:pt x="11316" y="343"/>
                    <a:pt x="9396" y="68"/>
                  </a:cubicBezTo>
                  <a:cubicBezTo>
                    <a:pt x="9190" y="68"/>
                    <a:pt x="9053" y="0"/>
                    <a:pt x="9053" y="0"/>
                  </a:cubicBezTo>
                  <a:lnTo>
                    <a:pt x="8847" y="0"/>
                  </a:lnTo>
                  <a:cubicBezTo>
                    <a:pt x="3978" y="0"/>
                    <a:pt x="0" y="3977"/>
                    <a:pt x="0" y="884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A91BD9E9-45D8-7649-3471-D913673BCAFC}"/>
                </a:ext>
              </a:extLst>
            </p:cNvPr>
            <p:cNvSpPr/>
            <p:nvPr/>
          </p:nvSpPr>
          <p:spPr>
            <a:xfrm>
              <a:off x="979278" y="4811152"/>
              <a:ext cx="219250" cy="74614"/>
            </a:xfrm>
            <a:custGeom>
              <a:avLst/>
              <a:gdLst>
                <a:gd name="connsiteX0" fmla="*/ 166444 w 219250"/>
                <a:gd name="connsiteY0" fmla="*/ 7475 h 74614"/>
                <a:gd name="connsiteX1" fmla="*/ 154511 w 219250"/>
                <a:gd name="connsiteY1" fmla="*/ 0 h 74614"/>
                <a:gd name="connsiteX2" fmla="*/ 142578 w 219250"/>
                <a:gd name="connsiteY2" fmla="*/ 1371 h 74614"/>
                <a:gd name="connsiteX3" fmla="*/ 81542 w 219250"/>
                <a:gd name="connsiteY3" fmla="*/ 4320 h 74614"/>
                <a:gd name="connsiteX4" fmla="*/ 75027 w 219250"/>
                <a:gd name="connsiteY4" fmla="*/ 4252 h 74614"/>
                <a:gd name="connsiteX5" fmla="*/ 40051 w 219250"/>
                <a:gd name="connsiteY5" fmla="*/ 3018 h 74614"/>
                <a:gd name="connsiteX6" fmla="*/ 0 w 219250"/>
                <a:gd name="connsiteY6" fmla="*/ 43479 h 74614"/>
                <a:gd name="connsiteX7" fmla="*/ 0 w 219250"/>
                <a:gd name="connsiteY7" fmla="*/ 74615 h 74614"/>
                <a:gd name="connsiteX8" fmla="*/ 204437 w 219250"/>
                <a:gd name="connsiteY8" fmla="*/ 74615 h 74614"/>
                <a:gd name="connsiteX9" fmla="*/ 219250 w 219250"/>
                <a:gd name="connsiteY9" fmla="*/ 40668 h 74614"/>
                <a:gd name="connsiteX10" fmla="*/ 186469 w 219250"/>
                <a:gd name="connsiteY10" fmla="*/ 20163 h 74614"/>
                <a:gd name="connsiteX11" fmla="*/ 166444 w 219250"/>
                <a:gd name="connsiteY11" fmla="*/ 7475 h 7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250" h="74614">
                  <a:moveTo>
                    <a:pt x="166444" y="7475"/>
                  </a:moveTo>
                  <a:cubicBezTo>
                    <a:pt x="162809" y="5144"/>
                    <a:pt x="158831" y="2674"/>
                    <a:pt x="154511" y="0"/>
                  </a:cubicBezTo>
                  <a:cubicBezTo>
                    <a:pt x="154511" y="0"/>
                    <a:pt x="150190" y="617"/>
                    <a:pt x="142578" y="1371"/>
                  </a:cubicBezTo>
                  <a:cubicBezTo>
                    <a:pt x="129891" y="2606"/>
                    <a:pt x="108014" y="4320"/>
                    <a:pt x="81542" y="4320"/>
                  </a:cubicBezTo>
                  <a:cubicBezTo>
                    <a:pt x="79347" y="4320"/>
                    <a:pt x="77153" y="4320"/>
                    <a:pt x="75027" y="4252"/>
                  </a:cubicBezTo>
                  <a:cubicBezTo>
                    <a:pt x="61448" y="4115"/>
                    <a:pt x="49721" y="3635"/>
                    <a:pt x="40051" y="3018"/>
                  </a:cubicBezTo>
                  <a:cubicBezTo>
                    <a:pt x="40051" y="3018"/>
                    <a:pt x="44988" y="42931"/>
                    <a:pt x="0" y="43479"/>
                  </a:cubicBezTo>
                  <a:lnTo>
                    <a:pt x="0" y="74615"/>
                  </a:lnTo>
                  <a:lnTo>
                    <a:pt x="204437" y="74615"/>
                  </a:lnTo>
                  <a:cubicBezTo>
                    <a:pt x="196962" y="51503"/>
                    <a:pt x="219250" y="40668"/>
                    <a:pt x="219250" y="40668"/>
                  </a:cubicBezTo>
                  <a:cubicBezTo>
                    <a:pt x="207317" y="33398"/>
                    <a:pt x="198471" y="27843"/>
                    <a:pt x="186469" y="20163"/>
                  </a:cubicBezTo>
                  <a:cubicBezTo>
                    <a:pt x="180708" y="16528"/>
                    <a:pt x="174262" y="12481"/>
                    <a:pt x="166444" y="7475"/>
                  </a:cubicBezTo>
                  <a:close/>
                </a:path>
              </a:pathLst>
            </a:custGeom>
            <a:solidFill>
              <a:srgbClr val="F47458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C0A91FA9-4FEF-9DF9-A3A3-F344CAFA4F08}"/>
                </a:ext>
              </a:extLst>
            </p:cNvPr>
            <p:cNvSpPr/>
            <p:nvPr/>
          </p:nvSpPr>
          <p:spPr>
            <a:xfrm>
              <a:off x="979278" y="4885767"/>
              <a:ext cx="253677" cy="12344"/>
            </a:xfrm>
            <a:custGeom>
              <a:avLst/>
              <a:gdLst>
                <a:gd name="connsiteX0" fmla="*/ 0 w 253677"/>
                <a:gd name="connsiteY0" fmla="*/ 0 h 12344"/>
                <a:gd name="connsiteX1" fmla="*/ 0 w 253677"/>
                <a:gd name="connsiteY1" fmla="*/ 1098 h 12344"/>
                <a:gd name="connsiteX2" fmla="*/ 11179 w 253677"/>
                <a:gd name="connsiteY2" fmla="*/ 12345 h 12344"/>
                <a:gd name="connsiteX3" fmla="*/ 244831 w 253677"/>
                <a:gd name="connsiteY3" fmla="*/ 12345 h 12344"/>
                <a:gd name="connsiteX4" fmla="*/ 251071 w 253677"/>
                <a:gd name="connsiteY4" fmla="*/ 9739 h 12344"/>
                <a:gd name="connsiteX5" fmla="*/ 253677 w 253677"/>
                <a:gd name="connsiteY5" fmla="*/ 3498 h 12344"/>
                <a:gd name="connsiteX6" fmla="*/ 253472 w 253677"/>
                <a:gd name="connsiteY6" fmla="*/ 0 h 12344"/>
                <a:gd name="connsiteX7" fmla="*/ 204437 w 253677"/>
                <a:gd name="connsiteY7" fmla="*/ 0 h 12344"/>
                <a:gd name="connsiteX8" fmla="*/ 0 w 253677"/>
                <a:gd name="connsiteY8" fmla="*/ 0 h 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677" h="12344">
                  <a:moveTo>
                    <a:pt x="0" y="0"/>
                  </a:moveTo>
                  <a:lnTo>
                    <a:pt x="0" y="1098"/>
                  </a:lnTo>
                  <a:cubicBezTo>
                    <a:pt x="0" y="7270"/>
                    <a:pt x="5006" y="12345"/>
                    <a:pt x="11179" y="12345"/>
                  </a:cubicBezTo>
                  <a:lnTo>
                    <a:pt x="244831" y="12345"/>
                  </a:lnTo>
                  <a:cubicBezTo>
                    <a:pt x="247299" y="12345"/>
                    <a:pt x="249494" y="11385"/>
                    <a:pt x="251071" y="9739"/>
                  </a:cubicBezTo>
                  <a:cubicBezTo>
                    <a:pt x="252649" y="8161"/>
                    <a:pt x="253677" y="5898"/>
                    <a:pt x="253677" y="3498"/>
                  </a:cubicBezTo>
                  <a:cubicBezTo>
                    <a:pt x="253677" y="2332"/>
                    <a:pt x="253609" y="1166"/>
                    <a:pt x="253472" y="0"/>
                  </a:cubicBezTo>
                  <a:lnTo>
                    <a:pt x="204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574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2A3EE32F-9280-358C-C861-C45E315AC44E}"/>
                </a:ext>
              </a:extLst>
            </p:cNvPr>
            <p:cNvSpPr/>
            <p:nvPr/>
          </p:nvSpPr>
          <p:spPr>
            <a:xfrm>
              <a:off x="988330" y="4785777"/>
              <a:ext cx="144978" cy="29694"/>
            </a:xfrm>
            <a:custGeom>
              <a:avLst/>
              <a:gdLst>
                <a:gd name="connsiteX0" fmla="*/ 0 w 144978"/>
                <a:gd name="connsiteY0" fmla="*/ 0 h 29694"/>
                <a:gd name="connsiteX1" fmla="*/ 0 w 144978"/>
                <a:gd name="connsiteY1" fmla="*/ 25375 h 29694"/>
                <a:gd name="connsiteX2" fmla="*/ 343 w 144978"/>
                <a:gd name="connsiteY2" fmla="*/ 25443 h 29694"/>
                <a:gd name="connsiteX3" fmla="*/ 65974 w 144978"/>
                <a:gd name="connsiteY3" fmla="*/ 29627 h 29694"/>
                <a:gd name="connsiteX4" fmla="*/ 72489 w 144978"/>
                <a:gd name="connsiteY4" fmla="*/ 29695 h 29694"/>
                <a:gd name="connsiteX5" fmla="*/ 133525 w 144978"/>
                <a:gd name="connsiteY5" fmla="*/ 26746 h 29694"/>
                <a:gd name="connsiteX6" fmla="*/ 144978 w 144978"/>
                <a:gd name="connsiteY6" fmla="*/ 25375 h 29694"/>
                <a:gd name="connsiteX7" fmla="*/ 144978 w 144978"/>
                <a:gd name="connsiteY7" fmla="*/ 0 h 29694"/>
                <a:gd name="connsiteX8" fmla="*/ 11041 w 144978"/>
                <a:gd name="connsiteY8" fmla="*/ 0 h 29694"/>
                <a:gd name="connsiteX9" fmla="*/ 0 w 144978"/>
                <a:gd name="connsiteY9" fmla="*/ 0 h 2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978" h="29694">
                  <a:moveTo>
                    <a:pt x="0" y="0"/>
                  </a:moveTo>
                  <a:lnTo>
                    <a:pt x="0" y="25375"/>
                  </a:lnTo>
                  <a:cubicBezTo>
                    <a:pt x="0" y="25375"/>
                    <a:pt x="137" y="25375"/>
                    <a:pt x="343" y="25443"/>
                  </a:cubicBezTo>
                  <a:cubicBezTo>
                    <a:pt x="3772" y="25786"/>
                    <a:pt x="35044" y="29215"/>
                    <a:pt x="65974" y="29627"/>
                  </a:cubicBezTo>
                  <a:cubicBezTo>
                    <a:pt x="68100" y="29695"/>
                    <a:pt x="70295" y="29695"/>
                    <a:pt x="72489" y="29695"/>
                  </a:cubicBezTo>
                  <a:cubicBezTo>
                    <a:pt x="98961" y="29695"/>
                    <a:pt x="120838" y="28049"/>
                    <a:pt x="133525" y="26746"/>
                  </a:cubicBezTo>
                  <a:cubicBezTo>
                    <a:pt x="140863" y="25992"/>
                    <a:pt x="144978" y="25375"/>
                    <a:pt x="144978" y="25375"/>
                  </a:cubicBezTo>
                  <a:lnTo>
                    <a:pt x="144978" y="0"/>
                  </a:lnTo>
                  <a:lnTo>
                    <a:pt x="110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E0B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AE29E80-461D-C635-62ED-E1F9681102EA}"/>
                </a:ext>
              </a:extLst>
            </p:cNvPr>
            <p:cNvSpPr/>
            <p:nvPr/>
          </p:nvSpPr>
          <p:spPr>
            <a:xfrm>
              <a:off x="1124256" y="4817255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4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943728DF-3264-7014-7AAA-994191B620BB}"/>
                </a:ext>
              </a:extLst>
            </p:cNvPr>
            <p:cNvSpPr/>
            <p:nvPr/>
          </p:nvSpPr>
          <p:spPr>
            <a:xfrm>
              <a:off x="1134268" y="4824113"/>
              <a:ext cx="22837" cy="23317"/>
            </a:xfrm>
            <a:custGeom>
              <a:avLst/>
              <a:gdLst>
                <a:gd name="connsiteX0" fmla="*/ 1372 w 22837"/>
                <a:gd name="connsiteY0" fmla="*/ 23317 h 23317"/>
                <a:gd name="connsiteX1" fmla="*/ 411 w 22837"/>
                <a:gd name="connsiteY1" fmla="*/ 22906 h 23317"/>
                <a:gd name="connsiteX2" fmla="*/ 411 w 22837"/>
                <a:gd name="connsiteY2" fmla="*/ 20985 h 23317"/>
                <a:gd name="connsiteX3" fmla="*/ 20505 w 22837"/>
                <a:gd name="connsiteY3" fmla="*/ 411 h 23317"/>
                <a:gd name="connsiteX4" fmla="*/ 22426 w 22837"/>
                <a:gd name="connsiteY4" fmla="*/ 411 h 23317"/>
                <a:gd name="connsiteX5" fmla="*/ 22426 w 22837"/>
                <a:gd name="connsiteY5" fmla="*/ 2332 h 23317"/>
                <a:gd name="connsiteX6" fmla="*/ 2332 w 22837"/>
                <a:gd name="connsiteY6" fmla="*/ 22906 h 23317"/>
                <a:gd name="connsiteX7" fmla="*/ 1372 w 22837"/>
                <a:gd name="connsiteY7" fmla="*/ 23317 h 2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37" h="23317">
                  <a:moveTo>
                    <a:pt x="1372" y="23317"/>
                  </a:moveTo>
                  <a:cubicBezTo>
                    <a:pt x="1029" y="23317"/>
                    <a:pt x="686" y="23180"/>
                    <a:pt x="411" y="22906"/>
                  </a:cubicBezTo>
                  <a:cubicBezTo>
                    <a:pt x="-137" y="22357"/>
                    <a:pt x="-137" y="21534"/>
                    <a:pt x="411" y="20985"/>
                  </a:cubicBezTo>
                  <a:lnTo>
                    <a:pt x="20505" y="411"/>
                  </a:lnTo>
                  <a:cubicBezTo>
                    <a:pt x="21054" y="-137"/>
                    <a:pt x="21877" y="-137"/>
                    <a:pt x="22426" y="411"/>
                  </a:cubicBezTo>
                  <a:cubicBezTo>
                    <a:pt x="22974" y="960"/>
                    <a:pt x="22974" y="1783"/>
                    <a:pt x="22426" y="2332"/>
                  </a:cubicBezTo>
                  <a:lnTo>
                    <a:pt x="2332" y="22906"/>
                  </a:lnTo>
                  <a:cubicBezTo>
                    <a:pt x="2057" y="23180"/>
                    <a:pt x="1715" y="23317"/>
                    <a:pt x="1372" y="23317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9C1142C6-3BEC-51C0-1C0C-C9D88B0FBF06}"/>
                </a:ext>
              </a:extLst>
            </p:cNvPr>
            <p:cNvSpPr/>
            <p:nvPr/>
          </p:nvSpPr>
          <p:spPr>
            <a:xfrm>
              <a:off x="1144350" y="4829820"/>
              <a:ext cx="22822" cy="23370"/>
            </a:xfrm>
            <a:custGeom>
              <a:avLst/>
              <a:gdLst>
                <a:gd name="connsiteX0" fmla="*/ 1372 w 22822"/>
                <a:gd name="connsiteY0" fmla="*/ 23371 h 23370"/>
                <a:gd name="connsiteX1" fmla="*/ 411 w 22822"/>
                <a:gd name="connsiteY1" fmla="*/ 22959 h 23370"/>
                <a:gd name="connsiteX2" fmla="*/ 411 w 22822"/>
                <a:gd name="connsiteY2" fmla="*/ 21039 h 23370"/>
                <a:gd name="connsiteX3" fmla="*/ 20437 w 22822"/>
                <a:gd name="connsiteY3" fmla="*/ 534 h 23370"/>
                <a:gd name="connsiteX4" fmla="*/ 22289 w 22822"/>
                <a:gd name="connsiteY4" fmla="*/ 259 h 23370"/>
                <a:gd name="connsiteX5" fmla="*/ 22563 w 22822"/>
                <a:gd name="connsiteY5" fmla="*/ 2180 h 23370"/>
                <a:gd name="connsiteX6" fmla="*/ 22494 w 22822"/>
                <a:gd name="connsiteY6" fmla="*/ 2317 h 23370"/>
                <a:gd name="connsiteX7" fmla="*/ 2400 w 22822"/>
                <a:gd name="connsiteY7" fmla="*/ 22959 h 23370"/>
                <a:gd name="connsiteX8" fmla="*/ 1372 w 22822"/>
                <a:gd name="connsiteY8" fmla="*/ 23371 h 2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22" h="23370">
                  <a:moveTo>
                    <a:pt x="1372" y="23371"/>
                  </a:moveTo>
                  <a:cubicBezTo>
                    <a:pt x="1029" y="23371"/>
                    <a:pt x="686" y="23234"/>
                    <a:pt x="411" y="22959"/>
                  </a:cubicBezTo>
                  <a:cubicBezTo>
                    <a:pt x="-137" y="22411"/>
                    <a:pt x="-137" y="21588"/>
                    <a:pt x="411" y="21039"/>
                  </a:cubicBezTo>
                  <a:lnTo>
                    <a:pt x="20437" y="534"/>
                  </a:lnTo>
                  <a:cubicBezTo>
                    <a:pt x="20917" y="-84"/>
                    <a:pt x="21740" y="-152"/>
                    <a:pt x="22289" y="259"/>
                  </a:cubicBezTo>
                  <a:cubicBezTo>
                    <a:pt x="22906" y="671"/>
                    <a:pt x="22974" y="1562"/>
                    <a:pt x="22563" y="2180"/>
                  </a:cubicBezTo>
                  <a:lnTo>
                    <a:pt x="22494" y="2317"/>
                  </a:lnTo>
                  <a:lnTo>
                    <a:pt x="2400" y="22959"/>
                  </a:lnTo>
                  <a:cubicBezTo>
                    <a:pt x="2057" y="23234"/>
                    <a:pt x="1715" y="23371"/>
                    <a:pt x="1372" y="23371"/>
                  </a:cubicBezTo>
                  <a:close/>
                </a:path>
              </a:pathLst>
            </a:custGeom>
            <a:solidFill>
              <a:srgbClr val="F8A492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2" name="图形 2">
              <a:extLst>
                <a:ext uri="{FF2B5EF4-FFF2-40B4-BE49-F238E27FC236}">
                  <a16:creationId xmlns:a16="http://schemas.microsoft.com/office/drawing/2014/main" id="{F5BE72F9-FD02-BF30-C9A0-7BA28369C1BA}"/>
                </a:ext>
              </a:extLst>
            </p:cNvPr>
            <p:cNvGrpSpPr/>
            <p:nvPr/>
          </p:nvGrpSpPr>
          <p:grpSpPr>
            <a:xfrm>
              <a:off x="1318474" y="4785777"/>
              <a:ext cx="253746" cy="112334"/>
              <a:chOff x="1318474" y="4785777"/>
              <a:chExt cx="253746" cy="112334"/>
            </a:xfrm>
          </p:grpSpPr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86D5A3A6-7EB6-8FF5-E00D-300FADFFF4C5}"/>
                  </a:ext>
                </a:extLst>
              </p:cNvPr>
              <p:cNvSpPr/>
              <p:nvPr/>
            </p:nvSpPr>
            <p:spPr>
              <a:xfrm>
                <a:off x="1521400" y="4851820"/>
                <a:ext cx="50546" cy="33946"/>
              </a:xfrm>
              <a:custGeom>
                <a:avLst/>
                <a:gdLst>
                  <a:gd name="connsiteX0" fmla="*/ 16325 w 50546"/>
                  <a:gd name="connsiteY0" fmla="*/ 0 h 33946"/>
                  <a:gd name="connsiteX1" fmla="*/ 1512 w 50546"/>
                  <a:gd name="connsiteY1" fmla="*/ 33947 h 33946"/>
                  <a:gd name="connsiteX2" fmla="*/ 50546 w 50546"/>
                  <a:gd name="connsiteY2" fmla="*/ 33947 h 33946"/>
                  <a:gd name="connsiteX3" fmla="*/ 36213 w 50546"/>
                  <a:gd name="connsiteY3" fmla="*/ 11933 h 33946"/>
                  <a:gd name="connsiteX4" fmla="*/ 16325 w 50546"/>
                  <a:gd name="connsiteY4" fmla="*/ 0 h 33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546" h="33946">
                    <a:moveTo>
                      <a:pt x="16325" y="0"/>
                    </a:moveTo>
                    <a:cubicBezTo>
                      <a:pt x="16325" y="0"/>
                      <a:pt x="-5895" y="10835"/>
                      <a:pt x="1512" y="33947"/>
                    </a:cubicBezTo>
                    <a:lnTo>
                      <a:pt x="50546" y="33947"/>
                    </a:lnTo>
                    <a:cubicBezTo>
                      <a:pt x="49449" y="24826"/>
                      <a:pt x="44237" y="16665"/>
                      <a:pt x="36213" y="11933"/>
                    </a:cubicBezTo>
                    <a:cubicBezTo>
                      <a:pt x="28463" y="7338"/>
                      <a:pt x="22017" y="3498"/>
                      <a:pt x="16325" y="0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5423F788-80E7-3355-1F54-2DF11B0E60D0}"/>
                  </a:ext>
                </a:extLst>
              </p:cNvPr>
              <p:cNvSpPr/>
              <p:nvPr/>
            </p:nvSpPr>
            <p:spPr>
              <a:xfrm>
                <a:off x="1318543" y="4811152"/>
                <a:ext cx="40210" cy="43479"/>
              </a:xfrm>
              <a:custGeom>
                <a:avLst/>
                <a:gdLst>
                  <a:gd name="connsiteX0" fmla="*/ 0 w 40210"/>
                  <a:gd name="connsiteY0" fmla="*/ 8847 h 43479"/>
                  <a:gd name="connsiteX1" fmla="*/ 0 w 40210"/>
                  <a:gd name="connsiteY1" fmla="*/ 43479 h 43479"/>
                  <a:gd name="connsiteX2" fmla="*/ 40051 w 40210"/>
                  <a:gd name="connsiteY2" fmla="*/ 3018 h 43479"/>
                  <a:gd name="connsiteX3" fmla="*/ 9395 w 40210"/>
                  <a:gd name="connsiteY3" fmla="*/ 68 h 43479"/>
                  <a:gd name="connsiteX4" fmla="*/ 9053 w 40210"/>
                  <a:gd name="connsiteY4" fmla="*/ 0 h 43479"/>
                  <a:gd name="connsiteX5" fmla="*/ 8847 w 40210"/>
                  <a:gd name="connsiteY5" fmla="*/ 0 h 43479"/>
                  <a:gd name="connsiteX6" fmla="*/ 0 w 40210"/>
                  <a:gd name="connsiteY6" fmla="*/ 8847 h 4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10" h="43479">
                    <a:moveTo>
                      <a:pt x="0" y="8847"/>
                    </a:moveTo>
                    <a:lnTo>
                      <a:pt x="0" y="43479"/>
                    </a:lnTo>
                    <a:cubicBezTo>
                      <a:pt x="44988" y="42931"/>
                      <a:pt x="40051" y="3018"/>
                      <a:pt x="40051" y="3018"/>
                    </a:cubicBezTo>
                    <a:cubicBezTo>
                      <a:pt x="22083" y="1851"/>
                      <a:pt x="11316" y="343"/>
                      <a:pt x="9395" y="68"/>
                    </a:cubicBezTo>
                    <a:cubicBezTo>
                      <a:pt x="9190" y="68"/>
                      <a:pt x="9053" y="0"/>
                      <a:pt x="9053" y="0"/>
                    </a:cubicBezTo>
                    <a:lnTo>
                      <a:pt x="8847" y="0"/>
                    </a:lnTo>
                    <a:cubicBezTo>
                      <a:pt x="3909" y="0"/>
                      <a:pt x="0" y="3977"/>
                      <a:pt x="0" y="884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A5FE7C8C-44D2-0EB6-16A3-F967C9EFA390}"/>
                  </a:ext>
                </a:extLst>
              </p:cNvPr>
              <p:cNvSpPr/>
              <p:nvPr/>
            </p:nvSpPr>
            <p:spPr>
              <a:xfrm>
                <a:off x="1318474" y="4811152"/>
                <a:ext cx="219250" cy="74614"/>
              </a:xfrm>
              <a:custGeom>
                <a:avLst/>
                <a:gdLst>
                  <a:gd name="connsiteX0" fmla="*/ 166444 w 219250"/>
                  <a:gd name="connsiteY0" fmla="*/ 7475 h 74614"/>
                  <a:gd name="connsiteX1" fmla="*/ 154511 w 219250"/>
                  <a:gd name="connsiteY1" fmla="*/ 0 h 74614"/>
                  <a:gd name="connsiteX2" fmla="*/ 142578 w 219250"/>
                  <a:gd name="connsiteY2" fmla="*/ 1371 h 74614"/>
                  <a:gd name="connsiteX3" fmla="*/ 81542 w 219250"/>
                  <a:gd name="connsiteY3" fmla="*/ 4320 h 74614"/>
                  <a:gd name="connsiteX4" fmla="*/ 75027 w 219250"/>
                  <a:gd name="connsiteY4" fmla="*/ 4252 h 74614"/>
                  <a:gd name="connsiteX5" fmla="*/ 40051 w 219250"/>
                  <a:gd name="connsiteY5" fmla="*/ 3018 h 74614"/>
                  <a:gd name="connsiteX6" fmla="*/ 0 w 219250"/>
                  <a:gd name="connsiteY6" fmla="*/ 43479 h 74614"/>
                  <a:gd name="connsiteX7" fmla="*/ 0 w 219250"/>
                  <a:gd name="connsiteY7" fmla="*/ 74615 h 74614"/>
                  <a:gd name="connsiteX8" fmla="*/ 204437 w 219250"/>
                  <a:gd name="connsiteY8" fmla="*/ 74615 h 74614"/>
                  <a:gd name="connsiteX9" fmla="*/ 219250 w 219250"/>
                  <a:gd name="connsiteY9" fmla="*/ 40668 h 74614"/>
                  <a:gd name="connsiteX10" fmla="*/ 186469 w 219250"/>
                  <a:gd name="connsiteY10" fmla="*/ 20163 h 74614"/>
                  <a:gd name="connsiteX11" fmla="*/ 166444 w 219250"/>
                  <a:gd name="connsiteY11" fmla="*/ 7475 h 74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9250" h="74614">
                    <a:moveTo>
                      <a:pt x="166444" y="7475"/>
                    </a:moveTo>
                    <a:cubicBezTo>
                      <a:pt x="162809" y="5144"/>
                      <a:pt x="158831" y="2674"/>
                      <a:pt x="154511" y="0"/>
                    </a:cubicBezTo>
                    <a:cubicBezTo>
                      <a:pt x="154511" y="0"/>
                      <a:pt x="150190" y="617"/>
                      <a:pt x="142578" y="1371"/>
                    </a:cubicBezTo>
                    <a:cubicBezTo>
                      <a:pt x="129891" y="2606"/>
                      <a:pt x="108014" y="4320"/>
                      <a:pt x="81542" y="4320"/>
                    </a:cubicBezTo>
                    <a:cubicBezTo>
                      <a:pt x="79347" y="4320"/>
                      <a:pt x="77153" y="4320"/>
                      <a:pt x="75027" y="4252"/>
                    </a:cubicBezTo>
                    <a:cubicBezTo>
                      <a:pt x="61448" y="4115"/>
                      <a:pt x="49721" y="3635"/>
                      <a:pt x="40051" y="3018"/>
                    </a:cubicBezTo>
                    <a:cubicBezTo>
                      <a:pt x="40051" y="3018"/>
                      <a:pt x="44988" y="42931"/>
                      <a:pt x="0" y="43479"/>
                    </a:cubicBezTo>
                    <a:lnTo>
                      <a:pt x="0" y="74615"/>
                    </a:lnTo>
                    <a:lnTo>
                      <a:pt x="204437" y="74615"/>
                    </a:lnTo>
                    <a:cubicBezTo>
                      <a:pt x="196962" y="51503"/>
                      <a:pt x="219250" y="40668"/>
                      <a:pt x="219250" y="40668"/>
                    </a:cubicBezTo>
                    <a:cubicBezTo>
                      <a:pt x="207317" y="33398"/>
                      <a:pt x="198471" y="27843"/>
                      <a:pt x="186469" y="20163"/>
                    </a:cubicBezTo>
                    <a:cubicBezTo>
                      <a:pt x="180777" y="16528"/>
                      <a:pt x="174330" y="12481"/>
                      <a:pt x="166444" y="7475"/>
                    </a:cubicBezTo>
                    <a:close/>
                  </a:path>
                </a:pathLst>
              </a:custGeom>
              <a:solidFill>
                <a:srgbClr val="F4745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ABB08596-8A86-71C9-B012-68A7D8CA2652}"/>
                  </a:ext>
                </a:extLst>
              </p:cNvPr>
              <p:cNvSpPr/>
              <p:nvPr/>
            </p:nvSpPr>
            <p:spPr>
              <a:xfrm>
                <a:off x="1318543" y="4885767"/>
                <a:ext cx="253677" cy="12344"/>
              </a:xfrm>
              <a:custGeom>
                <a:avLst/>
                <a:gdLst>
                  <a:gd name="connsiteX0" fmla="*/ 0 w 253677"/>
                  <a:gd name="connsiteY0" fmla="*/ 0 h 12344"/>
                  <a:gd name="connsiteX1" fmla="*/ 0 w 253677"/>
                  <a:gd name="connsiteY1" fmla="*/ 1098 h 12344"/>
                  <a:gd name="connsiteX2" fmla="*/ 11179 w 253677"/>
                  <a:gd name="connsiteY2" fmla="*/ 12345 h 12344"/>
                  <a:gd name="connsiteX3" fmla="*/ 244831 w 253677"/>
                  <a:gd name="connsiteY3" fmla="*/ 12345 h 12344"/>
                  <a:gd name="connsiteX4" fmla="*/ 251071 w 253677"/>
                  <a:gd name="connsiteY4" fmla="*/ 9739 h 12344"/>
                  <a:gd name="connsiteX5" fmla="*/ 253677 w 253677"/>
                  <a:gd name="connsiteY5" fmla="*/ 3498 h 12344"/>
                  <a:gd name="connsiteX6" fmla="*/ 253472 w 253677"/>
                  <a:gd name="connsiteY6" fmla="*/ 0 h 12344"/>
                  <a:gd name="connsiteX7" fmla="*/ 204437 w 253677"/>
                  <a:gd name="connsiteY7" fmla="*/ 0 h 12344"/>
                  <a:gd name="connsiteX8" fmla="*/ 0 w 253677"/>
                  <a:gd name="connsiteY8" fmla="*/ 0 h 1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677" h="12344">
                    <a:moveTo>
                      <a:pt x="0" y="0"/>
                    </a:moveTo>
                    <a:lnTo>
                      <a:pt x="0" y="1098"/>
                    </a:lnTo>
                    <a:cubicBezTo>
                      <a:pt x="0" y="7270"/>
                      <a:pt x="5006" y="12345"/>
                      <a:pt x="11179" y="12345"/>
                    </a:cubicBezTo>
                    <a:lnTo>
                      <a:pt x="244831" y="12345"/>
                    </a:lnTo>
                    <a:cubicBezTo>
                      <a:pt x="247299" y="12345"/>
                      <a:pt x="249494" y="11385"/>
                      <a:pt x="251071" y="9739"/>
                    </a:cubicBezTo>
                    <a:cubicBezTo>
                      <a:pt x="252649" y="8161"/>
                      <a:pt x="253677" y="5898"/>
                      <a:pt x="253677" y="3498"/>
                    </a:cubicBezTo>
                    <a:cubicBezTo>
                      <a:pt x="253677" y="2332"/>
                      <a:pt x="253609" y="1166"/>
                      <a:pt x="253472" y="0"/>
                    </a:cubicBezTo>
                    <a:lnTo>
                      <a:pt x="204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7574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F2AAF349-3737-9BE9-9CF4-2D0866C6BBF4}"/>
                  </a:ext>
                </a:extLst>
              </p:cNvPr>
              <p:cNvSpPr/>
              <p:nvPr/>
            </p:nvSpPr>
            <p:spPr>
              <a:xfrm>
                <a:off x="1327595" y="4785777"/>
                <a:ext cx="144978" cy="29694"/>
              </a:xfrm>
              <a:custGeom>
                <a:avLst/>
                <a:gdLst>
                  <a:gd name="connsiteX0" fmla="*/ 0 w 144978"/>
                  <a:gd name="connsiteY0" fmla="*/ 0 h 29694"/>
                  <a:gd name="connsiteX1" fmla="*/ 0 w 144978"/>
                  <a:gd name="connsiteY1" fmla="*/ 25375 h 29694"/>
                  <a:gd name="connsiteX2" fmla="*/ 343 w 144978"/>
                  <a:gd name="connsiteY2" fmla="*/ 25443 h 29694"/>
                  <a:gd name="connsiteX3" fmla="*/ 65974 w 144978"/>
                  <a:gd name="connsiteY3" fmla="*/ 29627 h 29694"/>
                  <a:gd name="connsiteX4" fmla="*/ 72489 w 144978"/>
                  <a:gd name="connsiteY4" fmla="*/ 29695 h 29694"/>
                  <a:gd name="connsiteX5" fmla="*/ 133525 w 144978"/>
                  <a:gd name="connsiteY5" fmla="*/ 26746 h 29694"/>
                  <a:gd name="connsiteX6" fmla="*/ 144978 w 144978"/>
                  <a:gd name="connsiteY6" fmla="*/ 25375 h 29694"/>
                  <a:gd name="connsiteX7" fmla="*/ 144978 w 144978"/>
                  <a:gd name="connsiteY7" fmla="*/ 0 h 29694"/>
                  <a:gd name="connsiteX8" fmla="*/ 11041 w 144978"/>
                  <a:gd name="connsiteY8" fmla="*/ 0 h 29694"/>
                  <a:gd name="connsiteX9" fmla="*/ 0 w 144978"/>
                  <a:gd name="connsiteY9" fmla="*/ 0 h 2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4978" h="29694">
                    <a:moveTo>
                      <a:pt x="0" y="0"/>
                    </a:moveTo>
                    <a:lnTo>
                      <a:pt x="0" y="25375"/>
                    </a:lnTo>
                    <a:cubicBezTo>
                      <a:pt x="0" y="25375"/>
                      <a:pt x="137" y="25375"/>
                      <a:pt x="343" y="25443"/>
                    </a:cubicBezTo>
                    <a:cubicBezTo>
                      <a:pt x="3772" y="25786"/>
                      <a:pt x="35044" y="29215"/>
                      <a:pt x="65974" y="29627"/>
                    </a:cubicBezTo>
                    <a:cubicBezTo>
                      <a:pt x="68100" y="29695"/>
                      <a:pt x="70295" y="29695"/>
                      <a:pt x="72489" y="29695"/>
                    </a:cubicBezTo>
                    <a:cubicBezTo>
                      <a:pt x="98961" y="29695"/>
                      <a:pt x="120838" y="28049"/>
                      <a:pt x="133525" y="26746"/>
                    </a:cubicBezTo>
                    <a:cubicBezTo>
                      <a:pt x="140863" y="25992"/>
                      <a:pt x="144978" y="25375"/>
                      <a:pt x="144978" y="25375"/>
                    </a:cubicBezTo>
                    <a:lnTo>
                      <a:pt x="144978" y="0"/>
                    </a:lnTo>
                    <a:lnTo>
                      <a:pt x="110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8910247B-38BD-6CCA-42D4-3454159126C8}"/>
                  </a:ext>
                </a:extLst>
              </p:cNvPr>
              <p:cNvSpPr/>
              <p:nvPr/>
            </p:nvSpPr>
            <p:spPr>
              <a:xfrm>
                <a:off x="1463521" y="4817255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C5452543-E121-F3BD-38F9-E1DE05F130C5}"/>
                  </a:ext>
                </a:extLst>
              </p:cNvPr>
              <p:cNvSpPr/>
              <p:nvPr/>
            </p:nvSpPr>
            <p:spPr>
              <a:xfrm>
                <a:off x="1473534" y="4824113"/>
                <a:ext cx="22837" cy="23317"/>
              </a:xfrm>
              <a:custGeom>
                <a:avLst/>
                <a:gdLst>
                  <a:gd name="connsiteX0" fmla="*/ 1372 w 22837"/>
                  <a:gd name="connsiteY0" fmla="*/ 23317 h 23317"/>
                  <a:gd name="connsiteX1" fmla="*/ 411 w 22837"/>
                  <a:gd name="connsiteY1" fmla="*/ 22906 h 23317"/>
                  <a:gd name="connsiteX2" fmla="*/ 411 w 22837"/>
                  <a:gd name="connsiteY2" fmla="*/ 20985 h 23317"/>
                  <a:gd name="connsiteX3" fmla="*/ 20505 w 22837"/>
                  <a:gd name="connsiteY3" fmla="*/ 411 h 23317"/>
                  <a:gd name="connsiteX4" fmla="*/ 22426 w 22837"/>
                  <a:gd name="connsiteY4" fmla="*/ 411 h 23317"/>
                  <a:gd name="connsiteX5" fmla="*/ 22426 w 22837"/>
                  <a:gd name="connsiteY5" fmla="*/ 2332 h 23317"/>
                  <a:gd name="connsiteX6" fmla="*/ 2332 w 22837"/>
                  <a:gd name="connsiteY6" fmla="*/ 22906 h 23317"/>
                  <a:gd name="connsiteX7" fmla="*/ 1372 w 22837"/>
                  <a:gd name="connsiteY7" fmla="*/ 23317 h 2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37" h="23317">
                    <a:moveTo>
                      <a:pt x="1372" y="23317"/>
                    </a:moveTo>
                    <a:cubicBezTo>
                      <a:pt x="1029" y="23317"/>
                      <a:pt x="686" y="23180"/>
                      <a:pt x="411" y="22906"/>
                    </a:cubicBezTo>
                    <a:cubicBezTo>
                      <a:pt x="-137" y="22357"/>
                      <a:pt x="-137" y="21534"/>
                      <a:pt x="411" y="20985"/>
                    </a:cubicBezTo>
                    <a:lnTo>
                      <a:pt x="20505" y="411"/>
                    </a:lnTo>
                    <a:cubicBezTo>
                      <a:pt x="21054" y="-137"/>
                      <a:pt x="21877" y="-137"/>
                      <a:pt x="22426" y="411"/>
                    </a:cubicBezTo>
                    <a:cubicBezTo>
                      <a:pt x="22974" y="960"/>
                      <a:pt x="22974" y="1783"/>
                      <a:pt x="22426" y="2332"/>
                    </a:cubicBezTo>
                    <a:lnTo>
                      <a:pt x="2332" y="22906"/>
                    </a:lnTo>
                    <a:cubicBezTo>
                      <a:pt x="2057" y="23180"/>
                      <a:pt x="1715" y="23317"/>
                      <a:pt x="1372" y="23317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FDFAE46-DA48-CE9A-CFE6-1A92424A8A42}"/>
                  </a:ext>
                </a:extLst>
              </p:cNvPr>
              <p:cNvSpPr/>
              <p:nvPr/>
            </p:nvSpPr>
            <p:spPr>
              <a:xfrm>
                <a:off x="1483546" y="4829820"/>
                <a:ext cx="22822" cy="23370"/>
              </a:xfrm>
              <a:custGeom>
                <a:avLst/>
                <a:gdLst>
                  <a:gd name="connsiteX0" fmla="*/ 1372 w 22822"/>
                  <a:gd name="connsiteY0" fmla="*/ 23371 h 23370"/>
                  <a:gd name="connsiteX1" fmla="*/ 411 w 22822"/>
                  <a:gd name="connsiteY1" fmla="*/ 22959 h 23370"/>
                  <a:gd name="connsiteX2" fmla="*/ 411 w 22822"/>
                  <a:gd name="connsiteY2" fmla="*/ 21039 h 23370"/>
                  <a:gd name="connsiteX3" fmla="*/ 20437 w 22822"/>
                  <a:gd name="connsiteY3" fmla="*/ 534 h 23370"/>
                  <a:gd name="connsiteX4" fmla="*/ 22288 w 22822"/>
                  <a:gd name="connsiteY4" fmla="*/ 259 h 23370"/>
                  <a:gd name="connsiteX5" fmla="*/ 22563 w 22822"/>
                  <a:gd name="connsiteY5" fmla="*/ 2180 h 23370"/>
                  <a:gd name="connsiteX6" fmla="*/ 22494 w 22822"/>
                  <a:gd name="connsiteY6" fmla="*/ 2317 h 23370"/>
                  <a:gd name="connsiteX7" fmla="*/ 2400 w 22822"/>
                  <a:gd name="connsiteY7" fmla="*/ 22959 h 23370"/>
                  <a:gd name="connsiteX8" fmla="*/ 1372 w 22822"/>
                  <a:gd name="connsiteY8" fmla="*/ 23371 h 23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22" h="23370">
                    <a:moveTo>
                      <a:pt x="1372" y="23371"/>
                    </a:moveTo>
                    <a:cubicBezTo>
                      <a:pt x="1029" y="23371"/>
                      <a:pt x="686" y="23234"/>
                      <a:pt x="411" y="22959"/>
                    </a:cubicBezTo>
                    <a:cubicBezTo>
                      <a:pt x="-137" y="22411"/>
                      <a:pt x="-137" y="21588"/>
                      <a:pt x="411" y="21039"/>
                    </a:cubicBezTo>
                    <a:lnTo>
                      <a:pt x="20437" y="534"/>
                    </a:lnTo>
                    <a:cubicBezTo>
                      <a:pt x="20917" y="-84"/>
                      <a:pt x="21740" y="-152"/>
                      <a:pt x="22288" y="259"/>
                    </a:cubicBezTo>
                    <a:cubicBezTo>
                      <a:pt x="22906" y="671"/>
                      <a:pt x="22974" y="1562"/>
                      <a:pt x="22563" y="2180"/>
                    </a:cubicBezTo>
                    <a:lnTo>
                      <a:pt x="22494" y="2317"/>
                    </a:lnTo>
                    <a:lnTo>
                      <a:pt x="2400" y="22959"/>
                    </a:lnTo>
                    <a:cubicBezTo>
                      <a:pt x="2057" y="23234"/>
                      <a:pt x="1714" y="23371"/>
                      <a:pt x="1372" y="23371"/>
                    </a:cubicBezTo>
                    <a:close/>
                  </a:path>
                </a:pathLst>
              </a:custGeom>
              <a:solidFill>
                <a:srgbClr val="F8A49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">
              <a:extLst>
                <a:ext uri="{FF2B5EF4-FFF2-40B4-BE49-F238E27FC236}">
                  <a16:creationId xmlns:a16="http://schemas.microsoft.com/office/drawing/2014/main" id="{92A8985C-B392-4DBA-D491-E269C4C5CF6A}"/>
                </a:ext>
              </a:extLst>
            </p:cNvPr>
            <p:cNvGrpSpPr/>
            <p:nvPr/>
          </p:nvGrpSpPr>
          <p:grpSpPr>
            <a:xfrm>
              <a:off x="978386" y="4007737"/>
              <a:ext cx="503857" cy="779343"/>
              <a:chOff x="978386" y="4007737"/>
              <a:chExt cx="503857" cy="779343"/>
            </a:xfrm>
          </p:grpSpPr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EAB6C175-058E-B97A-B49A-2443B0C160F2}"/>
                  </a:ext>
                </a:extLst>
              </p:cNvPr>
              <p:cNvSpPr/>
              <p:nvPr/>
            </p:nvSpPr>
            <p:spPr>
              <a:xfrm>
                <a:off x="1204769" y="4009177"/>
                <a:ext cx="31889" cy="367108"/>
              </a:xfrm>
              <a:custGeom>
                <a:avLst/>
                <a:gdLst>
                  <a:gd name="connsiteX0" fmla="*/ 31890 w 31889"/>
                  <a:gd name="connsiteY0" fmla="*/ 0 h 367108"/>
                  <a:gd name="connsiteX1" fmla="*/ 21603 w 31889"/>
                  <a:gd name="connsiteY1" fmla="*/ 367109 h 367108"/>
                  <a:gd name="connsiteX2" fmla="*/ 0 w 31889"/>
                  <a:gd name="connsiteY2" fmla="*/ 267462 h 36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889" h="367108">
                    <a:moveTo>
                      <a:pt x="31890" y="0"/>
                    </a:moveTo>
                    <a:lnTo>
                      <a:pt x="21603" y="367109"/>
                    </a:lnTo>
                    <a:lnTo>
                      <a:pt x="0" y="267462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E2BAAFEF-FDA4-1EE6-A018-93F054506B2A}"/>
                  </a:ext>
                </a:extLst>
              </p:cNvPr>
              <p:cNvSpPr/>
              <p:nvPr/>
            </p:nvSpPr>
            <p:spPr>
              <a:xfrm>
                <a:off x="1000332" y="4009177"/>
                <a:ext cx="86136" cy="83599"/>
              </a:xfrm>
              <a:custGeom>
                <a:avLst/>
                <a:gdLst>
                  <a:gd name="connsiteX0" fmla="*/ 2537 w 86136"/>
                  <a:gd name="connsiteY0" fmla="*/ 0 h 83599"/>
                  <a:gd name="connsiteX1" fmla="*/ 0 w 86136"/>
                  <a:gd name="connsiteY1" fmla="*/ 83530 h 83599"/>
                  <a:gd name="connsiteX2" fmla="*/ 2537 w 86136"/>
                  <a:gd name="connsiteY2" fmla="*/ 83599 h 83599"/>
                  <a:gd name="connsiteX3" fmla="*/ 18860 w 86136"/>
                  <a:gd name="connsiteY3" fmla="*/ 82021 h 83599"/>
                  <a:gd name="connsiteX4" fmla="*/ 86136 w 86136"/>
                  <a:gd name="connsiteY4" fmla="*/ 68 h 83599"/>
                  <a:gd name="connsiteX5" fmla="*/ 2537 w 86136"/>
                  <a:gd name="connsiteY5" fmla="*/ 68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36" h="83599">
                    <a:moveTo>
                      <a:pt x="2537" y="0"/>
                    </a:moveTo>
                    <a:lnTo>
                      <a:pt x="0" y="83530"/>
                    </a:lnTo>
                    <a:lnTo>
                      <a:pt x="2537" y="83599"/>
                    </a:lnTo>
                    <a:cubicBezTo>
                      <a:pt x="8161" y="83599"/>
                      <a:pt x="13579" y="83050"/>
                      <a:pt x="18860" y="82021"/>
                    </a:cubicBezTo>
                    <a:cubicBezTo>
                      <a:pt x="57196" y="74409"/>
                      <a:pt x="86136" y="40599"/>
                      <a:pt x="86136" y="68"/>
                    </a:cubicBezTo>
                    <a:lnTo>
                      <a:pt x="2537" y="68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A3AF00DE-C406-4B2D-2AA1-C7C44D47E2AD}"/>
                  </a:ext>
                </a:extLst>
              </p:cNvPr>
              <p:cNvSpPr/>
              <p:nvPr/>
            </p:nvSpPr>
            <p:spPr>
              <a:xfrm>
                <a:off x="1297146" y="4009177"/>
                <a:ext cx="94640" cy="83599"/>
              </a:xfrm>
              <a:custGeom>
                <a:avLst/>
                <a:gdLst>
                  <a:gd name="connsiteX0" fmla="*/ 83530 w 94640"/>
                  <a:gd name="connsiteY0" fmla="*/ 0 h 83599"/>
                  <a:gd name="connsiteX1" fmla="*/ 0 w 94640"/>
                  <a:gd name="connsiteY1" fmla="*/ 0 h 83599"/>
                  <a:gd name="connsiteX2" fmla="*/ 67826 w 94640"/>
                  <a:gd name="connsiteY2" fmla="*/ 80856 h 83599"/>
                  <a:gd name="connsiteX3" fmla="*/ 94640 w 94640"/>
                  <a:gd name="connsiteY3" fmla="*/ 83599 h 83599"/>
                  <a:gd name="connsiteX4" fmla="*/ 83530 w 94640"/>
                  <a:gd name="connsiteY4" fmla="*/ 0 h 83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640" h="83599">
                    <a:moveTo>
                      <a:pt x="83530" y="0"/>
                    </a:moveTo>
                    <a:lnTo>
                      <a:pt x="0" y="0"/>
                    </a:lnTo>
                    <a:cubicBezTo>
                      <a:pt x="0" y="38747"/>
                      <a:pt x="24414" y="71392"/>
                      <a:pt x="67826" y="80856"/>
                    </a:cubicBezTo>
                    <a:cubicBezTo>
                      <a:pt x="76055" y="82639"/>
                      <a:pt x="85039" y="83599"/>
                      <a:pt x="94640" y="83599"/>
                    </a:cubicBezTo>
                    <a:lnTo>
                      <a:pt x="83530" y="0"/>
                    </a:lnTo>
                    <a:close/>
                  </a:path>
                </a:pathLst>
              </a:custGeom>
              <a:solidFill>
                <a:srgbClr val="3F441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48CB2346-052E-BD4E-8AFB-D33A2E7834D5}"/>
                  </a:ext>
                </a:extLst>
              </p:cNvPr>
              <p:cNvSpPr/>
              <p:nvPr/>
            </p:nvSpPr>
            <p:spPr>
              <a:xfrm>
                <a:off x="998891" y="4007737"/>
                <a:ext cx="88879" cy="86273"/>
              </a:xfrm>
              <a:custGeom>
                <a:avLst/>
                <a:gdLst>
                  <a:gd name="connsiteX0" fmla="*/ 1440 w 88879"/>
                  <a:gd name="connsiteY0" fmla="*/ 86274 h 86273"/>
                  <a:gd name="connsiteX1" fmla="*/ 20574 w 88879"/>
                  <a:gd name="connsiteY1" fmla="*/ 84696 h 86273"/>
                  <a:gd name="connsiteX2" fmla="*/ 88880 w 88879"/>
                  <a:gd name="connsiteY2" fmla="*/ 1372 h 86273"/>
                  <a:gd name="connsiteX3" fmla="*/ 87508 w 88879"/>
                  <a:gd name="connsiteY3" fmla="*/ 0 h 86273"/>
                  <a:gd name="connsiteX4" fmla="*/ 86136 w 88879"/>
                  <a:gd name="connsiteY4" fmla="*/ 1372 h 86273"/>
                  <a:gd name="connsiteX5" fmla="*/ 19957 w 88879"/>
                  <a:gd name="connsiteY5" fmla="*/ 82022 h 86273"/>
                  <a:gd name="connsiteX6" fmla="*/ 1372 w 88879"/>
                  <a:gd name="connsiteY6" fmla="*/ 83530 h 86273"/>
                  <a:gd name="connsiteX7" fmla="*/ 0 w 88879"/>
                  <a:gd name="connsiteY7" fmla="*/ 84902 h 86273"/>
                  <a:gd name="connsiteX8" fmla="*/ 1440 w 88879"/>
                  <a:gd name="connsiteY8" fmla="*/ 86274 h 86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879" h="86273">
                    <a:moveTo>
                      <a:pt x="1440" y="86274"/>
                    </a:moveTo>
                    <a:cubicBezTo>
                      <a:pt x="6721" y="86274"/>
                      <a:pt x="14950" y="85862"/>
                      <a:pt x="20574" y="84696"/>
                    </a:cubicBezTo>
                    <a:cubicBezTo>
                      <a:pt x="60145" y="76878"/>
                      <a:pt x="88880" y="41834"/>
                      <a:pt x="88880" y="1372"/>
                    </a:cubicBezTo>
                    <a:cubicBezTo>
                      <a:pt x="88880" y="617"/>
                      <a:pt x="88262" y="0"/>
                      <a:pt x="87508" y="0"/>
                    </a:cubicBezTo>
                    <a:cubicBezTo>
                      <a:pt x="86754" y="0"/>
                      <a:pt x="86136" y="617"/>
                      <a:pt x="86136" y="1372"/>
                    </a:cubicBezTo>
                    <a:cubicBezTo>
                      <a:pt x="86136" y="40531"/>
                      <a:pt x="58293" y="74478"/>
                      <a:pt x="19957" y="82022"/>
                    </a:cubicBezTo>
                    <a:cubicBezTo>
                      <a:pt x="14813" y="83050"/>
                      <a:pt x="6927" y="83530"/>
                      <a:pt x="1372" y="83530"/>
                    </a:cubicBezTo>
                    <a:cubicBezTo>
                      <a:pt x="617" y="83530"/>
                      <a:pt x="0" y="84148"/>
                      <a:pt x="0" y="84902"/>
                    </a:cubicBezTo>
                    <a:cubicBezTo>
                      <a:pt x="0" y="85656"/>
                      <a:pt x="686" y="86274"/>
                      <a:pt x="1440" y="86274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8F41201-6E01-A9CF-9F9D-2C0AA30BF63D}"/>
                  </a:ext>
                </a:extLst>
              </p:cNvPr>
              <p:cNvSpPr/>
              <p:nvPr/>
            </p:nvSpPr>
            <p:spPr>
              <a:xfrm>
                <a:off x="1363662" y="4088655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2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2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94CEE49C-9B30-AC8D-EBE3-20507EE9C64C}"/>
                  </a:ext>
                </a:extLst>
              </p:cNvPr>
              <p:cNvSpPr/>
              <p:nvPr/>
            </p:nvSpPr>
            <p:spPr>
              <a:xfrm>
                <a:off x="1365293" y="4100573"/>
                <a:ext cx="99963" cy="674642"/>
              </a:xfrm>
              <a:custGeom>
                <a:avLst/>
                <a:gdLst>
                  <a:gd name="connsiteX0" fmla="*/ 97267 w 99963"/>
                  <a:gd name="connsiteY0" fmla="*/ 673477 h 674642"/>
                  <a:gd name="connsiteX1" fmla="*/ 96102 w 99963"/>
                  <a:gd name="connsiteY1" fmla="*/ 665590 h 674642"/>
                  <a:gd name="connsiteX2" fmla="*/ 97267 w 99963"/>
                  <a:gd name="connsiteY2" fmla="*/ 664081 h 674642"/>
                  <a:gd name="connsiteX3" fmla="*/ 98776 w 99963"/>
                  <a:gd name="connsiteY3" fmla="*/ 665247 h 674642"/>
                  <a:gd name="connsiteX4" fmla="*/ 99942 w 99963"/>
                  <a:gd name="connsiteY4" fmla="*/ 673134 h 674642"/>
                  <a:gd name="connsiteX5" fmla="*/ 98776 w 99963"/>
                  <a:gd name="connsiteY5" fmla="*/ 674642 h 674642"/>
                  <a:gd name="connsiteX6" fmla="*/ 98571 w 99963"/>
                  <a:gd name="connsiteY6" fmla="*/ 674642 h 674642"/>
                  <a:gd name="connsiteX7" fmla="*/ 97267 w 99963"/>
                  <a:gd name="connsiteY7" fmla="*/ 673477 h 674642"/>
                  <a:gd name="connsiteX8" fmla="*/ 94936 w 99963"/>
                  <a:gd name="connsiteY8" fmla="*/ 657703 h 674642"/>
                  <a:gd name="connsiteX9" fmla="*/ 93770 w 99963"/>
                  <a:gd name="connsiteY9" fmla="*/ 649817 h 674642"/>
                  <a:gd name="connsiteX10" fmla="*/ 94936 w 99963"/>
                  <a:gd name="connsiteY10" fmla="*/ 648308 h 674642"/>
                  <a:gd name="connsiteX11" fmla="*/ 96445 w 99963"/>
                  <a:gd name="connsiteY11" fmla="*/ 649474 h 674642"/>
                  <a:gd name="connsiteX12" fmla="*/ 97610 w 99963"/>
                  <a:gd name="connsiteY12" fmla="*/ 657361 h 674642"/>
                  <a:gd name="connsiteX13" fmla="*/ 96445 w 99963"/>
                  <a:gd name="connsiteY13" fmla="*/ 658869 h 674642"/>
                  <a:gd name="connsiteX14" fmla="*/ 96239 w 99963"/>
                  <a:gd name="connsiteY14" fmla="*/ 658869 h 674642"/>
                  <a:gd name="connsiteX15" fmla="*/ 94936 w 99963"/>
                  <a:gd name="connsiteY15" fmla="*/ 657703 h 674642"/>
                  <a:gd name="connsiteX16" fmla="*/ 92673 w 99963"/>
                  <a:gd name="connsiteY16" fmla="*/ 641861 h 674642"/>
                  <a:gd name="connsiteX17" fmla="*/ 91507 w 99963"/>
                  <a:gd name="connsiteY17" fmla="*/ 633975 h 674642"/>
                  <a:gd name="connsiteX18" fmla="*/ 92673 w 99963"/>
                  <a:gd name="connsiteY18" fmla="*/ 632466 h 674642"/>
                  <a:gd name="connsiteX19" fmla="*/ 94181 w 99963"/>
                  <a:gd name="connsiteY19" fmla="*/ 633632 h 674642"/>
                  <a:gd name="connsiteX20" fmla="*/ 95347 w 99963"/>
                  <a:gd name="connsiteY20" fmla="*/ 641519 h 674642"/>
                  <a:gd name="connsiteX21" fmla="*/ 94181 w 99963"/>
                  <a:gd name="connsiteY21" fmla="*/ 643027 h 674642"/>
                  <a:gd name="connsiteX22" fmla="*/ 93976 w 99963"/>
                  <a:gd name="connsiteY22" fmla="*/ 643027 h 674642"/>
                  <a:gd name="connsiteX23" fmla="*/ 92673 w 99963"/>
                  <a:gd name="connsiteY23" fmla="*/ 641861 h 674642"/>
                  <a:gd name="connsiteX24" fmla="*/ 90409 w 99963"/>
                  <a:gd name="connsiteY24" fmla="*/ 626088 h 674642"/>
                  <a:gd name="connsiteX25" fmla="*/ 89244 w 99963"/>
                  <a:gd name="connsiteY25" fmla="*/ 618201 h 674642"/>
                  <a:gd name="connsiteX26" fmla="*/ 90409 w 99963"/>
                  <a:gd name="connsiteY26" fmla="*/ 616693 h 674642"/>
                  <a:gd name="connsiteX27" fmla="*/ 91918 w 99963"/>
                  <a:gd name="connsiteY27" fmla="*/ 617858 h 674642"/>
                  <a:gd name="connsiteX28" fmla="*/ 93084 w 99963"/>
                  <a:gd name="connsiteY28" fmla="*/ 625745 h 674642"/>
                  <a:gd name="connsiteX29" fmla="*/ 91918 w 99963"/>
                  <a:gd name="connsiteY29" fmla="*/ 627254 h 674642"/>
                  <a:gd name="connsiteX30" fmla="*/ 91713 w 99963"/>
                  <a:gd name="connsiteY30" fmla="*/ 627254 h 674642"/>
                  <a:gd name="connsiteX31" fmla="*/ 90409 w 99963"/>
                  <a:gd name="connsiteY31" fmla="*/ 626088 h 674642"/>
                  <a:gd name="connsiteX32" fmla="*/ 88078 w 99963"/>
                  <a:gd name="connsiteY32" fmla="*/ 610246 h 674642"/>
                  <a:gd name="connsiteX33" fmla="*/ 86912 w 99963"/>
                  <a:gd name="connsiteY33" fmla="*/ 602359 h 674642"/>
                  <a:gd name="connsiteX34" fmla="*/ 88078 w 99963"/>
                  <a:gd name="connsiteY34" fmla="*/ 600851 h 674642"/>
                  <a:gd name="connsiteX35" fmla="*/ 89587 w 99963"/>
                  <a:gd name="connsiteY35" fmla="*/ 602016 h 674642"/>
                  <a:gd name="connsiteX36" fmla="*/ 90752 w 99963"/>
                  <a:gd name="connsiteY36" fmla="*/ 609903 h 674642"/>
                  <a:gd name="connsiteX37" fmla="*/ 89587 w 99963"/>
                  <a:gd name="connsiteY37" fmla="*/ 611412 h 674642"/>
                  <a:gd name="connsiteX38" fmla="*/ 89381 w 99963"/>
                  <a:gd name="connsiteY38" fmla="*/ 611412 h 674642"/>
                  <a:gd name="connsiteX39" fmla="*/ 88078 w 99963"/>
                  <a:gd name="connsiteY39" fmla="*/ 610246 h 674642"/>
                  <a:gd name="connsiteX40" fmla="*/ 85815 w 99963"/>
                  <a:gd name="connsiteY40" fmla="*/ 594404 h 674642"/>
                  <a:gd name="connsiteX41" fmla="*/ 84649 w 99963"/>
                  <a:gd name="connsiteY41" fmla="*/ 586517 h 674642"/>
                  <a:gd name="connsiteX42" fmla="*/ 85815 w 99963"/>
                  <a:gd name="connsiteY42" fmla="*/ 585009 h 674642"/>
                  <a:gd name="connsiteX43" fmla="*/ 87323 w 99963"/>
                  <a:gd name="connsiteY43" fmla="*/ 586175 h 674642"/>
                  <a:gd name="connsiteX44" fmla="*/ 88489 w 99963"/>
                  <a:gd name="connsiteY44" fmla="*/ 594061 h 674642"/>
                  <a:gd name="connsiteX45" fmla="*/ 87323 w 99963"/>
                  <a:gd name="connsiteY45" fmla="*/ 595570 h 674642"/>
                  <a:gd name="connsiteX46" fmla="*/ 87118 w 99963"/>
                  <a:gd name="connsiteY46" fmla="*/ 595570 h 674642"/>
                  <a:gd name="connsiteX47" fmla="*/ 85815 w 99963"/>
                  <a:gd name="connsiteY47" fmla="*/ 594404 h 674642"/>
                  <a:gd name="connsiteX48" fmla="*/ 83551 w 99963"/>
                  <a:gd name="connsiteY48" fmla="*/ 578630 h 674642"/>
                  <a:gd name="connsiteX49" fmla="*/ 82386 w 99963"/>
                  <a:gd name="connsiteY49" fmla="*/ 570744 h 674642"/>
                  <a:gd name="connsiteX50" fmla="*/ 83551 w 99963"/>
                  <a:gd name="connsiteY50" fmla="*/ 569235 h 674642"/>
                  <a:gd name="connsiteX51" fmla="*/ 85060 w 99963"/>
                  <a:gd name="connsiteY51" fmla="*/ 570401 h 674642"/>
                  <a:gd name="connsiteX52" fmla="*/ 86226 w 99963"/>
                  <a:gd name="connsiteY52" fmla="*/ 578288 h 674642"/>
                  <a:gd name="connsiteX53" fmla="*/ 85060 w 99963"/>
                  <a:gd name="connsiteY53" fmla="*/ 579797 h 674642"/>
                  <a:gd name="connsiteX54" fmla="*/ 84855 w 99963"/>
                  <a:gd name="connsiteY54" fmla="*/ 579797 h 674642"/>
                  <a:gd name="connsiteX55" fmla="*/ 83551 w 99963"/>
                  <a:gd name="connsiteY55" fmla="*/ 578630 h 674642"/>
                  <a:gd name="connsiteX56" fmla="*/ 81220 w 99963"/>
                  <a:gd name="connsiteY56" fmla="*/ 562789 h 674642"/>
                  <a:gd name="connsiteX57" fmla="*/ 80054 w 99963"/>
                  <a:gd name="connsiteY57" fmla="*/ 554902 h 674642"/>
                  <a:gd name="connsiteX58" fmla="*/ 81220 w 99963"/>
                  <a:gd name="connsiteY58" fmla="*/ 553393 h 674642"/>
                  <a:gd name="connsiteX59" fmla="*/ 82729 w 99963"/>
                  <a:gd name="connsiteY59" fmla="*/ 554559 h 674642"/>
                  <a:gd name="connsiteX60" fmla="*/ 83894 w 99963"/>
                  <a:gd name="connsiteY60" fmla="*/ 562446 h 674642"/>
                  <a:gd name="connsiteX61" fmla="*/ 82729 w 99963"/>
                  <a:gd name="connsiteY61" fmla="*/ 563955 h 674642"/>
                  <a:gd name="connsiteX62" fmla="*/ 82523 w 99963"/>
                  <a:gd name="connsiteY62" fmla="*/ 563955 h 674642"/>
                  <a:gd name="connsiteX63" fmla="*/ 81220 w 99963"/>
                  <a:gd name="connsiteY63" fmla="*/ 562789 h 674642"/>
                  <a:gd name="connsiteX64" fmla="*/ 78957 w 99963"/>
                  <a:gd name="connsiteY64" fmla="*/ 547015 h 674642"/>
                  <a:gd name="connsiteX65" fmla="*/ 77791 w 99963"/>
                  <a:gd name="connsiteY65" fmla="*/ 539129 h 674642"/>
                  <a:gd name="connsiteX66" fmla="*/ 78957 w 99963"/>
                  <a:gd name="connsiteY66" fmla="*/ 537620 h 674642"/>
                  <a:gd name="connsiteX67" fmla="*/ 80465 w 99963"/>
                  <a:gd name="connsiteY67" fmla="*/ 538786 h 674642"/>
                  <a:gd name="connsiteX68" fmla="*/ 81631 w 99963"/>
                  <a:gd name="connsiteY68" fmla="*/ 546672 h 674642"/>
                  <a:gd name="connsiteX69" fmla="*/ 80465 w 99963"/>
                  <a:gd name="connsiteY69" fmla="*/ 548181 h 674642"/>
                  <a:gd name="connsiteX70" fmla="*/ 80260 w 99963"/>
                  <a:gd name="connsiteY70" fmla="*/ 548181 h 674642"/>
                  <a:gd name="connsiteX71" fmla="*/ 78957 w 99963"/>
                  <a:gd name="connsiteY71" fmla="*/ 547015 h 674642"/>
                  <a:gd name="connsiteX72" fmla="*/ 76693 w 99963"/>
                  <a:gd name="connsiteY72" fmla="*/ 531173 h 674642"/>
                  <a:gd name="connsiteX73" fmla="*/ 75528 w 99963"/>
                  <a:gd name="connsiteY73" fmla="*/ 523287 h 674642"/>
                  <a:gd name="connsiteX74" fmla="*/ 76693 w 99963"/>
                  <a:gd name="connsiteY74" fmla="*/ 521778 h 674642"/>
                  <a:gd name="connsiteX75" fmla="*/ 78202 w 99963"/>
                  <a:gd name="connsiteY75" fmla="*/ 522944 h 674642"/>
                  <a:gd name="connsiteX76" fmla="*/ 79368 w 99963"/>
                  <a:gd name="connsiteY76" fmla="*/ 530830 h 674642"/>
                  <a:gd name="connsiteX77" fmla="*/ 78202 w 99963"/>
                  <a:gd name="connsiteY77" fmla="*/ 532339 h 674642"/>
                  <a:gd name="connsiteX78" fmla="*/ 77997 w 99963"/>
                  <a:gd name="connsiteY78" fmla="*/ 532339 h 674642"/>
                  <a:gd name="connsiteX79" fmla="*/ 76693 w 99963"/>
                  <a:gd name="connsiteY79" fmla="*/ 531173 h 674642"/>
                  <a:gd name="connsiteX80" fmla="*/ 74362 w 99963"/>
                  <a:gd name="connsiteY80" fmla="*/ 515400 h 674642"/>
                  <a:gd name="connsiteX81" fmla="*/ 73196 w 99963"/>
                  <a:gd name="connsiteY81" fmla="*/ 507513 h 674642"/>
                  <a:gd name="connsiteX82" fmla="*/ 74362 w 99963"/>
                  <a:gd name="connsiteY82" fmla="*/ 506004 h 674642"/>
                  <a:gd name="connsiteX83" fmla="*/ 75871 w 99963"/>
                  <a:gd name="connsiteY83" fmla="*/ 507170 h 674642"/>
                  <a:gd name="connsiteX84" fmla="*/ 77036 w 99963"/>
                  <a:gd name="connsiteY84" fmla="*/ 515057 h 674642"/>
                  <a:gd name="connsiteX85" fmla="*/ 75871 w 99963"/>
                  <a:gd name="connsiteY85" fmla="*/ 516566 h 674642"/>
                  <a:gd name="connsiteX86" fmla="*/ 75665 w 99963"/>
                  <a:gd name="connsiteY86" fmla="*/ 516566 h 674642"/>
                  <a:gd name="connsiteX87" fmla="*/ 74362 w 99963"/>
                  <a:gd name="connsiteY87" fmla="*/ 515400 h 674642"/>
                  <a:gd name="connsiteX88" fmla="*/ 72099 w 99963"/>
                  <a:gd name="connsiteY88" fmla="*/ 499558 h 674642"/>
                  <a:gd name="connsiteX89" fmla="*/ 70933 w 99963"/>
                  <a:gd name="connsiteY89" fmla="*/ 491671 h 674642"/>
                  <a:gd name="connsiteX90" fmla="*/ 72099 w 99963"/>
                  <a:gd name="connsiteY90" fmla="*/ 490163 h 674642"/>
                  <a:gd name="connsiteX91" fmla="*/ 73607 w 99963"/>
                  <a:gd name="connsiteY91" fmla="*/ 491328 h 674642"/>
                  <a:gd name="connsiteX92" fmla="*/ 74773 w 99963"/>
                  <a:gd name="connsiteY92" fmla="*/ 499215 h 674642"/>
                  <a:gd name="connsiteX93" fmla="*/ 73607 w 99963"/>
                  <a:gd name="connsiteY93" fmla="*/ 500724 h 674642"/>
                  <a:gd name="connsiteX94" fmla="*/ 73402 w 99963"/>
                  <a:gd name="connsiteY94" fmla="*/ 500724 h 674642"/>
                  <a:gd name="connsiteX95" fmla="*/ 72099 w 99963"/>
                  <a:gd name="connsiteY95" fmla="*/ 499558 h 674642"/>
                  <a:gd name="connsiteX96" fmla="*/ 69767 w 99963"/>
                  <a:gd name="connsiteY96" fmla="*/ 483785 h 674642"/>
                  <a:gd name="connsiteX97" fmla="*/ 68601 w 99963"/>
                  <a:gd name="connsiteY97" fmla="*/ 475898 h 674642"/>
                  <a:gd name="connsiteX98" fmla="*/ 69767 w 99963"/>
                  <a:gd name="connsiteY98" fmla="*/ 474389 h 674642"/>
                  <a:gd name="connsiteX99" fmla="*/ 71276 w 99963"/>
                  <a:gd name="connsiteY99" fmla="*/ 475555 h 674642"/>
                  <a:gd name="connsiteX100" fmla="*/ 72442 w 99963"/>
                  <a:gd name="connsiteY100" fmla="*/ 483441 h 674642"/>
                  <a:gd name="connsiteX101" fmla="*/ 71276 w 99963"/>
                  <a:gd name="connsiteY101" fmla="*/ 484950 h 674642"/>
                  <a:gd name="connsiteX102" fmla="*/ 71070 w 99963"/>
                  <a:gd name="connsiteY102" fmla="*/ 484950 h 674642"/>
                  <a:gd name="connsiteX103" fmla="*/ 69767 w 99963"/>
                  <a:gd name="connsiteY103" fmla="*/ 483785 h 674642"/>
                  <a:gd name="connsiteX104" fmla="*/ 67504 w 99963"/>
                  <a:gd name="connsiteY104" fmla="*/ 467943 h 674642"/>
                  <a:gd name="connsiteX105" fmla="*/ 66338 w 99963"/>
                  <a:gd name="connsiteY105" fmla="*/ 460056 h 674642"/>
                  <a:gd name="connsiteX106" fmla="*/ 67504 w 99963"/>
                  <a:gd name="connsiteY106" fmla="*/ 458547 h 674642"/>
                  <a:gd name="connsiteX107" fmla="*/ 69013 w 99963"/>
                  <a:gd name="connsiteY107" fmla="*/ 459713 h 674642"/>
                  <a:gd name="connsiteX108" fmla="*/ 70178 w 99963"/>
                  <a:gd name="connsiteY108" fmla="*/ 467599 h 674642"/>
                  <a:gd name="connsiteX109" fmla="*/ 69013 w 99963"/>
                  <a:gd name="connsiteY109" fmla="*/ 469108 h 674642"/>
                  <a:gd name="connsiteX110" fmla="*/ 68807 w 99963"/>
                  <a:gd name="connsiteY110" fmla="*/ 469108 h 674642"/>
                  <a:gd name="connsiteX111" fmla="*/ 67504 w 99963"/>
                  <a:gd name="connsiteY111" fmla="*/ 467943 h 674642"/>
                  <a:gd name="connsiteX112" fmla="*/ 65241 w 99963"/>
                  <a:gd name="connsiteY112" fmla="*/ 452101 h 674642"/>
                  <a:gd name="connsiteX113" fmla="*/ 64075 w 99963"/>
                  <a:gd name="connsiteY113" fmla="*/ 444214 h 674642"/>
                  <a:gd name="connsiteX114" fmla="*/ 65241 w 99963"/>
                  <a:gd name="connsiteY114" fmla="*/ 442705 h 674642"/>
                  <a:gd name="connsiteX115" fmla="*/ 66749 w 99963"/>
                  <a:gd name="connsiteY115" fmla="*/ 443871 h 674642"/>
                  <a:gd name="connsiteX116" fmla="*/ 67915 w 99963"/>
                  <a:gd name="connsiteY116" fmla="*/ 451757 h 674642"/>
                  <a:gd name="connsiteX117" fmla="*/ 66749 w 99963"/>
                  <a:gd name="connsiteY117" fmla="*/ 453266 h 674642"/>
                  <a:gd name="connsiteX118" fmla="*/ 66544 w 99963"/>
                  <a:gd name="connsiteY118" fmla="*/ 453266 h 674642"/>
                  <a:gd name="connsiteX119" fmla="*/ 65241 w 99963"/>
                  <a:gd name="connsiteY119" fmla="*/ 452101 h 674642"/>
                  <a:gd name="connsiteX120" fmla="*/ 62909 w 99963"/>
                  <a:gd name="connsiteY120" fmla="*/ 436327 h 674642"/>
                  <a:gd name="connsiteX121" fmla="*/ 61743 w 99963"/>
                  <a:gd name="connsiteY121" fmla="*/ 428441 h 674642"/>
                  <a:gd name="connsiteX122" fmla="*/ 62909 w 99963"/>
                  <a:gd name="connsiteY122" fmla="*/ 426932 h 674642"/>
                  <a:gd name="connsiteX123" fmla="*/ 64418 w 99963"/>
                  <a:gd name="connsiteY123" fmla="*/ 428098 h 674642"/>
                  <a:gd name="connsiteX124" fmla="*/ 65584 w 99963"/>
                  <a:gd name="connsiteY124" fmla="*/ 435984 h 674642"/>
                  <a:gd name="connsiteX125" fmla="*/ 64418 w 99963"/>
                  <a:gd name="connsiteY125" fmla="*/ 437493 h 674642"/>
                  <a:gd name="connsiteX126" fmla="*/ 64212 w 99963"/>
                  <a:gd name="connsiteY126" fmla="*/ 437493 h 674642"/>
                  <a:gd name="connsiteX127" fmla="*/ 62909 w 99963"/>
                  <a:gd name="connsiteY127" fmla="*/ 436327 h 674642"/>
                  <a:gd name="connsiteX128" fmla="*/ 60646 w 99963"/>
                  <a:gd name="connsiteY128" fmla="*/ 420485 h 674642"/>
                  <a:gd name="connsiteX129" fmla="*/ 59480 w 99963"/>
                  <a:gd name="connsiteY129" fmla="*/ 412599 h 674642"/>
                  <a:gd name="connsiteX130" fmla="*/ 60646 w 99963"/>
                  <a:gd name="connsiteY130" fmla="*/ 411090 h 674642"/>
                  <a:gd name="connsiteX131" fmla="*/ 62155 w 99963"/>
                  <a:gd name="connsiteY131" fmla="*/ 412256 h 674642"/>
                  <a:gd name="connsiteX132" fmla="*/ 63320 w 99963"/>
                  <a:gd name="connsiteY132" fmla="*/ 420142 h 674642"/>
                  <a:gd name="connsiteX133" fmla="*/ 62155 w 99963"/>
                  <a:gd name="connsiteY133" fmla="*/ 421651 h 674642"/>
                  <a:gd name="connsiteX134" fmla="*/ 61949 w 99963"/>
                  <a:gd name="connsiteY134" fmla="*/ 421651 h 674642"/>
                  <a:gd name="connsiteX135" fmla="*/ 60646 w 99963"/>
                  <a:gd name="connsiteY135" fmla="*/ 420485 h 674642"/>
                  <a:gd name="connsiteX136" fmla="*/ 58383 w 99963"/>
                  <a:gd name="connsiteY136" fmla="*/ 404712 h 674642"/>
                  <a:gd name="connsiteX137" fmla="*/ 57217 w 99963"/>
                  <a:gd name="connsiteY137" fmla="*/ 396825 h 674642"/>
                  <a:gd name="connsiteX138" fmla="*/ 58383 w 99963"/>
                  <a:gd name="connsiteY138" fmla="*/ 395316 h 674642"/>
                  <a:gd name="connsiteX139" fmla="*/ 59891 w 99963"/>
                  <a:gd name="connsiteY139" fmla="*/ 396482 h 674642"/>
                  <a:gd name="connsiteX140" fmla="*/ 61057 w 99963"/>
                  <a:gd name="connsiteY140" fmla="*/ 404369 h 674642"/>
                  <a:gd name="connsiteX141" fmla="*/ 59891 w 99963"/>
                  <a:gd name="connsiteY141" fmla="*/ 405877 h 674642"/>
                  <a:gd name="connsiteX142" fmla="*/ 59686 w 99963"/>
                  <a:gd name="connsiteY142" fmla="*/ 405877 h 674642"/>
                  <a:gd name="connsiteX143" fmla="*/ 58383 w 99963"/>
                  <a:gd name="connsiteY143" fmla="*/ 404712 h 674642"/>
                  <a:gd name="connsiteX144" fmla="*/ 56051 w 99963"/>
                  <a:gd name="connsiteY144" fmla="*/ 388870 h 674642"/>
                  <a:gd name="connsiteX145" fmla="*/ 54885 w 99963"/>
                  <a:gd name="connsiteY145" fmla="*/ 380983 h 674642"/>
                  <a:gd name="connsiteX146" fmla="*/ 56051 w 99963"/>
                  <a:gd name="connsiteY146" fmla="*/ 379474 h 674642"/>
                  <a:gd name="connsiteX147" fmla="*/ 57560 w 99963"/>
                  <a:gd name="connsiteY147" fmla="*/ 380640 h 674642"/>
                  <a:gd name="connsiteX148" fmla="*/ 58726 w 99963"/>
                  <a:gd name="connsiteY148" fmla="*/ 388527 h 674642"/>
                  <a:gd name="connsiteX149" fmla="*/ 57560 w 99963"/>
                  <a:gd name="connsiteY149" fmla="*/ 390035 h 674642"/>
                  <a:gd name="connsiteX150" fmla="*/ 57354 w 99963"/>
                  <a:gd name="connsiteY150" fmla="*/ 390035 h 674642"/>
                  <a:gd name="connsiteX151" fmla="*/ 56051 w 99963"/>
                  <a:gd name="connsiteY151" fmla="*/ 388870 h 674642"/>
                  <a:gd name="connsiteX152" fmla="*/ 53788 w 99963"/>
                  <a:gd name="connsiteY152" fmla="*/ 373096 h 674642"/>
                  <a:gd name="connsiteX153" fmla="*/ 52622 w 99963"/>
                  <a:gd name="connsiteY153" fmla="*/ 365210 h 674642"/>
                  <a:gd name="connsiteX154" fmla="*/ 53788 w 99963"/>
                  <a:gd name="connsiteY154" fmla="*/ 363701 h 674642"/>
                  <a:gd name="connsiteX155" fmla="*/ 55297 w 99963"/>
                  <a:gd name="connsiteY155" fmla="*/ 364867 h 674642"/>
                  <a:gd name="connsiteX156" fmla="*/ 56462 w 99963"/>
                  <a:gd name="connsiteY156" fmla="*/ 372754 h 674642"/>
                  <a:gd name="connsiteX157" fmla="*/ 55297 w 99963"/>
                  <a:gd name="connsiteY157" fmla="*/ 374262 h 674642"/>
                  <a:gd name="connsiteX158" fmla="*/ 55091 w 99963"/>
                  <a:gd name="connsiteY158" fmla="*/ 374262 h 674642"/>
                  <a:gd name="connsiteX159" fmla="*/ 53788 w 99963"/>
                  <a:gd name="connsiteY159" fmla="*/ 373096 h 674642"/>
                  <a:gd name="connsiteX160" fmla="*/ 51525 w 99963"/>
                  <a:gd name="connsiteY160" fmla="*/ 357254 h 674642"/>
                  <a:gd name="connsiteX161" fmla="*/ 50359 w 99963"/>
                  <a:gd name="connsiteY161" fmla="*/ 349368 h 674642"/>
                  <a:gd name="connsiteX162" fmla="*/ 51525 w 99963"/>
                  <a:gd name="connsiteY162" fmla="*/ 347859 h 674642"/>
                  <a:gd name="connsiteX163" fmla="*/ 53033 w 99963"/>
                  <a:gd name="connsiteY163" fmla="*/ 349025 h 674642"/>
                  <a:gd name="connsiteX164" fmla="*/ 54199 w 99963"/>
                  <a:gd name="connsiteY164" fmla="*/ 356912 h 674642"/>
                  <a:gd name="connsiteX165" fmla="*/ 53033 w 99963"/>
                  <a:gd name="connsiteY165" fmla="*/ 358420 h 674642"/>
                  <a:gd name="connsiteX166" fmla="*/ 52828 w 99963"/>
                  <a:gd name="connsiteY166" fmla="*/ 358420 h 674642"/>
                  <a:gd name="connsiteX167" fmla="*/ 51525 w 99963"/>
                  <a:gd name="connsiteY167" fmla="*/ 357254 h 674642"/>
                  <a:gd name="connsiteX168" fmla="*/ 49193 w 99963"/>
                  <a:gd name="connsiteY168" fmla="*/ 341412 h 674642"/>
                  <a:gd name="connsiteX169" fmla="*/ 48027 w 99963"/>
                  <a:gd name="connsiteY169" fmla="*/ 333526 h 674642"/>
                  <a:gd name="connsiteX170" fmla="*/ 49193 w 99963"/>
                  <a:gd name="connsiteY170" fmla="*/ 332017 h 674642"/>
                  <a:gd name="connsiteX171" fmla="*/ 50702 w 99963"/>
                  <a:gd name="connsiteY171" fmla="*/ 333183 h 674642"/>
                  <a:gd name="connsiteX172" fmla="*/ 51868 w 99963"/>
                  <a:gd name="connsiteY172" fmla="*/ 341070 h 674642"/>
                  <a:gd name="connsiteX173" fmla="*/ 50702 w 99963"/>
                  <a:gd name="connsiteY173" fmla="*/ 342578 h 674642"/>
                  <a:gd name="connsiteX174" fmla="*/ 50496 w 99963"/>
                  <a:gd name="connsiteY174" fmla="*/ 342578 h 674642"/>
                  <a:gd name="connsiteX175" fmla="*/ 49193 w 99963"/>
                  <a:gd name="connsiteY175" fmla="*/ 341412 h 674642"/>
                  <a:gd name="connsiteX176" fmla="*/ 46930 w 99963"/>
                  <a:gd name="connsiteY176" fmla="*/ 325639 h 674642"/>
                  <a:gd name="connsiteX177" fmla="*/ 45764 w 99963"/>
                  <a:gd name="connsiteY177" fmla="*/ 317752 h 674642"/>
                  <a:gd name="connsiteX178" fmla="*/ 46930 w 99963"/>
                  <a:gd name="connsiteY178" fmla="*/ 316244 h 674642"/>
                  <a:gd name="connsiteX179" fmla="*/ 48439 w 99963"/>
                  <a:gd name="connsiteY179" fmla="*/ 317409 h 674642"/>
                  <a:gd name="connsiteX180" fmla="*/ 49604 w 99963"/>
                  <a:gd name="connsiteY180" fmla="*/ 325296 h 674642"/>
                  <a:gd name="connsiteX181" fmla="*/ 48439 w 99963"/>
                  <a:gd name="connsiteY181" fmla="*/ 326805 h 674642"/>
                  <a:gd name="connsiteX182" fmla="*/ 48233 w 99963"/>
                  <a:gd name="connsiteY182" fmla="*/ 326805 h 674642"/>
                  <a:gd name="connsiteX183" fmla="*/ 46930 w 99963"/>
                  <a:gd name="connsiteY183" fmla="*/ 325639 h 674642"/>
                  <a:gd name="connsiteX184" fmla="*/ 44598 w 99963"/>
                  <a:gd name="connsiteY184" fmla="*/ 309797 h 674642"/>
                  <a:gd name="connsiteX185" fmla="*/ 43432 w 99963"/>
                  <a:gd name="connsiteY185" fmla="*/ 301910 h 674642"/>
                  <a:gd name="connsiteX186" fmla="*/ 44598 w 99963"/>
                  <a:gd name="connsiteY186" fmla="*/ 300402 h 674642"/>
                  <a:gd name="connsiteX187" fmla="*/ 46107 w 99963"/>
                  <a:gd name="connsiteY187" fmla="*/ 301568 h 674642"/>
                  <a:gd name="connsiteX188" fmla="*/ 47273 w 99963"/>
                  <a:gd name="connsiteY188" fmla="*/ 309454 h 674642"/>
                  <a:gd name="connsiteX189" fmla="*/ 46107 w 99963"/>
                  <a:gd name="connsiteY189" fmla="*/ 310963 h 674642"/>
                  <a:gd name="connsiteX190" fmla="*/ 45901 w 99963"/>
                  <a:gd name="connsiteY190" fmla="*/ 310963 h 674642"/>
                  <a:gd name="connsiteX191" fmla="*/ 44598 w 99963"/>
                  <a:gd name="connsiteY191" fmla="*/ 309797 h 674642"/>
                  <a:gd name="connsiteX192" fmla="*/ 42335 w 99963"/>
                  <a:gd name="connsiteY192" fmla="*/ 294023 h 674642"/>
                  <a:gd name="connsiteX193" fmla="*/ 41169 w 99963"/>
                  <a:gd name="connsiteY193" fmla="*/ 286137 h 674642"/>
                  <a:gd name="connsiteX194" fmla="*/ 42335 w 99963"/>
                  <a:gd name="connsiteY194" fmla="*/ 284628 h 674642"/>
                  <a:gd name="connsiteX195" fmla="*/ 43844 w 99963"/>
                  <a:gd name="connsiteY195" fmla="*/ 285794 h 674642"/>
                  <a:gd name="connsiteX196" fmla="*/ 45010 w 99963"/>
                  <a:gd name="connsiteY196" fmla="*/ 293681 h 674642"/>
                  <a:gd name="connsiteX197" fmla="*/ 43844 w 99963"/>
                  <a:gd name="connsiteY197" fmla="*/ 295190 h 674642"/>
                  <a:gd name="connsiteX198" fmla="*/ 43638 w 99963"/>
                  <a:gd name="connsiteY198" fmla="*/ 295190 h 674642"/>
                  <a:gd name="connsiteX199" fmla="*/ 42335 w 99963"/>
                  <a:gd name="connsiteY199" fmla="*/ 294023 h 674642"/>
                  <a:gd name="connsiteX200" fmla="*/ 40072 w 99963"/>
                  <a:gd name="connsiteY200" fmla="*/ 278181 h 674642"/>
                  <a:gd name="connsiteX201" fmla="*/ 38906 w 99963"/>
                  <a:gd name="connsiteY201" fmla="*/ 270295 h 674642"/>
                  <a:gd name="connsiteX202" fmla="*/ 40072 w 99963"/>
                  <a:gd name="connsiteY202" fmla="*/ 268786 h 674642"/>
                  <a:gd name="connsiteX203" fmla="*/ 41581 w 99963"/>
                  <a:gd name="connsiteY203" fmla="*/ 269952 h 674642"/>
                  <a:gd name="connsiteX204" fmla="*/ 42746 w 99963"/>
                  <a:gd name="connsiteY204" fmla="*/ 277839 h 674642"/>
                  <a:gd name="connsiteX205" fmla="*/ 41581 w 99963"/>
                  <a:gd name="connsiteY205" fmla="*/ 279348 h 674642"/>
                  <a:gd name="connsiteX206" fmla="*/ 41375 w 99963"/>
                  <a:gd name="connsiteY206" fmla="*/ 279348 h 674642"/>
                  <a:gd name="connsiteX207" fmla="*/ 40072 w 99963"/>
                  <a:gd name="connsiteY207" fmla="*/ 278181 h 674642"/>
                  <a:gd name="connsiteX208" fmla="*/ 37740 w 99963"/>
                  <a:gd name="connsiteY208" fmla="*/ 262408 h 674642"/>
                  <a:gd name="connsiteX209" fmla="*/ 36574 w 99963"/>
                  <a:gd name="connsiteY209" fmla="*/ 254522 h 674642"/>
                  <a:gd name="connsiteX210" fmla="*/ 37740 w 99963"/>
                  <a:gd name="connsiteY210" fmla="*/ 253013 h 674642"/>
                  <a:gd name="connsiteX211" fmla="*/ 39249 w 99963"/>
                  <a:gd name="connsiteY211" fmla="*/ 254178 h 674642"/>
                  <a:gd name="connsiteX212" fmla="*/ 40415 w 99963"/>
                  <a:gd name="connsiteY212" fmla="*/ 262065 h 674642"/>
                  <a:gd name="connsiteX213" fmla="*/ 39249 w 99963"/>
                  <a:gd name="connsiteY213" fmla="*/ 263574 h 674642"/>
                  <a:gd name="connsiteX214" fmla="*/ 39043 w 99963"/>
                  <a:gd name="connsiteY214" fmla="*/ 263574 h 674642"/>
                  <a:gd name="connsiteX215" fmla="*/ 37740 w 99963"/>
                  <a:gd name="connsiteY215" fmla="*/ 262408 h 674642"/>
                  <a:gd name="connsiteX216" fmla="*/ 35477 w 99963"/>
                  <a:gd name="connsiteY216" fmla="*/ 246566 h 674642"/>
                  <a:gd name="connsiteX217" fmla="*/ 34311 w 99963"/>
                  <a:gd name="connsiteY217" fmla="*/ 238680 h 674642"/>
                  <a:gd name="connsiteX218" fmla="*/ 35477 w 99963"/>
                  <a:gd name="connsiteY218" fmla="*/ 237171 h 674642"/>
                  <a:gd name="connsiteX219" fmla="*/ 36986 w 99963"/>
                  <a:gd name="connsiteY219" fmla="*/ 238337 h 674642"/>
                  <a:gd name="connsiteX220" fmla="*/ 38152 w 99963"/>
                  <a:gd name="connsiteY220" fmla="*/ 246223 h 674642"/>
                  <a:gd name="connsiteX221" fmla="*/ 36986 w 99963"/>
                  <a:gd name="connsiteY221" fmla="*/ 247732 h 674642"/>
                  <a:gd name="connsiteX222" fmla="*/ 36780 w 99963"/>
                  <a:gd name="connsiteY222" fmla="*/ 247732 h 674642"/>
                  <a:gd name="connsiteX223" fmla="*/ 35477 w 99963"/>
                  <a:gd name="connsiteY223" fmla="*/ 246566 h 674642"/>
                  <a:gd name="connsiteX224" fmla="*/ 33214 w 99963"/>
                  <a:gd name="connsiteY224" fmla="*/ 230793 h 674642"/>
                  <a:gd name="connsiteX225" fmla="*/ 32048 w 99963"/>
                  <a:gd name="connsiteY225" fmla="*/ 222906 h 674642"/>
                  <a:gd name="connsiteX226" fmla="*/ 33214 w 99963"/>
                  <a:gd name="connsiteY226" fmla="*/ 221397 h 674642"/>
                  <a:gd name="connsiteX227" fmla="*/ 34723 w 99963"/>
                  <a:gd name="connsiteY227" fmla="*/ 222563 h 674642"/>
                  <a:gd name="connsiteX228" fmla="*/ 35888 w 99963"/>
                  <a:gd name="connsiteY228" fmla="*/ 230450 h 674642"/>
                  <a:gd name="connsiteX229" fmla="*/ 34723 w 99963"/>
                  <a:gd name="connsiteY229" fmla="*/ 231959 h 674642"/>
                  <a:gd name="connsiteX230" fmla="*/ 34517 w 99963"/>
                  <a:gd name="connsiteY230" fmla="*/ 231959 h 674642"/>
                  <a:gd name="connsiteX231" fmla="*/ 33214 w 99963"/>
                  <a:gd name="connsiteY231" fmla="*/ 230793 h 674642"/>
                  <a:gd name="connsiteX232" fmla="*/ 30882 w 99963"/>
                  <a:gd name="connsiteY232" fmla="*/ 214951 h 674642"/>
                  <a:gd name="connsiteX233" fmla="*/ 29716 w 99963"/>
                  <a:gd name="connsiteY233" fmla="*/ 207064 h 674642"/>
                  <a:gd name="connsiteX234" fmla="*/ 30882 w 99963"/>
                  <a:gd name="connsiteY234" fmla="*/ 205555 h 674642"/>
                  <a:gd name="connsiteX235" fmla="*/ 32391 w 99963"/>
                  <a:gd name="connsiteY235" fmla="*/ 206721 h 674642"/>
                  <a:gd name="connsiteX236" fmla="*/ 33557 w 99963"/>
                  <a:gd name="connsiteY236" fmla="*/ 214608 h 674642"/>
                  <a:gd name="connsiteX237" fmla="*/ 32391 w 99963"/>
                  <a:gd name="connsiteY237" fmla="*/ 216117 h 674642"/>
                  <a:gd name="connsiteX238" fmla="*/ 32185 w 99963"/>
                  <a:gd name="connsiteY238" fmla="*/ 216117 h 674642"/>
                  <a:gd name="connsiteX239" fmla="*/ 30882 w 99963"/>
                  <a:gd name="connsiteY239" fmla="*/ 214951 h 674642"/>
                  <a:gd name="connsiteX240" fmla="*/ 28619 w 99963"/>
                  <a:gd name="connsiteY240" fmla="*/ 199109 h 674642"/>
                  <a:gd name="connsiteX241" fmla="*/ 27453 w 99963"/>
                  <a:gd name="connsiteY241" fmla="*/ 191222 h 674642"/>
                  <a:gd name="connsiteX242" fmla="*/ 28619 w 99963"/>
                  <a:gd name="connsiteY242" fmla="*/ 189714 h 674642"/>
                  <a:gd name="connsiteX243" fmla="*/ 30128 w 99963"/>
                  <a:gd name="connsiteY243" fmla="*/ 190879 h 674642"/>
                  <a:gd name="connsiteX244" fmla="*/ 31294 w 99963"/>
                  <a:gd name="connsiteY244" fmla="*/ 198766 h 674642"/>
                  <a:gd name="connsiteX245" fmla="*/ 30128 w 99963"/>
                  <a:gd name="connsiteY245" fmla="*/ 200275 h 674642"/>
                  <a:gd name="connsiteX246" fmla="*/ 29922 w 99963"/>
                  <a:gd name="connsiteY246" fmla="*/ 200275 h 674642"/>
                  <a:gd name="connsiteX247" fmla="*/ 28619 w 99963"/>
                  <a:gd name="connsiteY247" fmla="*/ 199109 h 674642"/>
                  <a:gd name="connsiteX248" fmla="*/ 26356 w 99963"/>
                  <a:gd name="connsiteY248" fmla="*/ 183336 h 674642"/>
                  <a:gd name="connsiteX249" fmla="*/ 25190 w 99963"/>
                  <a:gd name="connsiteY249" fmla="*/ 175449 h 674642"/>
                  <a:gd name="connsiteX250" fmla="*/ 26356 w 99963"/>
                  <a:gd name="connsiteY250" fmla="*/ 173940 h 674642"/>
                  <a:gd name="connsiteX251" fmla="*/ 27865 w 99963"/>
                  <a:gd name="connsiteY251" fmla="*/ 175106 h 674642"/>
                  <a:gd name="connsiteX252" fmla="*/ 29030 w 99963"/>
                  <a:gd name="connsiteY252" fmla="*/ 182992 h 674642"/>
                  <a:gd name="connsiteX253" fmla="*/ 27865 w 99963"/>
                  <a:gd name="connsiteY253" fmla="*/ 184501 h 674642"/>
                  <a:gd name="connsiteX254" fmla="*/ 27659 w 99963"/>
                  <a:gd name="connsiteY254" fmla="*/ 184501 h 674642"/>
                  <a:gd name="connsiteX255" fmla="*/ 26356 w 99963"/>
                  <a:gd name="connsiteY255" fmla="*/ 183336 h 674642"/>
                  <a:gd name="connsiteX256" fmla="*/ 24024 w 99963"/>
                  <a:gd name="connsiteY256" fmla="*/ 167494 h 674642"/>
                  <a:gd name="connsiteX257" fmla="*/ 22858 w 99963"/>
                  <a:gd name="connsiteY257" fmla="*/ 159607 h 674642"/>
                  <a:gd name="connsiteX258" fmla="*/ 24024 w 99963"/>
                  <a:gd name="connsiteY258" fmla="*/ 158098 h 674642"/>
                  <a:gd name="connsiteX259" fmla="*/ 25533 w 99963"/>
                  <a:gd name="connsiteY259" fmla="*/ 159264 h 674642"/>
                  <a:gd name="connsiteX260" fmla="*/ 26699 w 99963"/>
                  <a:gd name="connsiteY260" fmla="*/ 167150 h 674642"/>
                  <a:gd name="connsiteX261" fmla="*/ 25533 w 99963"/>
                  <a:gd name="connsiteY261" fmla="*/ 168659 h 674642"/>
                  <a:gd name="connsiteX262" fmla="*/ 25327 w 99963"/>
                  <a:gd name="connsiteY262" fmla="*/ 168659 h 674642"/>
                  <a:gd name="connsiteX263" fmla="*/ 24024 w 99963"/>
                  <a:gd name="connsiteY263" fmla="*/ 167494 h 674642"/>
                  <a:gd name="connsiteX264" fmla="*/ 21761 w 99963"/>
                  <a:gd name="connsiteY264" fmla="*/ 151720 h 674642"/>
                  <a:gd name="connsiteX265" fmla="*/ 20595 w 99963"/>
                  <a:gd name="connsiteY265" fmla="*/ 143833 h 674642"/>
                  <a:gd name="connsiteX266" fmla="*/ 21761 w 99963"/>
                  <a:gd name="connsiteY266" fmla="*/ 142325 h 674642"/>
                  <a:gd name="connsiteX267" fmla="*/ 23270 w 99963"/>
                  <a:gd name="connsiteY267" fmla="*/ 143491 h 674642"/>
                  <a:gd name="connsiteX268" fmla="*/ 24436 w 99963"/>
                  <a:gd name="connsiteY268" fmla="*/ 151377 h 674642"/>
                  <a:gd name="connsiteX269" fmla="*/ 23270 w 99963"/>
                  <a:gd name="connsiteY269" fmla="*/ 152886 h 674642"/>
                  <a:gd name="connsiteX270" fmla="*/ 23064 w 99963"/>
                  <a:gd name="connsiteY270" fmla="*/ 152886 h 674642"/>
                  <a:gd name="connsiteX271" fmla="*/ 21761 w 99963"/>
                  <a:gd name="connsiteY271" fmla="*/ 151720 h 674642"/>
                  <a:gd name="connsiteX272" fmla="*/ 19498 w 99963"/>
                  <a:gd name="connsiteY272" fmla="*/ 135878 h 674642"/>
                  <a:gd name="connsiteX273" fmla="*/ 18332 w 99963"/>
                  <a:gd name="connsiteY273" fmla="*/ 127992 h 674642"/>
                  <a:gd name="connsiteX274" fmla="*/ 19498 w 99963"/>
                  <a:gd name="connsiteY274" fmla="*/ 126483 h 674642"/>
                  <a:gd name="connsiteX275" fmla="*/ 21007 w 99963"/>
                  <a:gd name="connsiteY275" fmla="*/ 127649 h 674642"/>
                  <a:gd name="connsiteX276" fmla="*/ 22172 w 99963"/>
                  <a:gd name="connsiteY276" fmla="*/ 135535 h 674642"/>
                  <a:gd name="connsiteX277" fmla="*/ 21007 w 99963"/>
                  <a:gd name="connsiteY277" fmla="*/ 137044 h 674642"/>
                  <a:gd name="connsiteX278" fmla="*/ 20801 w 99963"/>
                  <a:gd name="connsiteY278" fmla="*/ 137044 h 674642"/>
                  <a:gd name="connsiteX279" fmla="*/ 19498 w 99963"/>
                  <a:gd name="connsiteY279" fmla="*/ 135878 h 674642"/>
                  <a:gd name="connsiteX280" fmla="*/ 17166 w 99963"/>
                  <a:gd name="connsiteY280" fmla="*/ 120105 h 674642"/>
                  <a:gd name="connsiteX281" fmla="*/ 16000 w 99963"/>
                  <a:gd name="connsiteY281" fmla="*/ 112218 h 674642"/>
                  <a:gd name="connsiteX282" fmla="*/ 17166 w 99963"/>
                  <a:gd name="connsiteY282" fmla="*/ 110709 h 674642"/>
                  <a:gd name="connsiteX283" fmla="*/ 18675 w 99963"/>
                  <a:gd name="connsiteY283" fmla="*/ 111875 h 674642"/>
                  <a:gd name="connsiteX284" fmla="*/ 19841 w 99963"/>
                  <a:gd name="connsiteY284" fmla="*/ 119762 h 674642"/>
                  <a:gd name="connsiteX285" fmla="*/ 18675 w 99963"/>
                  <a:gd name="connsiteY285" fmla="*/ 121270 h 674642"/>
                  <a:gd name="connsiteX286" fmla="*/ 18469 w 99963"/>
                  <a:gd name="connsiteY286" fmla="*/ 121270 h 674642"/>
                  <a:gd name="connsiteX287" fmla="*/ 17166 w 99963"/>
                  <a:gd name="connsiteY287" fmla="*/ 120105 h 674642"/>
                  <a:gd name="connsiteX288" fmla="*/ 14903 w 99963"/>
                  <a:gd name="connsiteY288" fmla="*/ 104263 h 674642"/>
                  <a:gd name="connsiteX289" fmla="*/ 13737 w 99963"/>
                  <a:gd name="connsiteY289" fmla="*/ 96376 h 674642"/>
                  <a:gd name="connsiteX290" fmla="*/ 14903 w 99963"/>
                  <a:gd name="connsiteY290" fmla="*/ 94867 h 674642"/>
                  <a:gd name="connsiteX291" fmla="*/ 16412 w 99963"/>
                  <a:gd name="connsiteY291" fmla="*/ 96033 h 674642"/>
                  <a:gd name="connsiteX292" fmla="*/ 17578 w 99963"/>
                  <a:gd name="connsiteY292" fmla="*/ 103920 h 674642"/>
                  <a:gd name="connsiteX293" fmla="*/ 16412 w 99963"/>
                  <a:gd name="connsiteY293" fmla="*/ 105428 h 674642"/>
                  <a:gd name="connsiteX294" fmla="*/ 16206 w 99963"/>
                  <a:gd name="connsiteY294" fmla="*/ 105428 h 674642"/>
                  <a:gd name="connsiteX295" fmla="*/ 14903 w 99963"/>
                  <a:gd name="connsiteY295" fmla="*/ 104263 h 674642"/>
                  <a:gd name="connsiteX296" fmla="*/ 12571 w 99963"/>
                  <a:gd name="connsiteY296" fmla="*/ 88489 h 674642"/>
                  <a:gd name="connsiteX297" fmla="*/ 11405 w 99963"/>
                  <a:gd name="connsiteY297" fmla="*/ 80603 h 674642"/>
                  <a:gd name="connsiteX298" fmla="*/ 12571 w 99963"/>
                  <a:gd name="connsiteY298" fmla="*/ 79094 h 674642"/>
                  <a:gd name="connsiteX299" fmla="*/ 14080 w 99963"/>
                  <a:gd name="connsiteY299" fmla="*/ 80260 h 674642"/>
                  <a:gd name="connsiteX300" fmla="*/ 15246 w 99963"/>
                  <a:gd name="connsiteY300" fmla="*/ 88147 h 674642"/>
                  <a:gd name="connsiteX301" fmla="*/ 14080 w 99963"/>
                  <a:gd name="connsiteY301" fmla="*/ 89655 h 674642"/>
                  <a:gd name="connsiteX302" fmla="*/ 13874 w 99963"/>
                  <a:gd name="connsiteY302" fmla="*/ 89655 h 674642"/>
                  <a:gd name="connsiteX303" fmla="*/ 12571 w 99963"/>
                  <a:gd name="connsiteY303" fmla="*/ 88489 h 674642"/>
                  <a:gd name="connsiteX304" fmla="*/ 10308 w 99963"/>
                  <a:gd name="connsiteY304" fmla="*/ 72647 h 674642"/>
                  <a:gd name="connsiteX305" fmla="*/ 9142 w 99963"/>
                  <a:gd name="connsiteY305" fmla="*/ 64761 h 674642"/>
                  <a:gd name="connsiteX306" fmla="*/ 10308 w 99963"/>
                  <a:gd name="connsiteY306" fmla="*/ 63252 h 674642"/>
                  <a:gd name="connsiteX307" fmla="*/ 11817 w 99963"/>
                  <a:gd name="connsiteY307" fmla="*/ 64418 h 674642"/>
                  <a:gd name="connsiteX308" fmla="*/ 12983 w 99963"/>
                  <a:gd name="connsiteY308" fmla="*/ 72305 h 674642"/>
                  <a:gd name="connsiteX309" fmla="*/ 11817 w 99963"/>
                  <a:gd name="connsiteY309" fmla="*/ 73813 h 674642"/>
                  <a:gd name="connsiteX310" fmla="*/ 11611 w 99963"/>
                  <a:gd name="connsiteY310" fmla="*/ 73813 h 674642"/>
                  <a:gd name="connsiteX311" fmla="*/ 10308 w 99963"/>
                  <a:gd name="connsiteY311" fmla="*/ 72647 h 674642"/>
                  <a:gd name="connsiteX312" fmla="*/ 8045 w 99963"/>
                  <a:gd name="connsiteY312" fmla="*/ 56805 h 674642"/>
                  <a:gd name="connsiteX313" fmla="*/ 6879 w 99963"/>
                  <a:gd name="connsiteY313" fmla="*/ 48919 h 674642"/>
                  <a:gd name="connsiteX314" fmla="*/ 8045 w 99963"/>
                  <a:gd name="connsiteY314" fmla="*/ 47410 h 674642"/>
                  <a:gd name="connsiteX315" fmla="*/ 9554 w 99963"/>
                  <a:gd name="connsiteY315" fmla="*/ 48576 h 674642"/>
                  <a:gd name="connsiteX316" fmla="*/ 10720 w 99963"/>
                  <a:gd name="connsiteY316" fmla="*/ 56463 h 674642"/>
                  <a:gd name="connsiteX317" fmla="*/ 9554 w 99963"/>
                  <a:gd name="connsiteY317" fmla="*/ 57971 h 674642"/>
                  <a:gd name="connsiteX318" fmla="*/ 9348 w 99963"/>
                  <a:gd name="connsiteY318" fmla="*/ 57971 h 674642"/>
                  <a:gd name="connsiteX319" fmla="*/ 8045 w 99963"/>
                  <a:gd name="connsiteY319" fmla="*/ 56805 h 674642"/>
                  <a:gd name="connsiteX320" fmla="*/ 5713 w 99963"/>
                  <a:gd name="connsiteY320" fmla="*/ 41032 h 674642"/>
                  <a:gd name="connsiteX321" fmla="*/ 4547 w 99963"/>
                  <a:gd name="connsiteY321" fmla="*/ 33145 h 674642"/>
                  <a:gd name="connsiteX322" fmla="*/ 5713 w 99963"/>
                  <a:gd name="connsiteY322" fmla="*/ 31637 h 674642"/>
                  <a:gd name="connsiteX323" fmla="*/ 7222 w 99963"/>
                  <a:gd name="connsiteY323" fmla="*/ 32802 h 674642"/>
                  <a:gd name="connsiteX324" fmla="*/ 8388 w 99963"/>
                  <a:gd name="connsiteY324" fmla="*/ 40689 h 674642"/>
                  <a:gd name="connsiteX325" fmla="*/ 7222 w 99963"/>
                  <a:gd name="connsiteY325" fmla="*/ 42198 h 674642"/>
                  <a:gd name="connsiteX326" fmla="*/ 7016 w 99963"/>
                  <a:gd name="connsiteY326" fmla="*/ 42198 h 674642"/>
                  <a:gd name="connsiteX327" fmla="*/ 5713 w 99963"/>
                  <a:gd name="connsiteY327" fmla="*/ 41032 h 674642"/>
                  <a:gd name="connsiteX328" fmla="*/ 3450 w 99963"/>
                  <a:gd name="connsiteY328" fmla="*/ 25190 h 674642"/>
                  <a:gd name="connsiteX329" fmla="*/ 2284 w 99963"/>
                  <a:gd name="connsiteY329" fmla="*/ 17303 h 674642"/>
                  <a:gd name="connsiteX330" fmla="*/ 3450 w 99963"/>
                  <a:gd name="connsiteY330" fmla="*/ 15795 h 674642"/>
                  <a:gd name="connsiteX331" fmla="*/ 4959 w 99963"/>
                  <a:gd name="connsiteY331" fmla="*/ 16960 h 674642"/>
                  <a:gd name="connsiteX332" fmla="*/ 6125 w 99963"/>
                  <a:gd name="connsiteY332" fmla="*/ 24847 h 674642"/>
                  <a:gd name="connsiteX333" fmla="*/ 4959 w 99963"/>
                  <a:gd name="connsiteY333" fmla="*/ 26356 h 674642"/>
                  <a:gd name="connsiteX334" fmla="*/ 4753 w 99963"/>
                  <a:gd name="connsiteY334" fmla="*/ 26356 h 674642"/>
                  <a:gd name="connsiteX335" fmla="*/ 3450 w 99963"/>
                  <a:gd name="connsiteY335" fmla="*/ 25190 h 674642"/>
                  <a:gd name="connsiteX336" fmla="*/ 1187 w 99963"/>
                  <a:gd name="connsiteY336" fmla="*/ 9416 h 674642"/>
                  <a:gd name="connsiteX337" fmla="*/ 21 w 99963"/>
                  <a:gd name="connsiteY337" fmla="*/ 1530 h 674642"/>
                  <a:gd name="connsiteX338" fmla="*/ 1187 w 99963"/>
                  <a:gd name="connsiteY338" fmla="*/ 21 h 674642"/>
                  <a:gd name="connsiteX339" fmla="*/ 2696 w 99963"/>
                  <a:gd name="connsiteY339" fmla="*/ 1187 h 674642"/>
                  <a:gd name="connsiteX340" fmla="*/ 3862 w 99963"/>
                  <a:gd name="connsiteY340" fmla="*/ 9074 h 674642"/>
                  <a:gd name="connsiteX341" fmla="*/ 2696 w 99963"/>
                  <a:gd name="connsiteY341" fmla="*/ 10583 h 674642"/>
                  <a:gd name="connsiteX342" fmla="*/ 2490 w 99963"/>
                  <a:gd name="connsiteY342" fmla="*/ 10583 h 674642"/>
                  <a:gd name="connsiteX343" fmla="*/ 1187 w 99963"/>
                  <a:gd name="connsiteY343" fmla="*/ 9416 h 67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</a:cxnLst>
                <a:rect l="l" t="t" r="r" b="b"/>
                <a:pathLst>
                  <a:path w="99963" h="674642">
                    <a:moveTo>
                      <a:pt x="97267" y="673477"/>
                    </a:moveTo>
                    <a:lnTo>
                      <a:pt x="96102" y="665590"/>
                    </a:lnTo>
                    <a:cubicBezTo>
                      <a:pt x="95964" y="664836"/>
                      <a:pt x="96513" y="664150"/>
                      <a:pt x="97267" y="664081"/>
                    </a:cubicBezTo>
                    <a:cubicBezTo>
                      <a:pt x="98022" y="664013"/>
                      <a:pt x="98708" y="664493"/>
                      <a:pt x="98776" y="665247"/>
                    </a:cubicBezTo>
                    <a:lnTo>
                      <a:pt x="99942" y="673134"/>
                    </a:lnTo>
                    <a:cubicBezTo>
                      <a:pt x="100079" y="673888"/>
                      <a:pt x="99531" y="674574"/>
                      <a:pt x="98776" y="674642"/>
                    </a:cubicBezTo>
                    <a:cubicBezTo>
                      <a:pt x="98708" y="674642"/>
                      <a:pt x="98639" y="674642"/>
                      <a:pt x="98571" y="674642"/>
                    </a:cubicBezTo>
                    <a:cubicBezTo>
                      <a:pt x="97885" y="674642"/>
                      <a:pt x="97336" y="674163"/>
                      <a:pt x="97267" y="673477"/>
                    </a:cubicBezTo>
                    <a:close/>
                    <a:moveTo>
                      <a:pt x="94936" y="657703"/>
                    </a:moveTo>
                    <a:lnTo>
                      <a:pt x="93770" y="649817"/>
                    </a:lnTo>
                    <a:cubicBezTo>
                      <a:pt x="93633" y="649062"/>
                      <a:pt x="94181" y="648377"/>
                      <a:pt x="94936" y="648308"/>
                    </a:cubicBezTo>
                    <a:cubicBezTo>
                      <a:pt x="95690" y="648239"/>
                      <a:pt x="96376" y="648719"/>
                      <a:pt x="96445" y="649474"/>
                    </a:cubicBezTo>
                    <a:lnTo>
                      <a:pt x="97610" y="657361"/>
                    </a:lnTo>
                    <a:cubicBezTo>
                      <a:pt x="97748" y="658115"/>
                      <a:pt x="97199" y="658801"/>
                      <a:pt x="96445" y="658869"/>
                    </a:cubicBezTo>
                    <a:cubicBezTo>
                      <a:pt x="96376" y="658869"/>
                      <a:pt x="96307" y="658869"/>
                      <a:pt x="96239" y="658869"/>
                    </a:cubicBezTo>
                    <a:cubicBezTo>
                      <a:pt x="95622" y="658801"/>
                      <a:pt x="95073" y="658320"/>
                      <a:pt x="94936" y="657703"/>
                    </a:cubicBezTo>
                    <a:close/>
                    <a:moveTo>
                      <a:pt x="92673" y="641861"/>
                    </a:moveTo>
                    <a:lnTo>
                      <a:pt x="91507" y="633975"/>
                    </a:lnTo>
                    <a:cubicBezTo>
                      <a:pt x="91370" y="633220"/>
                      <a:pt x="91918" y="632535"/>
                      <a:pt x="92673" y="632466"/>
                    </a:cubicBezTo>
                    <a:cubicBezTo>
                      <a:pt x="93427" y="632397"/>
                      <a:pt x="94113" y="632877"/>
                      <a:pt x="94181" y="633632"/>
                    </a:cubicBezTo>
                    <a:lnTo>
                      <a:pt x="95347" y="641519"/>
                    </a:lnTo>
                    <a:cubicBezTo>
                      <a:pt x="95484" y="642273"/>
                      <a:pt x="94936" y="642959"/>
                      <a:pt x="94181" y="643027"/>
                    </a:cubicBezTo>
                    <a:cubicBezTo>
                      <a:pt x="94113" y="643027"/>
                      <a:pt x="94044" y="643027"/>
                      <a:pt x="93976" y="643027"/>
                    </a:cubicBezTo>
                    <a:cubicBezTo>
                      <a:pt x="93358" y="643027"/>
                      <a:pt x="92741" y="642547"/>
                      <a:pt x="92673" y="641861"/>
                    </a:cubicBezTo>
                    <a:close/>
                    <a:moveTo>
                      <a:pt x="90409" y="626088"/>
                    </a:moveTo>
                    <a:lnTo>
                      <a:pt x="89244" y="618201"/>
                    </a:lnTo>
                    <a:cubicBezTo>
                      <a:pt x="89106" y="617447"/>
                      <a:pt x="89655" y="616761"/>
                      <a:pt x="90409" y="616693"/>
                    </a:cubicBezTo>
                    <a:cubicBezTo>
                      <a:pt x="91164" y="616624"/>
                      <a:pt x="91850" y="617104"/>
                      <a:pt x="91918" y="617858"/>
                    </a:cubicBezTo>
                    <a:lnTo>
                      <a:pt x="93084" y="625745"/>
                    </a:lnTo>
                    <a:cubicBezTo>
                      <a:pt x="93221" y="626500"/>
                      <a:pt x="92673" y="627185"/>
                      <a:pt x="91918" y="627254"/>
                    </a:cubicBezTo>
                    <a:cubicBezTo>
                      <a:pt x="91850" y="627254"/>
                      <a:pt x="91781" y="627254"/>
                      <a:pt x="91713" y="627254"/>
                    </a:cubicBezTo>
                    <a:cubicBezTo>
                      <a:pt x="91027" y="627185"/>
                      <a:pt x="90478" y="626705"/>
                      <a:pt x="90409" y="626088"/>
                    </a:cubicBezTo>
                    <a:close/>
                    <a:moveTo>
                      <a:pt x="88078" y="610246"/>
                    </a:moveTo>
                    <a:lnTo>
                      <a:pt x="86912" y="602359"/>
                    </a:lnTo>
                    <a:cubicBezTo>
                      <a:pt x="86775" y="601605"/>
                      <a:pt x="87323" y="600919"/>
                      <a:pt x="88078" y="600851"/>
                    </a:cubicBezTo>
                    <a:cubicBezTo>
                      <a:pt x="88832" y="600782"/>
                      <a:pt x="89518" y="601262"/>
                      <a:pt x="89587" y="602016"/>
                    </a:cubicBezTo>
                    <a:lnTo>
                      <a:pt x="90752" y="609903"/>
                    </a:lnTo>
                    <a:cubicBezTo>
                      <a:pt x="90890" y="610658"/>
                      <a:pt x="90341" y="611343"/>
                      <a:pt x="89587" y="611412"/>
                    </a:cubicBezTo>
                    <a:cubicBezTo>
                      <a:pt x="89518" y="611412"/>
                      <a:pt x="89449" y="611412"/>
                      <a:pt x="89381" y="611412"/>
                    </a:cubicBezTo>
                    <a:cubicBezTo>
                      <a:pt x="88764" y="611412"/>
                      <a:pt x="88215" y="610932"/>
                      <a:pt x="88078" y="610246"/>
                    </a:cubicBezTo>
                    <a:close/>
                    <a:moveTo>
                      <a:pt x="85815" y="594404"/>
                    </a:moveTo>
                    <a:lnTo>
                      <a:pt x="84649" y="586517"/>
                    </a:lnTo>
                    <a:cubicBezTo>
                      <a:pt x="84512" y="585763"/>
                      <a:pt x="85060" y="585077"/>
                      <a:pt x="85815" y="585009"/>
                    </a:cubicBezTo>
                    <a:cubicBezTo>
                      <a:pt x="86569" y="584940"/>
                      <a:pt x="87255" y="585420"/>
                      <a:pt x="87323" y="586175"/>
                    </a:cubicBezTo>
                    <a:lnTo>
                      <a:pt x="88489" y="594061"/>
                    </a:lnTo>
                    <a:cubicBezTo>
                      <a:pt x="88626" y="594816"/>
                      <a:pt x="88078" y="595501"/>
                      <a:pt x="87323" y="595570"/>
                    </a:cubicBezTo>
                    <a:cubicBezTo>
                      <a:pt x="87255" y="595570"/>
                      <a:pt x="87186" y="595570"/>
                      <a:pt x="87118" y="595570"/>
                    </a:cubicBezTo>
                    <a:cubicBezTo>
                      <a:pt x="86500" y="595570"/>
                      <a:pt x="85883" y="595090"/>
                      <a:pt x="85815" y="594404"/>
                    </a:cubicBezTo>
                    <a:close/>
                    <a:moveTo>
                      <a:pt x="83551" y="578630"/>
                    </a:moveTo>
                    <a:lnTo>
                      <a:pt x="82386" y="570744"/>
                    </a:lnTo>
                    <a:cubicBezTo>
                      <a:pt x="82248" y="569990"/>
                      <a:pt x="82797" y="569304"/>
                      <a:pt x="83551" y="569235"/>
                    </a:cubicBezTo>
                    <a:cubicBezTo>
                      <a:pt x="84306" y="569166"/>
                      <a:pt x="84992" y="569647"/>
                      <a:pt x="85060" y="570401"/>
                    </a:cubicBezTo>
                    <a:lnTo>
                      <a:pt x="86226" y="578288"/>
                    </a:lnTo>
                    <a:cubicBezTo>
                      <a:pt x="86363" y="579042"/>
                      <a:pt x="85815" y="579728"/>
                      <a:pt x="85060" y="579797"/>
                    </a:cubicBezTo>
                    <a:cubicBezTo>
                      <a:pt x="84992" y="579797"/>
                      <a:pt x="84923" y="579797"/>
                      <a:pt x="84855" y="579797"/>
                    </a:cubicBezTo>
                    <a:cubicBezTo>
                      <a:pt x="84169" y="579797"/>
                      <a:pt x="83620" y="579317"/>
                      <a:pt x="83551" y="578630"/>
                    </a:cubicBezTo>
                    <a:close/>
                    <a:moveTo>
                      <a:pt x="81220" y="562789"/>
                    </a:moveTo>
                    <a:lnTo>
                      <a:pt x="80054" y="554902"/>
                    </a:lnTo>
                    <a:cubicBezTo>
                      <a:pt x="79917" y="554148"/>
                      <a:pt x="80465" y="553462"/>
                      <a:pt x="81220" y="553393"/>
                    </a:cubicBezTo>
                    <a:cubicBezTo>
                      <a:pt x="81974" y="553324"/>
                      <a:pt x="82660" y="553805"/>
                      <a:pt x="82729" y="554559"/>
                    </a:cubicBezTo>
                    <a:lnTo>
                      <a:pt x="83894" y="562446"/>
                    </a:lnTo>
                    <a:cubicBezTo>
                      <a:pt x="84032" y="563200"/>
                      <a:pt x="83483" y="563886"/>
                      <a:pt x="82729" y="563955"/>
                    </a:cubicBezTo>
                    <a:cubicBezTo>
                      <a:pt x="82660" y="563955"/>
                      <a:pt x="82591" y="563955"/>
                      <a:pt x="82523" y="563955"/>
                    </a:cubicBezTo>
                    <a:cubicBezTo>
                      <a:pt x="81906" y="563955"/>
                      <a:pt x="81357" y="563475"/>
                      <a:pt x="81220" y="562789"/>
                    </a:cubicBezTo>
                    <a:close/>
                    <a:moveTo>
                      <a:pt x="78957" y="547015"/>
                    </a:moveTo>
                    <a:lnTo>
                      <a:pt x="77791" y="539129"/>
                    </a:lnTo>
                    <a:cubicBezTo>
                      <a:pt x="77654" y="538374"/>
                      <a:pt x="78202" y="537688"/>
                      <a:pt x="78957" y="537620"/>
                    </a:cubicBezTo>
                    <a:cubicBezTo>
                      <a:pt x="79711" y="537551"/>
                      <a:pt x="80397" y="538031"/>
                      <a:pt x="80465" y="538786"/>
                    </a:cubicBezTo>
                    <a:lnTo>
                      <a:pt x="81631" y="546672"/>
                    </a:lnTo>
                    <a:cubicBezTo>
                      <a:pt x="81768" y="547427"/>
                      <a:pt x="81220" y="548113"/>
                      <a:pt x="80465" y="548181"/>
                    </a:cubicBezTo>
                    <a:cubicBezTo>
                      <a:pt x="80397" y="548181"/>
                      <a:pt x="80328" y="548181"/>
                      <a:pt x="80260" y="548181"/>
                    </a:cubicBezTo>
                    <a:cubicBezTo>
                      <a:pt x="79642" y="548113"/>
                      <a:pt x="79025" y="547633"/>
                      <a:pt x="78957" y="547015"/>
                    </a:cubicBezTo>
                    <a:close/>
                    <a:moveTo>
                      <a:pt x="76693" y="531173"/>
                    </a:moveTo>
                    <a:lnTo>
                      <a:pt x="75528" y="523287"/>
                    </a:lnTo>
                    <a:cubicBezTo>
                      <a:pt x="75390" y="522532"/>
                      <a:pt x="75939" y="521846"/>
                      <a:pt x="76693" y="521778"/>
                    </a:cubicBezTo>
                    <a:cubicBezTo>
                      <a:pt x="77448" y="521709"/>
                      <a:pt x="78134" y="522189"/>
                      <a:pt x="78202" y="522944"/>
                    </a:cubicBezTo>
                    <a:lnTo>
                      <a:pt x="79368" y="530830"/>
                    </a:lnTo>
                    <a:cubicBezTo>
                      <a:pt x="79505" y="531585"/>
                      <a:pt x="78957" y="532271"/>
                      <a:pt x="78202" y="532339"/>
                    </a:cubicBezTo>
                    <a:cubicBezTo>
                      <a:pt x="78134" y="532339"/>
                      <a:pt x="78065" y="532339"/>
                      <a:pt x="77997" y="532339"/>
                    </a:cubicBezTo>
                    <a:cubicBezTo>
                      <a:pt x="77311" y="532339"/>
                      <a:pt x="76762" y="531859"/>
                      <a:pt x="76693" y="531173"/>
                    </a:cubicBezTo>
                    <a:close/>
                    <a:moveTo>
                      <a:pt x="74362" y="515400"/>
                    </a:moveTo>
                    <a:lnTo>
                      <a:pt x="73196" y="507513"/>
                    </a:lnTo>
                    <a:cubicBezTo>
                      <a:pt x="73059" y="506759"/>
                      <a:pt x="73607" y="506073"/>
                      <a:pt x="74362" y="506004"/>
                    </a:cubicBezTo>
                    <a:cubicBezTo>
                      <a:pt x="75116" y="505867"/>
                      <a:pt x="75802" y="506416"/>
                      <a:pt x="75871" y="507170"/>
                    </a:cubicBezTo>
                    <a:lnTo>
                      <a:pt x="77036" y="515057"/>
                    </a:lnTo>
                    <a:cubicBezTo>
                      <a:pt x="77174" y="515811"/>
                      <a:pt x="76625" y="516497"/>
                      <a:pt x="75871" y="516566"/>
                    </a:cubicBezTo>
                    <a:cubicBezTo>
                      <a:pt x="75802" y="516566"/>
                      <a:pt x="75733" y="516566"/>
                      <a:pt x="75665" y="516566"/>
                    </a:cubicBezTo>
                    <a:cubicBezTo>
                      <a:pt x="75048" y="516497"/>
                      <a:pt x="74499" y="516017"/>
                      <a:pt x="74362" y="515400"/>
                    </a:cubicBezTo>
                    <a:close/>
                    <a:moveTo>
                      <a:pt x="72099" y="499558"/>
                    </a:moveTo>
                    <a:lnTo>
                      <a:pt x="70933" y="491671"/>
                    </a:lnTo>
                    <a:cubicBezTo>
                      <a:pt x="70796" y="490917"/>
                      <a:pt x="71344" y="490231"/>
                      <a:pt x="72099" y="490163"/>
                    </a:cubicBezTo>
                    <a:cubicBezTo>
                      <a:pt x="72853" y="490025"/>
                      <a:pt x="73539" y="490574"/>
                      <a:pt x="73607" y="491328"/>
                    </a:cubicBezTo>
                    <a:lnTo>
                      <a:pt x="74773" y="499215"/>
                    </a:lnTo>
                    <a:cubicBezTo>
                      <a:pt x="74910" y="499969"/>
                      <a:pt x="74362" y="500655"/>
                      <a:pt x="73607" y="500724"/>
                    </a:cubicBezTo>
                    <a:cubicBezTo>
                      <a:pt x="73539" y="500724"/>
                      <a:pt x="73470" y="500724"/>
                      <a:pt x="73402" y="500724"/>
                    </a:cubicBezTo>
                    <a:cubicBezTo>
                      <a:pt x="72784" y="500724"/>
                      <a:pt x="72167" y="500244"/>
                      <a:pt x="72099" y="499558"/>
                    </a:cubicBezTo>
                    <a:close/>
                    <a:moveTo>
                      <a:pt x="69767" y="483785"/>
                    </a:moveTo>
                    <a:lnTo>
                      <a:pt x="68601" y="475898"/>
                    </a:lnTo>
                    <a:cubicBezTo>
                      <a:pt x="68464" y="475143"/>
                      <a:pt x="69013" y="474457"/>
                      <a:pt x="69767" y="474389"/>
                    </a:cubicBezTo>
                    <a:cubicBezTo>
                      <a:pt x="70521" y="474252"/>
                      <a:pt x="71207" y="474801"/>
                      <a:pt x="71276" y="475555"/>
                    </a:cubicBezTo>
                    <a:lnTo>
                      <a:pt x="72442" y="483441"/>
                    </a:lnTo>
                    <a:cubicBezTo>
                      <a:pt x="72579" y="484196"/>
                      <a:pt x="72030" y="484882"/>
                      <a:pt x="71276" y="484950"/>
                    </a:cubicBezTo>
                    <a:cubicBezTo>
                      <a:pt x="71207" y="484950"/>
                      <a:pt x="71139" y="484950"/>
                      <a:pt x="71070" y="484950"/>
                    </a:cubicBezTo>
                    <a:cubicBezTo>
                      <a:pt x="70453" y="484882"/>
                      <a:pt x="69904" y="484402"/>
                      <a:pt x="69767" y="483785"/>
                    </a:cubicBezTo>
                    <a:close/>
                    <a:moveTo>
                      <a:pt x="67504" y="467943"/>
                    </a:moveTo>
                    <a:lnTo>
                      <a:pt x="66338" y="460056"/>
                    </a:lnTo>
                    <a:cubicBezTo>
                      <a:pt x="66201" y="459302"/>
                      <a:pt x="66749" y="458615"/>
                      <a:pt x="67504" y="458547"/>
                    </a:cubicBezTo>
                    <a:cubicBezTo>
                      <a:pt x="68258" y="458410"/>
                      <a:pt x="68944" y="458959"/>
                      <a:pt x="69013" y="459713"/>
                    </a:cubicBezTo>
                    <a:lnTo>
                      <a:pt x="70178" y="467599"/>
                    </a:lnTo>
                    <a:cubicBezTo>
                      <a:pt x="70316" y="468354"/>
                      <a:pt x="69767" y="469040"/>
                      <a:pt x="69013" y="469108"/>
                    </a:cubicBezTo>
                    <a:cubicBezTo>
                      <a:pt x="68944" y="469108"/>
                      <a:pt x="68875" y="469108"/>
                      <a:pt x="68807" y="469108"/>
                    </a:cubicBezTo>
                    <a:cubicBezTo>
                      <a:pt x="68190" y="469108"/>
                      <a:pt x="67572" y="468628"/>
                      <a:pt x="67504" y="467943"/>
                    </a:cubicBezTo>
                    <a:close/>
                    <a:moveTo>
                      <a:pt x="65241" y="452101"/>
                    </a:moveTo>
                    <a:lnTo>
                      <a:pt x="64075" y="444214"/>
                    </a:lnTo>
                    <a:cubicBezTo>
                      <a:pt x="63938" y="443460"/>
                      <a:pt x="64486" y="442773"/>
                      <a:pt x="65241" y="442705"/>
                    </a:cubicBezTo>
                    <a:cubicBezTo>
                      <a:pt x="65995" y="442568"/>
                      <a:pt x="66681" y="443117"/>
                      <a:pt x="66749" y="443871"/>
                    </a:cubicBezTo>
                    <a:lnTo>
                      <a:pt x="67915" y="451757"/>
                    </a:lnTo>
                    <a:cubicBezTo>
                      <a:pt x="68052" y="452512"/>
                      <a:pt x="67504" y="453198"/>
                      <a:pt x="66749" y="453266"/>
                    </a:cubicBezTo>
                    <a:cubicBezTo>
                      <a:pt x="66681" y="453266"/>
                      <a:pt x="66612" y="453266"/>
                      <a:pt x="66544" y="453266"/>
                    </a:cubicBezTo>
                    <a:cubicBezTo>
                      <a:pt x="65858" y="453266"/>
                      <a:pt x="65309" y="452786"/>
                      <a:pt x="65241" y="452101"/>
                    </a:cubicBezTo>
                    <a:close/>
                    <a:moveTo>
                      <a:pt x="62909" y="436327"/>
                    </a:moveTo>
                    <a:lnTo>
                      <a:pt x="61743" y="428441"/>
                    </a:lnTo>
                    <a:cubicBezTo>
                      <a:pt x="61606" y="427686"/>
                      <a:pt x="62155" y="427000"/>
                      <a:pt x="62909" y="426932"/>
                    </a:cubicBezTo>
                    <a:cubicBezTo>
                      <a:pt x="63663" y="426795"/>
                      <a:pt x="64349" y="427343"/>
                      <a:pt x="64418" y="428098"/>
                    </a:cubicBezTo>
                    <a:lnTo>
                      <a:pt x="65584" y="435984"/>
                    </a:lnTo>
                    <a:cubicBezTo>
                      <a:pt x="65721" y="436738"/>
                      <a:pt x="65172" y="437424"/>
                      <a:pt x="64418" y="437493"/>
                    </a:cubicBezTo>
                    <a:cubicBezTo>
                      <a:pt x="64349" y="437493"/>
                      <a:pt x="64281" y="437493"/>
                      <a:pt x="64212" y="437493"/>
                    </a:cubicBezTo>
                    <a:cubicBezTo>
                      <a:pt x="63595" y="437493"/>
                      <a:pt x="63046" y="437013"/>
                      <a:pt x="62909" y="436327"/>
                    </a:cubicBezTo>
                    <a:close/>
                    <a:moveTo>
                      <a:pt x="60646" y="420485"/>
                    </a:moveTo>
                    <a:lnTo>
                      <a:pt x="59480" y="412599"/>
                    </a:lnTo>
                    <a:cubicBezTo>
                      <a:pt x="59343" y="411844"/>
                      <a:pt x="59891" y="411158"/>
                      <a:pt x="60646" y="411090"/>
                    </a:cubicBezTo>
                    <a:cubicBezTo>
                      <a:pt x="61400" y="410953"/>
                      <a:pt x="62086" y="411501"/>
                      <a:pt x="62155" y="412256"/>
                    </a:cubicBezTo>
                    <a:lnTo>
                      <a:pt x="63320" y="420142"/>
                    </a:lnTo>
                    <a:cubicBezTo>
                      <a:pt x="63458" y="420896"/>
                      <a:pt x="62909" y="421583"/>
                      <a:pt x="62155" y="421651"/>
                    </a:cubicBezTo>
                    <a:cubicBezTo>
                      <a:pt x="62086" y="421651"/>
                      <a:pt x="62017" y="421651"/>
                      <a:pt x="61949" y="421651"/>
                    </a:cubicBezTo>
                    <a:cubicBezTo>
                      <a:pt x="61332" y="421651"/>
                      <a:pt x="60714" y="421171"/>
                      <a:pt x="60646" y="420485"/>
                    </a:cubicBezTo>
                    <a:close/>
                    <a:moveTo>
                      <a:pt x="58383" y="404712"/>
                    </a:moveTo>
                    <a:lnTo>
                      <a:pt x="57217" y="396825"/>
                    </a:lnTo>
                    <a:cubicBezTo>
                      <a:pt x="57080" y="396071"/>
                      <a:pt x="57628" y="395385"/>
                      <a:pt x="58383" y="395316"/>
                    </a:cubicBezTo>
                    <a:cubicBezTo>
                      <a:pt x="59137" y="395179"/>
                      <a:pt x="59823" y="395728"/>
                      <a:pt x="59891" y="396482"/>
                    </a:cubicBezTo>
                    <a:lnTo>
                      <a:pt x="61057" y="404369"/>
                    </a:lnTo>
                    <a:cubicBezTo>
                      <a:pt x="61194" y="405123"/>
                      <a:pt x="60646" y="405809"/>
                      <a:pt x="59891" y="405877"/>
                    </a:cubicBezTo>
                    <a:cubicBezTo>
                      <a:pt x="59823" y="405877"/>
                      <a:pt x="59754" y="405877"/>
                      <a:pt x="59686" y="405877"/>
                    </a:cubicBezTo>
                    <a:cubicBezTo>
                      <a:pt x="59000" y="405809"/>
                      <a:pt x="58451" y="405329"/>
                      <a:pt x="58383" y="404712"/>
                    </a:cubicBezTo>
                    <a:close/>
                    <a:moveTo>
                      <a:pt x="56051" y="388870"/>
                    </a:moveTo>
                    <a:lnTo>
                      <a:pt x="54885" y="380983"/>
                    </a:lnTo>
                    <a:cubicBezTo>
                      <a:pt x="54748" y="380229"/>
                      <a:pt x="55297" y="379543"/>
                      <a:pt x="56051" y="379474"/>
                    </a:cubicBezTo>
                    <a:cubicBezTo>
                      <a:pt x="56805" y="379337"/>
                      <a:pt x="57491" y="379886"/>
                      <a:pt x="57560" y="380640"/>
                    </a:cubicBezTo>
                    <a:lnTo>
                      <a:pt x="58726" y="388527"/>
                    </a:lnTo>
                    <a:cubicBezTo>
                      <a:pt x="58863" y="389281"/>
                      <a:pt x="58314" y="389967"/>
                      <a:pt x="57560" y="390035"/>
                    </a:cubicBezTo>
                    <a:cubicBezTo>
                      <a:pt x="57491" y="390035"/>
                      <a:pt x="57423" y="390035"/>
                      <a:pt x="57354" y="390035"/>
                    </a:cubicBezTo>
                    <a:cubicBezTo>
                      <a:pt x="56737" y="390035"/>
                      <a:pt x="56188" y="389556"/>
                      <a:pt x="56051" y="388870"/>
                    </a:cubicBezTo>
                    <a:close/>
                    <a:moveTo>
                      <a:pt x="53788" y="373096"/>
                    </a:moveTo>
                    <a:lnTo>
                      <a:pt x="52622" y="365210"/>
                    </a:lnTo>
                    <a:cubicBezTo>
                      <a:pt x="52485" y="364455"/>
                      <a:pt x="53033" y="363770"/>
                      <a:pt x="53788" y="363701"/>
                    </a:cubicBezTo>
                    <a:cubicBezTo>
                      <a:pt x="54542" y="363564"/>
                      <a:pt x="55228" y="364112"/>
                      <a:pt x="55297" y="364867"/>
                    </a:cubicBezTo>
                    <a:lnTo>
                      <a:pt x="56462" y="372754"/>
                    </a:lnTo>
                    <a:cubicBezTo>
                      <a:pt x="56600" y="373508"/>
                      <a:pt x="56051" y="374193"/>
                      <a:pt x="55297" y="374262"/>
                    </a:cubicBezTo>
                    <a:cubicBezTo>
                      <a:pt x="55228" y="374262"/>
                      <a:pt x="55159" y="374262"/>
                      <a:pt x="55091" y="374262"/>
                    </a:cubicBezTo>
                    <a:cubicBezTo>
                      <a:pt x="54474" y="374193"/>
                      <a:pt x="53856" y="373713"/>
                      <a:pt x="53788" y="373096"/>
                    </a:cubicBezTo>
                    <a:close/>
                    <a:moveTo>
                      <a:pt x="51525" y="357254"/>
                    </a:moveTo>
                    <a:lnTo>
                      <a:pt x="50359" y="349368"/>
                    </a:lnTo>
                    <a:cubicBezTo>
                      <a:pt x="50222" y="348613"/>
                      <a:pt x="50770" y="347928"/>
                      <a:pt x="51525" y="347859"/>
                    </a:cubicBezTo>
                    <a:cubicBezTo>
                      <a:pt x="52279" y="347722"/>
                      <a:pt x="52965" y="348270"/>
                      <a:pt x="53033" y="349025"/>
                    </a:cubicBezTo>
                    <a:lnTo>
                      <a:pt x="54199" y="356912"/>
                    </a:lnTo>
                    <a:cubicBezTo>
                      <a:pt x="54336" y="357666"/>
                      <a:pt x="53788" y="358352"/>
                      <a:pt x="53033" y="358420"/>
                    </a:cubicBezTo>
                    <a:cubicBezTo>
                      <a:pt x="52965" y="358420"/>
                      <a:pt x="52896" y="358420"/>
                      <a:pt x="52828" y="358420"/>
                    </a:cubicBezTo>
                    <a:cubicBezTo>
                      <a:pt x="52142" y="358420"/>
                      <a:pt x="51593" y="357940"/>
                      <a:pt x="51525" y="357254"/>
                    </a:cubicBezTo>
                    <a:close/>
                    <a:moveTo>
                      <a:pt x="49193" y="341412"/>
                    </a:moveTo>
                    <a:lnTo>
                      <a:pt x="48027" y="333526"/>
                    </a:lnTo>
                    <a:cubicBezTo>
                      <a:pt x="47890" y="332771"/>
                      <a:pt x="48439" y="332086"/>
                      <a:pt x="49193" y="332017"/>
                    </a:cubicBezTo>
                    <a:cubicBezTo>
                      <a:pt x="49947" y="331880"/>
                      <a:pt x="50633" y="332429"/>
                      <a:pt x="50702" y="333183"/>
                    </a:cubicBezTo>
                    <a:lnTo>
                      <a:pt x="51868" y="341070"/>
                    </a:lnTo>
                    <a:cubicBezTo>
                      <a:pt x="52005" y="341824"/>
                      <a:pt x="51456" y="342510"/>
                      <a:pt x="50702" y="342578"/>
                    </a:cubicBezTo>
                    <a:cubicBezTo>
                      <a:pt x="50633" y="342578"/>
                      <a:pt x="50565" y="342578"/>
                      <a:pt x="50496" y="342578"/>
                    </a:cubicBezTo>
                    <a:cubicBezTo>
                      <a:pt x="49879" y="342578"/>
                      <a:pt x="49330" y="342098"/>
                      <a:pt x="49193" y="341412"/>
                    </a:cubicBezTo>
                    <a:close/>
                    <a:moveTo>
                      <a:pt x="46930" y="325639"/>
                    </a:moveTo>
                    <a:lnTo>
                      <a:pt x="45764" y="317752"/>
                    </a:lnTo>
                    <a:cubicBezTo>
                      <a:pt x="45627" y="316998"/>
                      <a:pt x="46175" y="316312"/>
                      <a:pt x="46930" y="316244"/>
                    </a:cubicBezTo>
                    <a:cubicBezTo>
                      <a:pt x="47684" y="316106"/>
                      <a:pt x="48370" y="316655"/>
                      <a:pt x="48439" y="317409"/>
                    </a:cubicBezTo>
                    <a:lnTo>
                      <a:pt x="49604" y="325296"/>
                    </a:lnTo>
                    <a:cubicBezTo>
                      <a:pt x="49742" y="326051"/>
                      <a:pt x="49193" y="326736"/>
                      <a:pt x="48439" y="326805"/>
                    </a:cubicBezTo>
                    <a:cubicBezTo>
                      <a:pt x="48370" y="326805"/>
                      <a:pt x="48301" y="326805"/>
                      <a:pt x="48233" y="326805"/>
                    </a:cubicBezTo>
                    <a:cubicBezTo>
                      <a:pt x="47616" y="326805"/>
                      <a:pt x="46998" y="326325"/>
                      <a:pt x="46930" y="325639"/>
                    </a:cubicBezTo>
                    <a:close/>
                    <a:moveTo>
                      <a:pt x="44598" y="309797"/>
                    </a:moveTo>
                    <a:lnTo>
                      <a:pt x="43432" y="301910"/>
                    </a:lnTo>
                    <a:cubicBezTo>
                      <a:pt x="43295" y="301156"/>
                      <a:pt x="43844" y="300470"/>
                      <a:pt x="44598" y="300402"/>
                    </a:cubicBezTo>
                    <a:cubicBezTo>
                      <a:pt x="45352" y="300264"/>
                      <a:pt x="46038" y="300813"/>
                      <a:pt x="46107" y="301568"/>
                    </a:cubicBezTo>
                    <a:lnTo>
                      <a:pt x="47273" y="309454"/>
                    </a:lnTo>
                    <a:cubicBezTo>
                      <a:pt x="47410" y="310209"/>
                      <a:pt x="46861" y="310894"/>
                      <a:pt x="46107" y="310963"/>
                    </a:cubicBezTo>
                    <a:cubicBezTo>
                      <a:pt x="46038" y="310963"/>
                      <a:pt x="45970" y="310963"/>
                      <a:pt x="45901" y="310963"/>
                    </a:cubicBezTo>
                    <a:cubicBezTo>
                      <a:pt x="45284" y="310963"/>
                      <a:pt x="44735" y="310483"/>
                      <a:pt x="44598" y="309797"/>
                    </a:cubicBezTo>
                    <a:close/>
                    <a:moveTo>
                      <a:pt x="42335" y="294023"/>
                    </a:moveTo>
                    <a:lnTo>
                      <a:pt x="41169" y="286137"/>
                    </a:lnTo>
                    <a:cubicBezTo>
                      <a:pt x="41032" y="285383"/>
                      <a:pt x="41581" y="284697"/>
                      <a:pt x="42335" y="284628"/>
                    </a:cubicBezTo>
                    <a:cubicBezTo>
                      <a:pt x="43089" y="284491"/>
                      <a:pt x="43775" y="285039"/>
                      <a:pt x="43844" y="285794"/>
                    </a:cubicBezTo>
                    <a:lnTo>
                      <a:pt x="45010" y="293681"/>
                    </a:lnTo>
                    <a:cubicBezTo>
                      <a:pt x="45147" y="294435"/>
                      <a:pt x="44598" y="295121"/>
                      <a:pt x="43844" y="295190"/>
                    </a:cubicBezTo>
                    <a:cubicBezTo>
                      <a:pt x="43775" y="295190"/>
                      <a:pt x="43707" y="295190"/>
                      <a:pt x="43638" y="295190"/>
                    </a:cubicBezTo>
                    <a:cubicBezTo>
                      <a:pt x="43021" y="295190"/>
                      <a:pt x="42472" y="294710"/>
                      <a:pt x="42335" y="294023"/>
                    </a:cubicBezTo>
                    <a:close/>
                    <a:moveTo>
                      <a:pt x="40072" y="278181"/>
                    </a:moveTo>
                    <a:lnTo>
                      <a:pt x="38906" y="270295"/>
                    </a:lnTo>
                    <a:cubicBezTo>
                      <a:pt x="38769" y="269541"/>
                      <a:pt x="39317" y="268855"/>
                      <a:pt x="40072" y="268786"/>
                    </a:cubicBezTo>
                    <a:cubicBezTo>
                      <a:pt x="40826" y="268649"/>
                      <a:pt x="41512" y="269198"/>
                      <a:pt x="41581" y="269952"/>
                    </a:cubicBezTo>
                    <a:lnTo>
                      <a:pt x="42746" y="277839"/>
                    </a:lnTo>
                    <a:cubicBezTo>
                      <a:pt x="42884" y="278593"/>
                      <a:pt x="42335" y="279279"/>
                      <a:pt x="41581" y="279348"/>
                    </a:cubicBezTo>
                    <a:cubicBezTo>
                      <a:pt x="41512" y="279348"/>
                      <a:pt x="41443" y="279348"/>
                      <a:pt x="41375" y="279348"/>
                    </a:cubicBezTo>
                    <a:cubicBezTo>
                      <a:pt x="40689" y="279348"/>
                      <a:pt x="40140" y="278868"/>
                      <a:pt x="40072" y="278181"/>
                    </a:cubicBezTo>
                    <a:close/>
                    <a:moveTo>
                      <a:pt x="37740" y="262408"/>
                    </a:moveTo>
                    <a:lnTo>
                      <a:pt x="36574" y="254522"/>
                    </a:lnTo>
                    <a:cubicBezTo>
                      <a:pt x="36437" y="253767"/>
                      <a:pt x="36986" y="253081"/>
                      <a:pt x="37740" y="253013"/>
                    </a:cubicBezTo>
                    <a:cubicBezTo>
                      <a:pt x="38494" y="252875"/>
                      <a:pt x="39180" y="253424"/>
                      <a:pt x="39249" y="254178"/>
                    </a:cubicBezTo>
                    <a:lnTo>
                      <a:pt x="40415" y="262065"/>
                    </a:lnTo>
                    <a:cubicBezTo>
                      <a:pt x="40552" y="262820"/>
                      <a:pt x="40003" y="263506"/>
                      <a:pt x="39249" y="263574"/>
                    </a:cubicBezTo>
                    <a:cubicBezTo>
                      <a:pt x="39180" y="263574"/>
                      <a:pt x="39112" y="263574"/>
                      <a:pt x="39043" y="263574"/>
                    </a:cubicBezTo>
                    <a:cubicBezTo>
                      <a:pt x="38426" y="263506"/>
                      <a:pt x="37877" y="263026"/>
                      <a:pt x="37740" y="262408"/>
                    </a:cubicBezTo>
                    <a:close/>
                    <a:moveTo>
                      <a:pt x="35477" y="246566"/>
                    </a:moveTo>
                    <a:lnTo>
                      <a:pt x="34311" y="238680"/>
                    </a:lnTo>
                    <a:cubicBezTo>
                      <a:pt x="34174" y="237925"/>
                      <a:pt x="34723" y="237239"/>
                      <a:pt x="35477" y="237171"/>
                    </a:cubicBezTo>
                    <a:cubicBezTo>
                      <a:pt x="36231" y="237033"/>
                      <a:pt x="36917" y="237582"/>
                      <a:pt x="36986" y="238337"/>
                    </a:cubicBezTo>
                    <a:lnTo>
                      <a:pt x="38152" y="246223"/>
                    </a:lnTo>
                    <a:cubicBezTo>
                      <a:pt x="38289" y="246978"/>
                      <a:pt x="37740" y="247664"/>
                      <a:pt x="36986" y="247732"/>
                    </a:cubicBezTo>
                    <a:cubicBezTo>
                      <a:pt x="36917" y="247732"/>
                      <a:pt x="36849" y="247732"/>
                      <a:pt x="36780" y="247732"/>
                    </a:cubicBezTo>
                    <a:cubicBezTo>
                      <a:pt x="36163" y="247732"/>
                      <a:pt x="35545" y="247252"/>
                      <a:pt x="35477" y="246566"/>
                    </a:cubicBezTo>
                    <a:close/>
                    <a:moveTo>
                      <a:pt x="33214" y="230793"/>
                    </a:moveTo>
                    <a:lnTo>
                      <a:pt x="32048" y="222906"/>
                    </a:lnTo>
                    <a:cubicBezTo>
                      <a:pt x="31911" y="222152"/>
                      <a:pt x="32459" y="221466"/>
                      <a:pt x="33214" y="221397"/>
                    </a:cubicBezTo>
                    <a:cubicBezTo>
                      <a:pt x="33968" y="221260"/>
                      <a:pt x="34654" y="221809"/>
                      <a:pt x="34723" y="222563"/>
                    </a:cubicBezTo>
                    <a:lnTo>
                      <a:pt x="35888" y="230450"/>
                    </a:lnTo>
                    <a:cubicBezTo>
                      <a:pt x="36026" y="231204"/>
                      <a:pt x="35477" y="231890"/>
                      <a:pt x="34723" y="231959"/>
                    </a:cubicBezTo>
                    <a:cubicBezTo>
                      <a:pt x="34654" y="231959"/>
                      <a:pt x="34585" y="231959"/>
                      <a:pt x="34517" y="231959"/>
                    </a:cubicBezTo>
                    <a:cubicBezTo>
                      <a:pt x="33831" y="231890"/>
                      <a:pt x="33282" y="231410"/>
                      <a:pt x="33214" y="230793"/>
                    </a:cubicBezTo>
                    <a:close/>
                    <a:moveTo>
                      <a:pt x="30882" y="214951"/>
                    </a:moveTo>
                    <a:lnTo>
                      <a:pt x="29716" y="207064"/>
                    </a:lnTo>
                    <a:cubicBezTo>
                      <a:pt x="29579" y="206310"/>
                      <a:pt x="30128" y="205624"/>
                      <a:pt x="30882" y="205555"/>
                    </a:cubicBezTo>
                    <a:cubicBezTo>
                      <a:pt x="31636" y="205418"/>
                      <a:pt x="32322" y="205967"/>
                      <a:pt x="32391" y="206721"/>
                    </a:cubicBezTo>
                    <a:lnTo>
                      <a:pt x="33557" y="214608"/>
                    </a:lnTo>
                    <a:cubicBezTo>
                      <a:pt x="33694" y="215362"/>
                      <a:pt x="33145" y="216048"/>
                      <a:pt x="32391" y="216117"/>
                    </a:cubicBezTo>
                    <a:cubicBezTo>
                      <a:pt x="32322" y="216117"/>
                      <a:pt x="32254" y="216117"/>
                      <a:pt x="32185" y="216117"/>
                    </a:cubicBezTo>
                    <a:cubicBezTo>
                      <a:pt x="31568" y="216117"/>
                      <a:pt x="31019" y="215637"/>
                      <a:pt x="30882" y="214951"/>
                    </a:cubicBezTo>
                    <a:close/>
                    <a:moveTo>
                      <a:pt x="28619" y="199109"/>
                    </a:moveTo>
                    <a:lnTo>
                      <a:pt x="27453" y="191222"/>
                    </a:lnTo>
                    <a:cubicBezTo>
                      <a:pt x="27316" y="190468"/>
                      <a:pt x="27865" y="189782"/>
                      <a:pt x="28619" y="189714"/>
                    </a:cubicBezTo>
                    <a:cubicBezTo>
                      <a:pt x="29373" y="189576"/>
                      <a:pt x="30059" y="190125"/>
                      <a:pt x="30128" y="190879"/>
                    </a:cubicBezTo>
                    <a:lnTo>
                      <a:pt x="31294" y="198766"/>
                    </a:lnTo>
                    <a:cubicBezTo>
                      <a:pt x="31431" y="199520"/>
                      <a:pt x="30882" y="200206"/>
                      <a:pt x="30128" y="200275"/>
                    </a:cubicBezTo>
                    <a:cubicBezTo>
                      <a:pt x="30059" y="200275"/>
                      <a:pt x="29991" y="200275"/>
                      <a:pt x="29922" y="200275"/>
                    </a:cubicBezTo>
                    <a:cubicBezTo>
                      <a:pt x="29305" y="200275"/>
                      <a:pt x="28687" y="199795"/>
                      <a:pt x="28619" y="199109"/>
                    </a:cubicBezTo>
                    <a:close/>
                    <a:moveTo>
                      <a:pt x="26356" y="183336"/>
                    </a:moveTo>
                    <a:lnTo>
                      <a:pt x="25190" y="175449"/>
                    </a:lnTo>
                    <a:cubicBezTo>
                      <a:pt x="25053" y="174694"/>
                      <a:pt x="25601" y="174008"/>
                      <a:pt x="26356" y="173940"/>
                    </a:cubicBezTo>
                    <a:cubicBezTo>
                      <a:pt x="27110" y="173803"/>
                      <a:pt x="27796" y="174352"/>
                      <a:pt x="27865" y="175106"/>
                    </a:cubicBezTo>
                    <a:lnTo>
                      <a:pt x="29030" y="182992"/>
                    </a:lnTo>
                    <a:cubicBezTo>
                      <a:pt x="29168" y="183747"/>
                      <a:pt x="28619" y="184433"/>
                      <a:pt x="27865" y="184501"/>
                    </a:cubicBezTo>
                    <a:cubicBezTo>
                      <a:pt x="27796" y="184501"/>
                      <a:pt x="27727" y="184501"/>
                      <a:pt x="27659" y="184501"/>
                    </a:cubicBezTo>
                    <a:cubicBezTo>
                      <a:pt x="26973" y="184501"/>
                      <a:pt x="26424" y="184021"/>
                      <a:pt x="26356" y="183336"/>
                    </a:cubicBezTo>
                    <a:close/>
                    <a:moveTo>
                      <a:pt x="24024" y="167494"/>
                    </a:moveTo>
                    <a:lnTo>
                      <a:pt x="22858" y="159607"/>
                    </a:lnTo>
                    <a:cubicBezTo>
                      <a:pt x="22721" y="158853"/>
                      <a:pt x="23270" y="158166"/>
                      <a:pt x="24024" y="158098"/>
                    </a:cubicBezTo>
                    <a:cubicBezTo>
                      <a:pt x="24778" y="157961"/>
                      <a:pt x="25464" y="158510"/>
                      <a:pt x="25533" y="159264"/>
                    </a:cubicBezTo>
                    <a:lnTo>
                      <a:pt x="26699" y="167150"/>
                    </a:lnTo>
                    <a:cubicBezTo>
                      <a:pt x="26836" y="167905"/>
                      <a:pt x="26287" y="168591"/>
                      <a:pt x="25533" y="168659"/>
                    </a:cubicBezTo>
                    <a:cubicBezTo>
                      <a:pt x="25464" y="168659"/>
                      <a:pt x="25396" y="168659"/>
                      <a:pt x="25327" y="168659"/>
                    </a:cubicBezTo>
                    <a:cubicBezTo>
                      <a:pt x="24710" y="168659"/>
                      <a:pt x="24161" y="168179"/>
                      <a:pt x="24024" y="167494"/>
                    </a:cubicBezTo>
                    <a:close/>
                    <a:moveTo>
                      <a:pt x="21761" y="151720"/>
                    </a:moveTo>
                    <a:lnTo>
                      <a:pt x="20595" y="143833"/>
                    </a:lnTo>
                    <a:cubicBezTo>
                      <a:pt x="20458" y="143079"/>
                      <a:pt x="21007" y="142393"/>
                      <a:pt x="21761" y="142325"/>
                    </a:cubicBezTo>
                    <a:cubicBezTo>
                      <a:pt x="22515" y="142188"/>
                      <a:pt x="23201" y="142736"/>
                      <a:pt x="23270" y="143491"/>
                    </a:cubicBezTo>
                    <a:lnTo>
                      <a:pt x="24436" y="151377"/>
                    </a:lnTo>
                    <a:cubicBezTo>
                      <a:pt x="24573" y="152131"/>
                      <a:pt x="24024" y="152817"/>
                      <a:pt x="23270" y="152886"/>
                    </a:cubicBezTo>
                    <a:cubicBezTo>
                      <a:pt x="23201" y="152886"/>
                      <a:pt x="23133" y="152886"/>
                      <a:pt x="23064" y="152886"/>
                    </a:cubicBezTo>
                    <a:cubicBezTo>
                      <a:pt x="22447" y="152886"/>
                      <a:pt x="21829" y="152406"/>
                      <a:pt x="21761" y="151720"/>
                    </a:cubicBezTo>
                    <a:close/>
                    <a:moveTo>
                      <a:pt x="19498" y="135878"/>
                    </a:moveTo>
                    <a:lnTo>
                      <a:pt x="18332" y="127992"/>
                    </a:lnTo>
                    <a:cubicBezTo>
                      <a:pt x="18195" y="127237"/>
                      <a:pt x="18743" y="126551"/>
                      <a:pt x="19498" y="126483"/>
                    </a:cubicBezTo>
                    <a:cubicBezTo>
                      <a:pt x="20252" y="126346"/>
                      <a:pt x="20938" y="126894"/>
                      <a:pt x="21007" y="127649"/>
                    </a:cubicBezTo>
                    <a:lnTo>
                      <a:pt x="22172" y="135535"/>
                    </a:lnTo>
                    <a:cubicBezTo>
                      <a:pt x="22310" y="136289"/>
                      <a:pt x="21761" y="136975"/>
                      <a:pt x="21007" y="137044"/>
                    </a:cubicBezTo>
                    <a:cubicBezTo>
                      <a:pt x="20938" y="137044"/>
                      <a:pt x="20869" y="137044"/>
                      <a:pt x="20801" y="137044"/>
                    </a:cubicBezTo>
                    <a:cubicBezTo>
                      <a:pt x="20115" y="137044"/>
                      <a:pt x="19566" y="136564"/>
                      <a:pt x="19498" y="135878"/>
                    </a:cubicBezTo>
                    <a:close/>
                    <a:moveTo>
                      <a:pt x="17166" y="120105"/>
                    </a:moveTo>
                    <a:lnTo>
                      <a:pt x="16000" y="112218"/>
                    </a:lnTo>
                    <a:cubicBezTo>
                      <a:pt x="15863" y="111464"/>
                      <a:pt x="16412" y="110778"/>
                      <a:pt x="17166" y="110709"/>
                    </a:cubicBezTo>
                    <a:cubicBezTo>
                      <a:pt x="17920" y="110572"/>
                      <a:pt x="18606" y="111121"/>
                      <a:pt x="18675" y="111875"/>
                    </a:cubicBezTo>
                    <a:lnTo>
                      <a:pt x="19841" y="119762"/>
                    </a:lnTo>
                    <a:cubicBezTo>
                      <a:pt x="19978" y="120516"/>
                      <a:pt x="19429" y="121202"/>
                      <a:pt x="18675" y="121270"/>
                    </a:cubicBezTo>
                    <a:cubicBezTo>
                      <a:pt x="18606" y="121270"/>
                      <a:pt x="18538" y="121270"/>
                      <a:pt x="18469" y="121270"/>
                    </a:cubicBezTo>
                    <a:cubicBezTo>
                      <a:pt x="17852" y="121202"/>
                      <a:pt x="17303" y="120722"/>
                      <a:pt x="17166" y="120105"/>
                    </a:cubicBezTo>
                    <a:close/>
                    <a:moveTo>
                      <a:pt x="14903" y="104263"/>
                    </a:moveTo>
                    <a:lnTo>
                      <a:pt x="13737" y="96376"/>
                    </a:lnTo>
                    <a:cubicBezTo>
                      <a:pt x="13600" y="95622"/>
                      <a:pt x="14149" y="94936"/>
                      <a:pt x="14903" y="94867"/>
                    </a:cubicBezTo>
                    <a:cubicBezTo>
                      <a:pt x="15657" y="94730"/>
                      <a:pt x="16343" y="95279"/>
                      <a:pt x="16412" y="96033"/>
                    </a:cubicBezTo>
                    <a:lnTo>
                      <a:pt x="17578" y="103920"/>
                    </a:lnTo>
                    <a:cubicBezTo>
                      <a:pt x="17715" y="104674"/>
                      <a:pt x="17166" y="105360"/>
                      <a:pt x="16412" y="105428"/>
                    </a:cubicBezTo>
                    <a:cubicBezTo>
                      <a:pt x="16343" y="105428"/>
                      <a:pt x="16275" y="105428"/>
                      <a:pt x="16206" y="105428"/>
                    </a:cubicBezTo>
                    <a:cubicBezTo>
                      <a:pt x="15589" y="105428"/>
                      <a:pt x="14971" y="104949"/>
                      <a:pt x="14903" y="104263"/>
                    </a:cubicBezTo>
                    <a:close/>
                    <a:moveTo>
                      <a:pt x="12571" y="88489"/>
                    </a:moveTo>
                    <a:lnTo>
                      <a:pt x="11405" y="80603"/>
                    </a:lnTo>
                    <a:cubicBezTo>
                      <a:pt x="11268" y="79848"/>
                      <a:pt x="11817" y="79163"/>
                      <a:pt x="12571" y="79094"/>
                    </a:cubicBezTo>
                    <a:cubicBezTo>
                      <a:pt x="13326" y="78957"/>
                      <a:pt x="14011" y="79505"/>
                      <a:pt x="14080" y="80260"/>
                    </a:cubicBezTo>
                    <a:lnTo>
                      <a:pt x="15246" y="88147"/>
                    </a:lnTo>
                    <a:cubicBezTo>
                      <a:pt x="15383" y="88901"/>
                      <a:pt x="14834" y="89586"/>
                      <a:pt x="14080" y="89655"/>
                    </a:cubicBezTo>
                    <a:cubicBezTo>
                      <a:pt x="14011" y="89655"/>
                      <a:pt x="13943" y="89655"/>
                      <a:pt x="13874" y="89655"/>
                    </a:cubicBezTo>
                    <a:cubicBezTo>
                      <a:pt x="13257" y="89586"/>
                      <a:pt x="12708" y="89106"/>
                      <a:pt x="12571" y="88489"/>
                    </a:cubicBezTo>
                    <a:close/>
                    <a:moveTo>
                      <a:pt x="10308" y="72647"/>
                    </a:moveTo>
                    <a:lnTo>
                      <a:pt x="9142" y="64761"/>
                    </a:lnTo>
                    <a:cubicBezTo>
                      <a:pt x="9005" y="64006"/>
                      <a:pt x="9554" y="63321"/>
                      <a:pt x="10308" y="63252"/>
                    </a:cubicBezTo>
                    <a:cubicBezTo>
                      <a:pt x="11062" y="63115"/>
                      <a:pt x="11748" y="63663"/>
                      <a:pt x="11817" y="64418"/>
                    </a:cubicBezTo>
                    <a:lnTo>
                      <a:pt x="12983" y="72305"/>
                    </a:lnTo>
                    <a:cubicBezTo>
                      <a:pt x="13120" y="73059"/>
                      <a:pt x="12571" y="73745"/>
                      <a:pt x="11817" y="73813"/>
                    </a:cubicBezTo>
                    <a:cubicBezTo>
                      <a:pt x="11748" y="73813"/>
                      <a:pt x="11680" y="73813"/>
                      <a:pt x="11611" y="73813"/>
                    </a:cubicBezTo>
                    <a:cubicBezTo>
                      <a:pt x="10994" y="73813"/>
                      <a:pt x="10377" y="73333"/>
                      <a:pt x="10308" y="72647"/>
                    </a:cubicBezTo>
                    <a:close/>
                    <a:moveTo>
                      <a:pt x="8045" y="56805"/>
                    </a:moveTo>
                    <a:lnTo>
                      <a:pt x="6879" y="48919"/>
                    </a:lnTo>
                    <a:cubicBezTo>
                      <a:pt x="6742" y="48164"/>
                      <a:pt x="7291" y="47479"/>
                      <a:pt x="8045" y="47410"/>
                    </a:cubicBezTo>
                    <a:cubicBezTo>
                      <a:pt x="8799" y="47273"/>
                      <a:pt x="9485" y="47821"/>
                      <a:pt x="9554" y="48576"/>
                    </a:cubicBezTo>
                    <a:lnTo>
                      <a:pt x="10720" y="56463"/>
                    </a:lnTo>
                    <a:cubicBezTo>
                      <a:pt x="10857" y="57217"/>
                      <a:pt x="10308" y="57903"/>
                      <a:pt x="9554" y="57971"/>
                    </a:cubicBezTo>
                    <a:cubicBezTo>
                      <a:pt x="9485" y="57971"/>
                      <a:pt x="9417" y="57971"/>
                      <a:pt x="9348" y="57971"/>
                    </a:cubicBezTo>
                    <a:cubicBezTo>
                      <a:pt x="8662" y="57971"/>
                      <a:pt x="8113" y="57491"/>
                      <a:pt x="8045" y="56805"/>
                    </a:cubicBezTo>
                    <a:close/>
                    <a:moveTo>
                      <a:pt x="5713" y="41032"/>
                    </a:moveTo>
                    <a:lnTo>
                      <a:pt x="4547" y="33145"/>
                    </a:lnTo>
                    <a:cubicBezTo>
                      <a:pt x="4410" y="32391"/>
                      <a:pt x="4959" y="31705"/>
                      <a:pt x="5713" y="31637"/>
                    </a:cubicBezTo>
                    <a:cubicBezTo>
                      <a:pt x="6468" y="31499"/>
                      <a:pt x="7153" y="32048"/>
                      <a:pt x="7222" y="32802"/>
                    </a:cubicBezTo>
                    <a:lnTo>
                      <a:pt x="8388" y="40689"/>
                    </a:lnTo>
                    <a:cubicBezTo>
                      <a:pt x="8525" y="41444"/>
                      <a:pt x="7976" y="42129"/>
                      <a:pt x="7222" y="42198"/>
                    </a:cubicBezTo>
                    <a:cubicBezTo>
                      <a:pt x="7153" y="42198"/>
                      <a:pt x="7085" y="42198"/>
                      <a:pt x="7016" y="42198"/>
                    </a:cubicBezTo>
                    <a:cubicBezTo>
                      <a:pt x="6399" y="42198"/>
                      <a:pt x="5850" y="41718"/>
                      <a:pt x="5713" y="41032"/>
                    </a:cubicBezTo>
                    <a:close/>
                    <a:moveTo>
                      <a:pt x="3450" y="25190"/>
                    </a:moveTo>
                    <a:lnTo>
                      <a:pt x="2284" y="17303"/>
                    </a:lnTo>
                    <a:cubicBezTo>
                      <a:pt x="2147" y="16549"/>
                      <a:pt x="2696" y="15863"/>
                      <a:pt x="3450" y="15795"/>
                    </a:cubicBezTo>
                    <a:cubicBezTo>
                      <a:pt x="4204" y="15657"/>
                      <a:pt x="4890" y="16206"/>
                      <a:pt x="4959" y="16960"/>
                    </a:cubicBezTo>
                    <a:lnTo>
                      <a:pt x="6125" y="24847"/>
                    </a:lnTo>
                    <a:cubicBezTo>
                      <a:pt x="6262" y="25602"/>
                      <a:pt x="5713" y="26287"/>
                      <a:pt x="4959" y="26356"/>
                    </a:cubicBezTo>
                    <a:cubicBezTo>
                      <a:pt x="4890" y="26356"/>
                      <a:pt x="4822" y="26356"/>
                      <a:pt x="4753" y="26356"/>
                    </a:cubicBezTo>
                    <a:cubicBezTo>
                      <a:pt x="4136" y="26356"/>
                      <a:pt x="3519" y="25876"/>
                      <a:pt x="3450" y="25190"/>
                    </a:cubicBezTo>
                    <a:close/>
                    <a:moveTo>
                      <a:pt x="1187" y="9416"/>
                    </a:moveTo>
                    <a:lnTo>
                      <a:pt x="21" y="1530"/>
                    </a:lnTo>
                    <a:cubicBezTo>
                      <a:pt x="-116" y="776"/>
                      <a:pt x="433" y="90"/>
                      <a:pt x="1187" y="21"/>
                    </a:cubicBezTo>
                    <a:cubicBezTo>
                      <a:pt x="1941" y="-116"/>
                      <a:pt x="2627" y="432"/>
                      <a:pt x="2696" y="1187"/>
                    </a:cubicBezTo>
                    <a:lnTo>
                      <a:pt x="3862" y="9074"/>
                    </a:lnTo>
                    <a:cubicBezTo>
                      <a:pt x="3999" y="9828"/>
                      <a:pt x="3450" y="10514"/>
                      <a:pt x="2696" y="10583"/>
                    </a:cubicBezTo>
                    <a:cubicBezTo>
                      <a:pt x="2627" y="10583"/>
                      <a:pt x="2559" y="10583"/>
                      <a:pt x="2490" y="10583"/>
                    </a:cubicBezTo>
                    <a:cubicBezTo>
                      <a:pt x="1804" y="10583"/>
                      <a:pt x="1255" y="10102"/>
                      <a:pt x="1187" y="9416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F0124B4F-1273-7A88-F9D7-1DB97E2B06AE}"/>
                  </a:ext>
                </a:extLst>
              </p:cNvPr>
              <p:cNvSpPr/>
              <p:nvPr/>
            </p:nvSpPr>
            <p:spPr>
              <a:xfrm>
                <a:off x="1463720" y="4780421"/>
                <a:ext cx="3236" cy="6658"/>
              </a:xfrm>
              <a:custGeom>
                <a:avLst/>
                <a:gdLst>
                  <a:gd name="connsiteX0" fmla="*/ 1858 w 3236"/>
                  <a:gd name="connsiteY0" fmla="*/ 6659 h 6658"/>
                  <a:gd name="connsiteX1" fmla="*/ 2064 w 3236"/>
                  <a:gd name="connsiteY1" fmla="*/ 6659 h 6658"/>
                  <a:gd name="connsiteX2" fmla="*/ 3230 w 3236"/>
                  <a:gd name="connsiteY2" fmla="*/ 5150 h 6658"/>
                  <a:gd name="connsiteX3" fmla="*/ 2681 w 3236"/>
                  <a:gd name="connsiteY3" fmla="*/ 1173 h 6658"/>
                  <a:gd name="connsiteX4" fmla="*/ 1172 w 3236"/>
                  <a:gd name="connsiteY4" fmla="*/ 7 h 6658"/>
                  <a:gd name="connsiteX5" fmla="*/ 6 w 3236"/>
                  <a:gd name="connsiteY5" fmla="*/ 1515 h 6658"/>
                  <a:gd name="connsiteX6" fmla="*/ 555 w 3236"/>
                  <a:gd name="connsiteY6" fmla="*/ 5493 h 6658"/>
                  <a:gd name="connsiteX7" fmla="*/ 1858 w 3236"/>
                  <a:gd name="connsiteY7" fmla="*/ 6659 h 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6" h="6658">
                    <a:moveTo>
                      <a:pt x="1858" y="6659"/>
                    </a:moveTo>
                    <a:cubicBezTo>
                      <a:pt x="1927" y="6659"/>
                      <a:pt x="1995" y="6659"/>
                      <a:pt x="2064" y="6659"/>
                    </a:cubicBezTo>
                    <a:cubicBezTo>
                      <a:pt x="2818" y="6522"/>
                      <a:pt x="3298" y="5904"/>
                      <a:pt x="3230" y="5150"/>
                    </a:cubicBezTo>
                    <a:lnTo>
                      <a:pt x="2681" y="1173"/>
                    </a:lnTo>
                    <a:cubicBezTo>
                      <a:pt x="2544" y="418"/>
                      <a:pt x="1927" y="-62"/>
                      <a:pt x="1172" y="7"/>
                    </a:cubicBezTo>
                    <a:cubicBezTo>
                      <a:pt x="418" y="144"/>
                      <a:pt x="-62" y="761"/>
                      <a:pt x="6" y="1515"/>
                    </a:cubicBezTo>
                    <a:lnTo>
                      <a:pt x="555" y="5493"/>
                    </a:lnTo>
                    <a:cubicBezTo>
                      <a:pt x="624" y="6179"/>
                      <a:pt x="1172" y="6659"/>
                      <a:pt x="1858" y="6659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2276A75B-7F90-9CC5-832B-28EDC088007F}"/>
                  </a:ext>
                </a:extLst>
              </p:cNvPr>
              <p:cNvSpPr/>
              <p:nvPr/>
            </p:nvSpPr>
            <p:spPr>
              <a:xfrm>
                <a:off x="1310656" y="4770415"/>
                <a:ext cx="171587" cy="2742"/>
              </a:xfrm>
              <a:custGeom>
                <a:avLst/>
                <a:gdLst>
                  <a:gd name="connsiteX0" fmla="*/ 0 w 171587"/>
                  <a:gd name="connsiteY0" fmla="*/ 1371 h 2742"/>
                  <a:gd name="connsiteX1" fmla="*/ 1372 w 171587"/>
                  <a:gd name="connsiteY1" fmla="*/ 0 h 2742"/>
                  <a:gd name="connsiteX2" fmla="*/ 9395 w 171587"/>
                  <a:gd name="connsiteY2" fmla="*/ 0 h 2742"/>
                  <a:gd name="connsiteX3" fmla="*/ 10767 w 171587"/>
                  <a:gd name="connsiteY3" fmla="*/ 1371 h 2742"/>
                  <a:gd name="connsiteX4" fmla="*/ 9395 w 171587"/>
                  <a:gd name="connsiteY4" fmla="*/ 2743 h 2742"/>
                  <a:gd name="connsiteX5" fmla="*/ 1372 w 171587"/>
                  <a:gd name="connsiteY5" fmla="*/ 2743 h 2742"/>
                  <a:gd name="connsiteX6" fmla="*/ 0 w 171587"/>
                  <a:gd name="connsiteY6" fmla="*/ 1371 h 2742"/>
                  <a:gd name="connsiteX7" fmla="*/ 16116 w 171587"/>
                  <a:gd name="connsiteY7" fmla="*/ 1371 h 2742"/>
                  <a:gd name="connsiteX8" fmla="*/ 17488 w 171587"/>
                  <a:gd name="connsiteY8" fmla="*/ 0 h 2742"/>
                  <a:gd name="connsiteX9" fmla="*/ 25512 w 171587"/>
                  <a:gd name="connsiteY9" fmla="*/ 0 h 2742"/>
                  <a:gd name="connsiteX10" fmla="*/ 26883 w 171587"/>
                  <a:gd name="connsiteY10" fmla="*/ 1371 h 2742"/>
                  <a:gd name="connsiteX11" fmla="*/ 25512 w 171587"/>
                  <a:gd name="connsiteY11" fmla="*/ 2743 h 2742"/>
                  <a:gd name="connsiteX12" fmla="*/ 17488 w 171587"/>
                  <a:gd name="connsiteY12" fmla="*/ 2743 h 2742"/>
                  <a:gd name="connsiteX13" fmla="*/ 16116 w 171587"/>
                  <a:gd name="connsiteY13" fmla="*/ 1371 h 2742"/>
                  <a:gd name="connsiteX14" fmla="*/ 32164 w 171587"/>
                  <a:gd name="connsiteY14" fmla="*/ 1371 h 2742"/>
                  <a:gd name="connsiteX15" fmla="*/ 33536 w 171587"/>
                  <a:gd name="connsiteY15" fmla="*/ 0 h 2742"/>
                  <a:gd name="connsiteX16" fmla="*/ 41559 w 171587"/>
                  <a:gd name="connsiteY16" fmla="*/ 0 h 2742"/>
                  <a:gd name="connsiteX17" fmla="*/ 42931 w 171587"/>
                  <a:gd name="connsiteY17" fmla="*/ 1371 h 2742"/>
                  <a:gd name="connsiteX18" fmla="*/ 41559 w 171587"/>
                  <a:gd name="connsiteY18" fmla="*/ 2743 h 2742"/>
                  <a:gd name="connsiteX19" fmla="*/ 33536 w 171587"/>
                  <a:gd name="connsiteY19" fmla="*/ 2743 h 2742"/>
                  <a:gd name="connsiteX20" fmla="*/ 32164 w 171587"/>
                  <a:gd name="connsiteY20" fmla="*/ 1371 h 2742"/>
                  <a:gd name="connsiteX21" fmla="*/ 48280 w 171587"/>
                  <a:gd name="connsiteY21" fmla="*/ 1371 h 2742"/>
                  <a:gd name="connsiteX22" fmla="*/ 49652 w 171587"/>
                  <a:gd name="connsiteY22" fmla="*/ 0 h 2742"/>
                  <a:gd name="connsiteX23" fmla="*/ 57676 w 171587"/>
                  <a:gd name="connsiteY23" fmla="*/ 0 h 2742"/>
                  <a:gd name="connsiteX24" fmla="*/ 59047 w 171587"/>
                  <a:gd name="connsiteY24" fmla="*/ 1371 h 2742"/>
                  <a:gd name="connsiteX25" fmla="*/ 57676 w 171587"/>
                  <a:gd name="connsiteY25" fmla="*/ 2743 h 2742"/>
                  <a:gd name="connsiteX26" fmla="*/ 49583 w 171587"/>
                  <a:gd name="connsiteY26" fmla="*/ 2743 h 2742"/>
                  <a:gd name="connsiteX27" fmla="*/ 48280 w 171587"/>
                  <a:gd name="connsiteY27" fmla="*/ 1371 h 2742"/>
                  <a:gd name="connsiteX28" fmla="*/ 64328 w 171587"/>
                  <a:gd name="connsiteY28" fmla="*/ 1371 h 2742"/>
                  <a:gd name="connsiteX29" fmla="*/ 65700 w 171587"/>
                  <a:gd name="connsiteY29" fmla="*/ 0 h 2742"/>
                  <a:gd name="connsiteX30" fmla="*/ 73724 w 171587"/>
                  <a:gd name="connsiteY30" fmla="*/ 0 h 2742"/>
                  <a:gd name="connsiteX31" fmla="*/ 75095 w 171587"/>
                  <a:gd name="connsiteY31" fmla="*/ 1371 h 2742"/>
                  <a:gd name="connsiteX32" fmla="*/ 73724 w 171587"/>
                  <a:gd name="connsiteY32" fmla="*/ 2743 h 2742"/>
                  <a:gd name="connsiteX33" fmla="*/ 65700 w 171587"/>
                  <a:gd name="connsiteY33" fmla="*/ 2743 h 2742"/>
                  <a:gd name="connsiteX34" fmla="*/ 64328 w 171587"/>
                  <a:gd name="connsiteY34" fmla="*/ 1371 h 2742"/>
                  <a:gd name="connsiteX35" fmla="*/ 80444 w 171587"/>
                  <a:gd name="connsiteY35" fmla="*/ 1371 h 2742"/>
                  <a:gd name="connsiteX36" fmla="*/ 81816 w 171587"/>
                  <a:gd name="connsiteY36" fmla="*/ 0 h 2742"/>
                  <a:gd name="connsiteX37" fmla="*/ 89840 w 171587"/>
                  <a:gd name="connsiteY37" fmla="*/ 0 h 2742"/>
                  <a:gd name="connsiteX38" fmla="*/ 91211 w 171587"/>
                  <a:gd name="connsiteY38" fmla="*/ 1371 h 2742"/>
                  <a:gd name="connsiteX39" fmla="*/ 89840 w 171587"/>
                  <a:gd name="connsiteY39" fmla="*/ 2743 h 2742"/>
                  <a:gd name="connsiteX40" fmla="*/ 81816 w 171587"/>
                  <a:gd name="connsiteY40" fmla="*/ 2743 h 2742"/>
                  <a:gd name="connsiteX41" fmla="*/ 80444 w 171587"/>
                  <a:gd name="connsiteY41" fmla="*/ 1371 h 2742"/>
                  <a:gd name="connsiteX42" fmla="*/ 96492 w 171587"/>
                  <a:gd name="connsiteY42" fmla="*/ 1371 h 2742"/>
                  <a:gd name="connsiteX43" fmla="*/ 97864 w 171587"/>
                  <a:gd name="connsiteY43" fmla="*/ 0 h 2742"/>
                  <a:gd name="connsiteX44" fmla="*/ 105888 w 171587"/>
                  <a:gd name="connsiteY44" fmla="*/ 0 h 2742"/>
                  <a:gd name="connsiteX45" fmla="*/ 107259 w 171587"/>
                  <a:gd name="connsiteY45" fmla="*/ 1371 h 2742"/>
                  <a:gd name="connsiteX46" fmla="*/ 105888 w 171587"/>
                  <a:gd name="connsiteY46" fmla="*/ 2743 h 2742"/>
                  <a:gd name="connsiteX47" fmla="*/ 97864 w 171587"/>
                  <a:gd name="connsiteY47" fmla="*/ 2743 h 2742"/>
                  <a:gd name="connsiteX48" fmla="*/ 96492 w 171587"/>
                  <a:gd name="connsiteY48" fmla="*/ 1371 h 2742"/>
                  <a:gd name="connsiteX49" fmla="*/ 112608 w 171587"/>
                  <a:gd name="connsiteY49" fmla="*/ 1371 h 2742"/>
                  <a:gd name="connsiteX50" fmla="*/ 113980 w 171587"/>
                  <a:gd name="connsiteY50" fmla="*/ 0 h 2742"/>
                  <a:gd name="connsiteX51" fmla="*/ 122004 w 171587"/>
                  <a:gd name="connsiteY51" fmla="*/ 0 h 2742"/>
                  <a:gd name="connsiteX52" fmla="*/ 123375 w 171587"/>
                  <a:gd name="connsiteY52" fmla="*/ 1371 h 2742"/>
                  <a:gd name="connsiteX53" fmla="*/ 122004 w 171587"/>
                  <a:gd name="connsiteY53" fmla="*/ 2743 h 2742"/>
                  <a:gd name="connsiteX54" fmla="*/ 113980 w 171587"/>
                  <a:gd name="connsiteY54" fmla="*/ 2743 h 2742"/>
                  <a:gd name="connsiteX55" fmla="*/ 112608 w 171587"/>
                  <a:gd name="connsiteY55" fmla="*/ 1371 h 2742"/>
                  <a:gd name="connsiteX56" fmla="*/ 128656 w 171587"/>
                  <a:gd name="connsiteY56" fmla="*/ 1371 h 2742"/>
                  <a:gd name="connsiteX57" fmla="*/ 130028 w 171587"/>
                  <a:gd name="connsiteY57" fmla="*/ 0 h 2742"/>
                  <a:gd name="connsiteX58" fmla="*/ 138051 w 171587"/>
                  <a:gd name="connsiteY58" fmla="*/ 0 h 2742"/>
                  <a:gd name="connsiteX59" fmla="*/ 139423 w 171587"/>
                  <a:gd name="connsiteY59" fmla="*/ 1371 h 2742"/>
                  <a:gd name="connsiteX60" fmla="*/ 138051 w 171587"/>
                  <a:gd name="connsiteY60" fmla="*/ 2743 h 2742"/>
                  <a:gd name="connsiteX61" fmla="*/ 130028 w 171587"/>
                  <a:gd name="connsiteY61" fmla="*/ 2743 h 2742"/>
                  <a:gd name="connsiteX62" fmla="*/ 128656 w 171587"/>
                  <a:gd name="connsiteY62" fmla="*/ 1371 h 2742"/>
                  <a:gd name="connsiteX63" fmla="*/ 144772 w 171587"/>
                  <a:gd name="connsiteY63" fmla="*/ 1371 h 2742"/>
                  <a:gd name="connsiteX64" fmla="*/ 146144 w 171587"/>
                  <a:gd name="connsiteY64" fmla="*/ 0 h 2742"/>
                  <a:gd name="connsiteX65" fmla="*/ 154168 w 171587"/>
                  <a:gd name="connsiteY65" fmla="*/ 0 h 2742"/>
                  <a:gd name="connsiteX66" fmla="*/ 155539 w 171587"/>
                  <a:gd name="connsiteY66" fmla="*/ 1371 h 2742"/>
                  <a:gd name="connsiteX67" fmla="*/ 154168 w 171587"/>
                  <a:gd name="connsiteY67" fmla="*/ 2743 h 2742"/>
                  <a:gd name="connsiteX68" fmla="*/ 146144 w 171587"/>
                  <a:gd name="connsiteY68" fmla="*/ 2743 h 2742"/>
                  <a:gd name="connsiteX69" fmla="*/ 144772 w 171587"/>
                  <a:gd name="connsiteY69" fmla="*/ 1371 h 2742"/>
                  <a:gd name="connsiteX70" fmla="*/ 160820 w 171587"/>
                  <a:gd name="connsiteY70" fmla="*/ 1371 h 2742"/>
                  <a:gd name="connsiteX71" fmla="*/ 162192 w 171587"/>
                  <a:gd name="connsiteY71" fmla="*/ 0 h 2742"/>
                  <a:gd name="connsiteX72" fmla="*/ 170216 w 171587"/>
                  <a:gd name="connsiteY72" fmla="*/ 0 h 2742"/>
                  <a:gd name="connsiteX73" fmla="*/ 171587 w 171587"/>
                  <a:gd name="connsiteY73" fmla="*/ 1371 h 2742"/>
                  <a:gd name="connsiteX74" fmla="*/ 170216 w 171587"/>
                  <a:gd name="connsiteY74" fmla="*/ 2743 h 2742"/>
                  <a:gd name="connsiteX75" fmla="*/ 162192 w 171587"/>
                  <a:gd name="connsiteY75" fmla="*/ 2743 h 2742"/>
                  <a:gd name="connsiteX76" fmla="*/ 160820 w 171587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71587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9395" y="0"/>
                    </a:lnTo>
                    <a:cubicBezTo>
                      <a:pt x="10150" y="0"/>
                      <a:pt x="10767" y="617"/>
                      <a:pt x="10767" y="1371"/>
                    </a:cubicBezTo>
                    <a:cubicBezTo>
                      <a:pt x="10767" y="2126"/>
                      <a:pt x="10150" y="2743"/>
                      <a:pt x="939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6116" y="1371"/>
                    </a:moveTo>
                    <a:cubicBezTo>
                      <a:pt x="16116" y="617"/>
                      <a:pt x="16734" y="0"/>
                      <a:pt x="17488" y="0"/>
                    </a:cubicBezTo>
                    <a:lnTo>
                      <a:pt x="25512" y="0"/>
                    </a:lnTo>
                    <a:cubicBezTo>
                      <a:pt x="26266" y="0"/>
                      <a:pt x="26883" y="617"/>
                      <a:pt x="26883" y="1371"/>
                    </a:cubicBezTo>
                    <a:cubicBezTo>
                      <a:pt x="26883" y="2126"/>
                      <a:pt x="26266" y="2743"/>
                      <a:pt x="25512" y="2743"/>
                    </a:cubicBezTo>
                    <a:lnTo>
                      <a:pt x="17488" y="2743"/>
                    </a:lnTo>
                    <a:cubicBezTo>
                      <a:pt x="16665" y="2743"/>
                      <a:pt x="16116" y="2126"/>
                      <a:pt x="16116" y="1371"/>
                    </a:cubicBezTo>
                    <a:close/>
                    <a:moveTo>
                      <a:pt x="32164" y="1371"/>
                    </a:moveTo>
                    <a:cubicBezTo>
                      <a:pt x="32164" y="617"/>
                      <a:pt x="32781" y="0"/>
                      <a:pt x="33536" y="0"/>
                    </a:cubicBezTo>
                    <a:lnTo>
                      <a:pt x="41559" y="0"/>
                    </a:lnTo>
                    <a:cubicBezTo>
                      <a:pt x="42314" y="0"/>
                      <a:pt x="42931" y="617"/>
                      <a:pt x="42931" y="1371"/>
                    </a:cubicBezTo>
                    <a:cubicBezTo>
                      <a:pt x="42931" y="2126"/>
                      <a:pt x="42314" y="2743"/>
                      <a:pt x="41559" y="2743"/>
                    </a:cubicBezTo>
                    <a:lnTo>
                      <a:pt x="33536" y="2743"/>
                    </a:lnTo>
                    <a:cubicBezTo>
                      <a:pt x="32781" y="2743"/>
                      <a:pt x="32164" y="2126"/>
                      <a:pt x="32164" y="1371"/>
                    </a:cubicBezTo>
                    <a:close/>
                    <a:moveTo>
                      <a:pt x="48280" y="1371"/>
                    </a:moveTo>
                    <a:cubicBezTo>
                      <a:pt x="48280" y="617"/>
                      <a:pt x="48897" y="0"/>
                      <a:pt x="49652" y="0"/>
                    </a:cubicBezTo>
                    <a:lnTo>
                      <a:pt x="57676" y="0"/>
                    </a:lnTo>
                    <a:cubicBezTo>
                      <a:pt x="58430" y="0"/>
                      <a:pt x="59047" y="617"/>
                      <a:pt x="59047" y="1371"/>
                    </a:cubicBezTo>
                    <a:cubicBezTo>
                      <a:pt x="59047" y="2126"/>
                      <a:pt x="58430" y="2743"/>
                      <a:pt x="57676" y="2743"/>
                    </a:cubicBezTo>
                    <a:lnTo>
                      <a:pt x="49583" y="2743"/>
                    </a:lnTo>
                    <a:cubicBezTo>
                      <a:pt x="48829" y="2743"/>
                      <a:pt x="48280" y="2126"/>
                      <a:pt x="48280" y="1371"/>
                    </a:cubicBezTo>
                    <a:close/>
                    <a:moveTo>
                      <a:pt x="64328" y="1371"/>
                    </a:moveTo>
                    <a:cubicBezTo>
                      <a:pt x="64328" y="617"/>
                      <a:pt x="64945" y="0"/>
                      <a:pt x="65700" y="0"/>
                    </a:cubicBezTo>
                    <a:lnTo>
                      <a:pt x="73724" y="0"/>
                    </a:lnTo>
                    <a:cubicBezTo>
                      <a:pt x="74478" y="0"/>
                      <a:pt x="75095" y="617"/>
                      <a:pt x="75095" y="1371"/>
                    </a:cubicBezTo>
                    <a:cubicBezTo>
                      <a:pt x="75095" y="2126"/>
                      <a:pt x="74478" y="2743"/>
                      <a:pt x="73724" y="2743"/>
                    </a:cubicBezTo>
                    <a:lnTo>
                      <a:pt x="65700" y="2743"/>
                    </a:lnTo>
                    <a:cubicBezTo>
                      <a:pt x="64945" y="2743"/>
                      <a:pt x="64328" y="2126"/>
                      <a:pt x="64328" y="1371"/>
                    </a:cubicBezTo>
                    <a:close/>
                    <a:moveTo>
                      <a:pt x="80444" y="1371"/>
                    </a:moveTo>
                    <a:cubicBezTo>
                      <a:pt x="80444" y="617"/>
                      <a:pt x="81062" y="0"/>
                      <a:pt x="81816" y="0"/>
                    </a:cubicBezTo>
                    <a:lnTo>
                      <a:pt x="89840" y="0"/>
                    </a:lnTo>
                    <a:cubicBezTo>
                      <a:pt x="90594" y="0"/>
                      <a:pt x="91211" y="617"/>
                      <a:pt x="91211" y="1371"/>
                    </a:cubicBezTo>
                    <a:cubicBezTo>
                      <a:pt x="91211" y="2126"/>
                      <a:pt x="90594" y="2743"/>
                      <a:pt x="89840" y="2743"/>
                    </a:cubicBezTo>
                    <a:lnTo>
                      <a:pt x="81816" y="2743"/>
                    </a:lnTo>
                    <a:cubicBezTo>
                      <a:pt x="80993" y="2743"/>
                      <a:pt x="80444" y="2126"/>
                      <a:pt x="80444" y="1371"/>
                    </a:cubicBezTo>
                    <a:close/>
                    <a:moveTo>
                      <a:pt x="96492" y="1371"/>
                    </a:moveTo>
                    <a:cubicBezTo>
                      <a:pt x="96492" y="617"/>
                      <a:pt x="97109" y="0"/>
                      <a:pt x="97864" y="0"/>
                    </a:cubicBezTo>
                    <a:lnTo>
                      <a:pt x="105888" y="0"/>
                    </a:lnTo>
                    <a:cubicBezTo>
                      <a:pt x="106642" y="0"/>
                      <a:pt x="107259" y="617"/>
                      <a:pt x="107259" y="1371"/>
                    </a:cubicBezTo>
                    <a:cubicBezTo>
                      <a:pt x="107259" y="2126"/>
                      <a:pt x="106642" y="2743"/>
                      <a:pt x="105888" y="2743"/>
                    </a:cubicBezTo>
                    <a:lnTo>
                      <a:pt x="97864" y="2743"/>
                    </a:lnTo>
                    <a:cubicBezTo>
                      <a:pt x="97109" y="2743"/>
                      <a:pt x="96492" y="2126"/>
                      <a:pt x="96492" y="1371"/>
                    </a:cubicBezTo>
                    <a:close/>
                    <a:moveTo>
                      <a:pt x="112608" y="1371"/>
                    </a:moveTo>
                    <a:cubicBezTo>
                      <a:pt x="112608" y="617"/>
                      <a:pt x="113226" y="0"/>
                      <a:pt x="113980" y="0"/>
                    </a:cubicBezTo>
                    <a:lnTo>
                      <a:pt x="122004" y="0"/>
                    </a:lnTo>
                    <a:cubicBezTo>
                      <a:pt x="122758" y="0"/>
                      <a:pt x="123375" y="617"/>
                      <a:pt x="123375" y="1371"/>
                    </a:cubicBezTo>
                    <a:cubicBezTo>
                      <a:pt x="123375" y="2126"/>
                      <a:pt x="122758" y="2743"/>
                      <a:pt x="122004" y="2743"/>
                    </a:cubicBezTo>
                    <a:lnTo>
                      <a:pt x="113980" y="2743"/>
                    </a:lnTo>
                    <a:cubicBezTo>
                      <a:pt x="113226" y="2743"/>
                      <a:pt x="112608" y="2126"/>
                      <a:pt x="112608" y="1371"/>
                    </a:cubicBezTo>
                    <a:close/>
                    <a:moveTo>
                      <a:pt x="128656" y="1371"/>
                    </a:moveTo>
                    <a:cubicBezTo>
                      <a:pt x="128656" y="617"/>
                      <a:pt x="129273" y="0"/>
                      <a:pt x="130028" y="0"/>
                    </a:cubicBezTo>
                    <a:lnTo>
                      <a:pt x="138051" y="0"/>
                    </a:lnTo>
                    <a:cubicBezTo>
                      <a:pt x="138806" y="0"/>
                      <a:pt x="139423" y="617"/>
                      <a:pt x="139423" y="1371"/>
                    </a:cubicBezTo>
                    <a:cubicBezTo>
                      <a:pt x="139423" y="2126"/>
                      <a:pt x="138806" y="2743"/>
                      <a:pt x="138051" y="2743"/>
                    </a:cubicBezTo>
                    <a:lnTo>
                      <a:pt x="130028" y="2743"/>
                    </a:lnTo>
                    <a:cubicBezTo>
                      <a:pt x="129273" y="2743"/>
                      <a:pt x="128656" y="2126"/>
                      <a:pt x="128656" y="1371"/>
                    </a:cubicBezTo>
                    <a:close/>
                    <a:moveTo>
                      <a:pt x="144772" y="1371"/>
                    </a:moveTo>
                    <a:cubicBezTo>
                      <a:pt x="144772" y="617"/>
                      <a:pt x="145390" y="0"/>
                      <a:pt x="146144" y="0"/>
                    </a:cubicBezTo>
                    <a:lnTo>
                      <a:pt x="154168" y="0"/>
                    </a:lnTo>
                    <a:cubicBezTo>
                      <a:pt x="154922" y="0"/>
                      <a:pt x="155539" y="617"/>
                      <a:pt x="155539" y="1371"/>
                    </a:cubicBezTo>
                    <a:cubicBezTo>
                      <a:pt x="155539" y="2126"/>
                      <a:pt x="154922" y="2743"/>
                      <a:pt x="154168" y="2743"/>
                    </a:cubicBezTo>
                    <a:lnTo>
                      <a:pt x="146144" y="2743"/>
                    </a:lnTo>
                    <a:cubicBezTo>
                      <a:pt x="145390" y="2743"/>
                      <a:pt x="144772" y="2126"/>
                      <a:pt x="144772" y="1371"/>
                    </a:cubicBezTo>
                    <a:close/>
                    <a:moveTo>
                      <a:pt x="160820" y="1371"/>
                    </a:moveTo>
                    <a:cubicBezTo>
                      <a:pt x="160820" y="617"/>
                      <a:pt x="161437" y="0"/>
                      <a:pt x="162192" y="0"/>
                    </a:cubicBezTo>
                    <a:lnTo>
                      <a:pt x="170216" y="0"/>
                    </a:lnTo>
                    <a:cubicBezTo>
                      <a:pt x="170970" y="0"/>
                      <a:pt x="171587" y="617"/>
                      <a:pt x="171587" y="1371"/>
                    </a:cubicBezTo>
                    <a:cubicBezTo>
                      <a:pt x="171587" y="2126"/>
                      <a:pt x="170970" y="2743"/>
                      <a:pt x="170216" y="2743"/>
                    </a:cubicBezTo>
                    <a:lnTo>
                      <a:pt x="162192" y="2743"/>
                    </a:lnTo>
                    <a:cubicBezTo>
                      <a:pt x="161437" y="2743"/>
                      <a:pt x="160820" y="2126"/>
                      <a:pt x="16082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1D88EC27-2011-18A3-1F27-AFEF2ED84C55}"/>
                  </a:ext>
                </a:extLst>
              </p:cNvPr>
              <p:cNvSpPr/>
              <p:nvPr/>
            </p:nvSpPr>
            <p:spPr>
              <a:xfrm>
                <a:off x="998000" y="4089827"/>
                <a:ext cx="22494" cy="697253"/>
              </a:xfrm>
              <a:custGeom>
                <a:avLst/>
                <a:gdLst>
                  <a:gd name="connsiteX0" fmla="*/ 1303 w 22494"/>
                  <a:gd name="connsiteY0" fmla="*/ 697253 h 697253"/>
                  <a:gd name="connsiteX1" fmla="*/ 0 w 22494"/>
                  <a:gd name="connsiteY1" fmla="*/ 695882 h 697253"/>
                  <a:gd name="connsiteX2" fmla="*/ 69 w 22494"/>
                  <a:gd name="connsiteY2" fmla="*/ 692658 h 697253"/>
                  <a:gd name="connsiteX3" fmla="*/ 1440 w 22494"/>
                  <a:gd name="connsiteY3" fmla="*/ 691355 h 697253"/>
                  <a:gd name="connsiteX4" fmla="*/ 2743 w 22494"/>
                  <a:gd name="connsiteY4" fmla="*/ 692727 h 697253"/>
                  <a:gd name="connsiteX5" fmla="*/ 2675 w 22494"/>
                  <a:gd name="connsiteY5" fmla="*/ 695950 h 697253"/>
                  <a:gd name="connsiteX6" fmla="*/ 1303 w 22494"/>
                  <a:gd name="connsiteY6" fmla="*/ 697253 h 697253"/>
                  <a:gd name="connsiteX7" fmla="*/ 1303 w 22494"/>
                  <a:gd name="connsiteY7" fmla="*/ 697253 h 697253"/>
                  <a:gd name="connsiteX8" fmla="*/ 1646 w 22494"/>
                  <a:gd name="connsiteY8" fmla="*/ 686006 h 697253"/>
                  <a:gd name="connsiteX9" fmla="*/ 343 w 22494"/>
                  <a:gd name="connsiteY9" fmla="*/ 684634 h 697253"/>
                  <a:gd name="connsiteX10" fmla="*/ 549 w 22494"/>
                  <a:gd name="connsiteY10" fmla="*/ 676611 h 697253"/>
                  <a:gd name="connsiteX11" fmla="*/ 1920 w 22494"/>
                  <a:gd name="connsiteY11" fmla="*/ 675308 h 697253"/>
                  <a:gd name="connsiteX12" fmla="*/ 3223 w 22494"/>
                  <a:gd name="connsiteY12" fmla="*/ 676679 h 697253"/>
                  <a:gd name="connsiteX13" fmla="*/ 3018 w 22494"/>
                  <a:gd name="connsiteY13" fmla="*/ 684703 h 697253"/>
                  <a:gd name="connsiteX14" fmla="*/ 1646 w 22494"/>
                  <a:gd name="connsiteY14" fmla="*/ 686006 h 697253"/>
                  <a:gd name="connsiteX15" fmla="*/ 1646 w 22494"/>
                  <a:gd name="connsiteY15" fmla="*/ 686006 h 697253"/>
                  <a:gd name="connsiteX16" fmla="*/ 2126 w 22494"/>
                  <a:gd name="connsiteY16" fmla="*/ 669890 h 697253"/>
                  <a:gd name="connsiteX17" fmla="*/ 823 w 22494"/>
                  <a:gd name="connsiteY17" fmla="*/ 668518 h 697253"/>
                  <a:gd name="connsiteX18" fmla="*/ 1029 w 22494"/>
                  <a:gd name="connsiteY18" fmla="*/ 660494 h 697253"/>
                  <a:gd name="connsiteX19" fmla="*/ 2400 w 22494"/>
                  <a:gd name="connsiteY19" fmla="*/ 659191 h 697253"/>
                  <a:gd name="connsiteX20" fmla="*/ 3703 w 22494"/>
                  <a:gd name="connsiteY20" fmla="*/ 660563 h 697253"/>
                  <a:gd name="connsiteX21" fmla="*/ 3498 w 22494"/>
                  <a:gd name="connsiteY21" fmla="*/ 668587 h 697253"/>
                  <a:gd name="connsiteX22" fmla="*/ 2126 w 22494"/>
                  <a:gd name="connsiteY22" fmla="*/ 669890 h 697253"/>
                  <a:gd name="connsiteX23" fmla="*/ 2126 w 22494"/>
                  <a:gd name="connsiteY23" fmla="*/ 669890 h 697253"/>
                  <a:gd name="connsiteX24" fmla="*/ 2538 w 22494"/>
                  <a:gd name="connsiteY24" fmla="*/ 653842 h 697253"/>
                  <a:gd name="connsiteX25" fmla="*/ 1234 w 22494"/>
                  <a:gd name="connsiteY25" fmla="*/ 652470 h 697253"/>
                  <a:gd name="connsiteX26" fmla="*/ 1440 w 22494"/>
                  <a:gd name="connsiteY26" fmla="*/ 644447 h 697253"/>
                  <a:gd name="connsiteX27" fmla="*/ 2812 w 22494"/>
                  <a:gd name="connsiteY27" fmla="*/ 643143 h 697253"/>
                  <a:gd name="connsiteX28" fmla="*/ 4115 w 22494"/>
                  <a:gd name="connsiteY28" fmla="*/ 644515 h 697253"/>
                  <a:gd name="connsiteX29" fmla="*/ 3909 w 22494"/>
                  <a:gd name="connsiteY29" fmla="*/ 652539 h 697253"/>
                  <a:gd name="connsiteX30" fmla="*/ 2538 w 22494"/>
                  <a:gd name="connsiteY30" fmla="*/ 653842 h 697253"/>
                  <a:gd name="connsiteX31" fmla="*/ 2538 w 22494"/>
                  <a:gd name="connsiteY31" fmla="*/ 653842 h 697253"/>
                  <a:gd name="connsiteX32" fmla="*/ 3018 w 22494"/>
                  <a:gd name="connsiteY32" fmla="*/ 637726 h 697253"/>
                  <a:gd name="connsiteX33" fmla="*/ 1715 w 22494"/>
                  <a:gd name="connsiteY33" fmla="*/ 636354 h 697253"/>
                  <a:gd name="connsiteX34" fmla="*/ 1920 w 22494"/>
                  <a:gd name="connsiteY34" fmla="*/ 628330 h 697253"/>
                  <a:gd name="connsiteX35" fmla="*/ 3292 w 22494"/>
                  <a:gd name="connsiteY35" fmla="*/ 627027 h 697253"/>
                  <a:gd name="connsiteX36" fmla="*/ 4595 w 22494"/>
                  <a:gd name="connsiteY36" fmla="*/ 628399 h 697253"/>
                  <a:gd name="connsiteX37" fmla="*/ 4389 w 22494"/>
                  <a:gd name="connsiteY37" fmla="*/ 636423 h 697253"/>
                  <a:gd name="connsiteX38" fmla="*/ 3018 w 22494"/>
                  <a:gd name="connsiteY38" fmla="*/ 637726 h 697253"/>
                  <a:gd name="connsiteX39" fmla="*/ 3018 w 22494"/>
                  <a:gd name="connsiteY39" fmla="*/ 637726 h 697253"/>
                  <a:gd name="connsiteX40" fmla="*/ 3498 w 22494"/>
                  <a:gd name="connsiteY40" fmla="*/ 621678 h 697253"/>
                  <a:gd name="connsiteX41" fmla="*/ 2195 w 22494"/>
                  <a:gd name="connsiteY41" fmla="*/ 620306 h 697253"/>
                  <a:gd name="connsiteX42" fmla="*/ 2400 w 22494"/>
                  <a:gd name="connsiteY42" fmla="*/ 612282 h 697253"/>
                  <a:gd name="connsiteX43" fmla="*/ 3772 w 22494"/>
                  <a:gd name="connsiteY43" fmla="*/ 610979 h 697253"/>
                  <a:gd name="connsiteX44" fmla="*/ 5075 w 22494"/>
                  <a:gd name="connsiteY44" fmla="*/ 612351 h 697253"/>
                  <a:gd name="connsiteX45" fmla="*/ 4869 w 22494"/>
                  <a:gd name="connsiteY45" fmla="*/ 620375 h 697253"/>
                  <a:gd name="connsiteX46" fmla="*/ 3498 w 22494"/>
                  <a:gd name="connsiteY46" fmla="*/ 621678 h 697253"/>
                  <a:gd name="connsiteX47" fmla="*/ 3498 w 22494"/>
                  <a:gd name="connsiteY47" fmla="*/ 621678 h 697253"/>
                  <a:gd name="connsiteX48" fmla="*/ 3978 w 22494"/>
                  <a:gd name="connsiteY48" fmla="*/ 605562 h 697253"/>
                  <a:gd name="connsiteX49" fmla="*/ 2675 w 22494"/>
                  <a:gd name="connsiteY49" fmla="*/ 604190 h 697253"/>
                  <a:gd name="connsiteX50" fmla="*/ 2880 w 22494"/>
                  <a:gd name="connsiteY50" fmla="*/ 596166 h 697253"/>
                  <a:gd name="connsiteX51" fmla="*/ 4252 w 22494"/>
                  <a:gd name="connsiteY51" fmla="*/ 594863 h 697253"/>
                  <a:gd name="connsiteX52" fmla="*/ 5555 w 22494"/>
                  <a:gd name="connsiteY52" fmla="*/ 596235 h 697253"/>
                  <a:gd name="connsiteX53" fmla="*/ 5349 w 22494"/>
                  <a:gd name="connsiteY53" fmla="*/ 604259 h 697253"/>
                  <a:gd name="connsiteX54" fmla="*/ 3978 w 22494"/>
                  <a:gd name="connsiteY54" fmla="*/ 605562 h 697253"/>
                  <a:gd name="connsiteX55" fmla="*/ 3978 w 22494"/>
                  <a:gd name="connsiteY55" fmla="*/ 605562 h 697253"/>
                  <a:gd name="connsiteX56" fmla="*/ 4389 w 22494"/>
                  <a:gd name="connsiteY56" fmla="*/ 589514 h 697253"/>
                  <a:gd name="connsiteX57" fmla="*/ 3086 w 22494"/>
                  <a:gd name="connsiteY57" fmla="*/ 588142 h 697253"/>
                  <a:gd name="connsiteX58" fmla="*/ 3292 w 22494"/>
                  <a:gd name="connsiteY58" fmla="*/ 580118 h 697253"/>
                  <a:gd name="connsiteX59" fmla="*/ 4663 w 22494"/>
                  <a:gd name="connsiteY59" fmla="*/ 578815 h 697253"/>
                  <a:gd name="connsiteX60" fmla="*/ 5967 w 22494"/>
                  <a:gd name="connsiteY60" fmla="*/ 580187 h 697253"/>
                  <a:gd name="connsiteX61" fmla="*/ 5761 w 22494"/>
                  <a:gd name="connsiteY61" fmla="*/ 588211 h 697253"/>
                  <a:gd name="connsiteX62" fmla="*/ 4389 w 22494"/>
                  <a:gd name="connsiteY62" fmla="*/ 589514 h 697253"/>
                  <a:gd name="connsiteX63" fmla="*/ 4389 w 22494"/>
                  <a:gd name="connsiteY63" fmla="*/ 589514 h 697253"/>
                  <a:gd name="connsiteX64" fmla="*/ 4869 w 22494"/>
                  <a:gd name="connsiteY64" fmla="*/ 573398 h 697253"/>
                  <a:gd name="connsiteX65" fmla="*/ 3566 w 22494"/>
                  <a:gd name="connsiteY65" fmla="*/ 572026 h 697253"/>
                  <a:gd name="connsiteX66" fmla="*/ 3772 w 22494"/>
                  <a:gd name="connsiteY66" fmla="*/ 564002 h 697253"/>
                  <a:gd name="connsiteX67" fmla="*/ 5144 w 22494"/>
                  <a:gd name="connsiteY67" fmla="*/ 562699 h 697253"/>
                  <a:gd name="connsiteX68" fmla="*/ 6447 w 22494"/>
                  <a:gd name="connsiteY68" fmla="*/ 564071 h 697253"/>
                  <a:gd name="connsiteX69" fmla="*/ 6241 w 22494"/>
                  <a:gd name="connsiteY69" fmla="*/ 572095 h 697253"/>
                  <a:gd name="connsiteX70" fmla="*/ 4869 w 22494"/>
                  <a:gd name="connsiteY70" fmla="*/ 573398 h 697253"/>
                  <a:gd name="connsiteX71" fmla="*/ 4869 w 22494"/>
                  <a:gd name="connsiteY71" fmla="*/ 573398 h 697253"/>
                  <a:gd name="connsiteX72" fmla="*/ 5349 w 22494"/>
                  <a:gd name="connsiteY72" fmla="*/ 557350 h 697253"/>
                  <a:gd name="connsiteX73" fmla="*/ 4046 w 22494"/>
                  <a:gd name="connsiteY73" fmla="*/ 555978 h 697253"/>
                  <a:gd name="connsiteX74" fmla="*/ 4252 w 22494"/>
                  <a:gd name="connsiteY74" fmla="*/ 547954 h 697253"/>
                  <a:gd name="connsiteX75" fmla="*/ 5624 w 22494"/>
                  <a:gd name="connsiteY75" fmla="*/ 546651 h 697253"/>
                  <a:gd name="connsiteX76" fmla="*/ 6927 w 22494"/>
                  <a:gd name="connsiteY76" fmla="*/ 548023 h 697253"/>
                  <a:gd name="connsiteX77" fmla="*/ 6721 w 22494"/>
                  <a:gd name="connsiteY77" fmla="*/ 556047 h 697253"/>
                  <a:gd name="connsiteX78" fmla="*/ 5349 w 22494"/>
                  <a:gd name="connsiteY78" fmla="*/ 557350 h 697253"/>
                  <a:gd name="connsiteX79" fmla="*/ 5349 w 22494"/>
                  <a:gd name="connsiteY79" fmla="*/ 557350 h 697253"/>
                  <a:gd name="connsiteX80" fmla="*/ 5761 w 22494"/>
                  <a:gd name="connsiteY80" fmla="*/ 541302 h 697253"/>
                  <a:gd name="connsiteX81" fmla="*/ 4458 w 22494"/>
                  <a:gd name="connsiteY81" fmla="*/ 539931 h 697253"/>
                  <a:gd name="connsiteX82" fmla="*/ 4663 w 22494"/>
                  <a:gd name="connsiteY82" fmla="*/ 531906 h 697253"/>
                  <a:gd name="connsiteX83" fmla="*/ 6035 w 22494"/>
                  <a:gd name="connsiteY83" fmla="*/ 530604 h 697253"/>
                  <a:gd name="connsiteX84" fmla="*/ 7338 w 22494"/>
                  <a:gd name="connsiteY84" fmla="*/ 531975 h 697253"/>
                  <a:gd name="connsiteX85" fmla="*/ 7132 w 22494"/>
                  <a:gd name="connsiteY85" fmla="*/ 539999 h 697253"/>
                  <a:gd name="connsiteX86" fmla="*/ 5761 w 22494"/>
                  <a:gd name="connsiteY86" fmla="*/ 541302 h 697253"/>
                  <a:gd name="connsiteX87" fmla="*/ 5761 w 22494"/>
                  <a:gd name="connsiteY87" fmla="*/ 541302 h 697253"/>
                  <a:gd name="connsiteX88" fmla="*/ 6241 w 22494"/>
                  <a:gd name="connsiteY88" fmla="*/ 525186 h 697253"/>
                  <a:gd name="connsiteX89" fmla="*/ 4938 w 22494"/>
                  <a:gd name="connsiteY89" fmla="*/ 523814 h 697253"/>
                  <a:gd name="connsiteX90" fmla="*/ 5144 w 22494"/>
                  <a:gd name="connsiteY90" fmla="*/ 515790 h 697253"/>
                  <a:gd name="connsiteX91" fmla="*/ 6515 w 22494"/>
                  <a:gd name="connsiteY91" fmla="*/ 514487 h 697253"/>
                  <a:gd name="connsiteX92" fmla="*/ 7818 w 22494"/>
                  <a:gd name="connsiteY92" fmla="*/ 515859 h 697253"/>
                  <a:gd name="connsiteX93" fmla="*/ 7612 w 22494"/>
                  <a:gd name="connsiteY93" fmla="*/ 523883 h 697253"/>
                  <a:gd name="connsiteX94" fmla="*/ 6241 w 22494"/>
                  <a:gd name="connsiteY94" fmla="*/ 525186 h 697253"/>
                  <a:gd name="connsiteX95" fmla="*/ 6241 w 22494"/>
                  <a:gd name="connsiteY95" fmla="*/ 525186 h 697253"/>
                  <a:gd name="connsiteX96" fmla="*/ 6721 w 22494"/>
                  <a:gd name="connsiteY96" fmla="*/ 509138 h 697253"/>
                  <a:gd name="connsiteX97" fmla="*/ 5418 w 22494"/>
                  <a:gd name="connsiteY97" fmla="*/ 507767 h 697253"/>
                  <a:gd name="connsiteX98" fmla="*/ 5624 w 22494"/>
                  <a:gd name="connsiteY98" fmla="*/ 499743 h 697253"/>
                  <a:gd name="connsiteX99" fmla="*/ 6995 w 22494"/>
                  <a:gd name="connsiteY99" fmla="*/ 498440 h 697253"/>
                  <a:gd name="connsiteX100" fmla="*/ 8298 w 22494"/>
                  <a:gd name="connsiteY100" fmla="*/ 499811 h 697253"/>
                  <a:gd name="connsiteX101" fmla="*/ 8092 w 22494"/>
                  <a:gd name="connsiteY101" fmla="*/ 507835 h 697253"/>
                  <a:gd name="connsiteX102" fmla="*/ 6721 w 22494"/>
                  <a:gd name="connsiteY102" fmla="*/ 509138 h 697253"/>
                  <a:gd name="connsiteX103" fmla="*/ 6721 w 22494"/>
                  <a:gd name="connsiteY103" fmla="*/ 509138 h 697253"/>
                  <a:gd name="connsiteX104" fmla="*/ 7132 w 22494"/>
                  <a:gd name="connsiteY104" fmla="*/ 493022 h 697253"/>
                  <a:gd name="connsiteX105" fmla="*/ 5829 w 22494"/>
                  <a:gd name="connsiteY105" fmla="*/ 491650 h 697253"/>
                  <a:gd name="connsiteX106" fmla="*/ 6035 w 22494"/>
                  <a:gd name="connsiteY106" fmla="*/ 483626 h 697253"/>
                  <a:gd name="connsiteX107" fmla="*/ 7407 w 22494"/>
                  <a:gd name="connsiteY107" fmla="*/ 482323 h 697253"/>
                  <a:gd name="connsiteX108" fmla="*/ 8710 w 22494"/>
                  <a:gd name="connsiteY108" fmla="*/ 483695 h 697253"/>
                  <a:gd name="connsiteX109" fmla="*/ 8504 w 22494"/>
                  <a:gd name="connsiteY109" fmla="*/ 491719 h 697253"/>
                  <a:gd name="connsiteX110" fmla="*/ 7132 w 22494"/>
                  <a:gd name="connsiteY110" fmla="*/ 493022 h 697253"/>
                  <a:gd name="connsiteX111" fmla="*/ 7132 w 22494"/>
                  <a:gd name="connsiteY111" fmla="*/ 493022 h 697253"/>
                  <a:gd name="connsiteX112" fmla="*/ 7612 w 22494"/>
                  <a:gd name="connsiteY112" fmla="*/ 476974 h 697253"/>
                  <a:gd name="connsiteX113" fmla="*/ 6309 w 22494"/>
                  <a:gd name="connsiteY113" fmla="*/ 475603 h 697253"/>
                  <a:gd name="connsiteX114" fmla="*/ 6515 w 22494"/>
                  <a:gd name="connsiteY114" fmla="*/ 467579 h 697253"/>
                  <a:gd name="connsiteX115" fmla="*/ 7887 w 22494"/>
                  <a:gd name="connsiteY115" fmla="*/ 466276 h 697253"/>
                  <a:gd name="connsiteX116" fmla="*/ 9190 w 22494"/>
                  <a:gd name="connsiteY116" fmla="*/ 467647 h 697253"/>
                  <a:gd name="connsiteX117" fmla="*/ 8984 w 22494"/>
                  <a:gd name="connsiteY117" fmla="*/ 475671 h 697253"/>
                  <a:gd name="connsiteX118" fmla="*/ 7612 w 22494"/>
                  <a:gd name="connsiteY118" fmla="*/ 476974 h 697253"/>
                  <a:gd name="connsiteX119" fmla="*/ 7612 w 22494"/>
                  <a:gd name="connsiteY119" fmla="*/ 476974 h 697253"/>
                  <a:gd name="connsiteX120" fmla="*/ 8092 w 22494"/>
                  <a:gd name="connsiteY120" fmla="*/ 460858 h 697253"/>
                  <a:gd name="connsiteX121" fmla="*/ 6789 w 22494"/>
                  <a:gd name="connsiteY121" fmla="*/ 459486 h 697253"/>
                  <a:gd name="connsiteX122" fmla="*/ 6995 w 22494"/>
                  <a:gd name="connsiteY122" fmla="*/ 451462 h 697253"/>
                  <a:gd name="connsiteX123" fmla="*/ 8367 w 22494"/>
                  <a:gd name="connsiteY123" fmla="*/ 450159 h 697253"/>
                  <a:gd name="connsiteX124" fmla="*/ 9670 w 22494"/>
                  <a:gd name="connsiteY124" fmla="*/ 451531 h 697253"/>
                  <a:gd name="connsiteX125" fmla="*/ 9464 w 22494"/>
                  <a:gd name="connsiteY125" fmla="*/ 459555 h 697253"/>
                  <a:gd name="connsiteX126" fmla="*/ 8092 w 22494"/>
                  <a:gd name="connsiteY126" fmla="*/ 460858 h 697253"/>
                  <a:gd name="connsiteX127" fmla="*/ 8092 w 22494"/>
                  <a:gd name="connsiteY127" fmla="*/ 460858 h 697253"/>
                  <a:gd name="connsiteX128" fmla="*/ 8504 w 22494"/>
                  <a:gd name="connsiteY128" fmla="*/ 444810 h 697253"/>
                  <a:gd name="connsiteX129" fmla="*/ 7201 w 22494"/>
                  <a:gd name="connsiteY129" fmla="*/ 443439 h 697253"/>
                  <a:gd name="connsiteX130" fmla="*/ 7407 w 22494"/>
                  <a:gd name="connsiteY130" fmla="*/ 435415 h 697253"/>
                  <a:gd name="connsiteX131" fmla="*/ 8778 w 22494"/>
                  <a:gd name="connsiteY131" fmla="*/ 434112 h 697253"/>
                  <a:gd name="connsiteX132" fmla="*/ 10081 w 22494"/>
                  <a:gd name="connsiteY132" fmla="*/ 435483 h 697253"/>
                  <a:gd name="connsiteX133" fmla="*/ 9876 w 22494"/>
                  <a:gd name="connsiteY133" fmla="*/ 443507 h 697253"/>
                  <a:gd name="connsiteX134" fmla="*/ 8504 w 22494"/>
                  <a:gd name="connsiteY134" fmla="*/ 444810 h 697253"/>
                  <a:gd name="connsiteX135" fmla="*/ 8504 w 22494"/>
                  <a:gd name="connsiteY135" fmla="*/ 444810 h 697253"/>
                  <a:gd name="connsiteX136" fmla="*/ 8984 w 22494"/>
                  <a:gd name="connsiteY136" fmla="*/ 428694 h 697253"/>
                  <a:gd name="connsiteX137" fmla="*/ 7681 w 22494"/>
                  <a:gd name="connsiteY137" fmla="*/ 427322 h 697253"/>
                  <a:gd name="connsiteX138" fmla="*/ 7887 w 22494"/>
                  <a:gd name="connsiteY138" fmla="*/ 419298 h 697253"/>
                  <a:gd name="connsiteX139" fmla="*/ 9258 w 22494"/>
                  <a:gd name="connsiteY139" fmla="*/ 417995 h 697253"/>
                  <a:gd name="connsiteX140" fmla="*/ 10561 w 22494"/>
                  <a:gd name="connsiteY140" fmla="*/ 419367 h 697253"/>
                  <a:gd name="connsiteX141" fmla="*/ 10356 w 22494"/>
                  <a:gd name="connsiteY141" fmla="*/ 427391 h 697253"/>
                  <a:gd name="connsiteX142" fmla="*/ 8984 w 22494"/>
                  <a:gd name="connsiteY142" fmla="*/ 428694 h 697253"/>
                  <a:gd name="connsiteX143" fmla="*/ 8984 w 22494"/>
                  <a:gd name="connsiteY143" fmla="*/ 428694 h 697253"/>
                  <a:gd name="connsiteX144" fmla="*/ 9464 w 22494"/>
                  <a:gd name="connsiteY144" fmla="*/ 412646 h 697253"/>
                  <a:gd name="connsiteX145" fmla="*/ 8161 w 22494"/>
                  <a:gd name="connsiteY145" fmla="*/ 411274 h 697253"/>
                  <a:gd name="connsiteX146" fmla="*/ 8367 w 22494"/>
                  <a:gd name="connsiteY146" fmla="*/ 403251 h 697253"/>
                  <a:gd name="connsiteX147" fmla="*/ 9738 w 22494"/>
                  <a:gd name="connsiteY147" fmla="*/ 401948 h 697253"/>
                  <a:gd name="connsiteX148" fmla="*/ 11041 w 22494"/>
                  <a:gd name="connsiteY148" fmla="*/ 403319 h 697253"/>
                  <a:gd name="connsiteX149" fmla="*/ 10836 w 22494"/>
                  <a:gd name="connsiteY149" fmla="*/ 411343 h 697253"/>
                  <a:gd name="connsiteX150" fmla="*/ 9464 w 22494"/>
                  <a:gd name="connsiteY150" fmla="*/ 412646 h 697253"/>
                  <a:gd name="connsiteX151" fmla="*/ 9464 w 22494"/>
                  <a:gd name="connsiteY151" fmla="*/ 412646 h 697253"/>
                  <a:gd name="connsiteX152" fmla="*/ 9876 w 22494"/>
                  <a:gd name="connsiteY152" fmla="*/ 396598 h 697253"/>
                  <a:gd name="connsiteX153" fmla="*/ 8573 w 22494"/>
                  <a:gd name="connsiteY153" fmla="*/ 395227 h 697253"/>
                  <a:gd name="connsiteX154" fmla="*/ 8778 w 22494"/>
                  <a:gd name="connsiteY154" fmla="*/ 387203 h 697253"/>
                  <a:gd name="connsiteX155" fmla="*/ 10150 w 22494"/>
                  <a:gd name="connsiteY155" fmla="*/ 385900 h 697253"/>
                  <a:gd name="connsiteX156" fmla="*/ 11453 w 22494"/>
                  <a:gd name="connsiteY156" fmla="*/ 387271 h 697253"/>
                  <a:gd name="connsiteX157" fmla="*/ 11247 w 22494"/>
                  <a:gd name="connsiteY157" fmla="*/ 395295 h 697253"/>
                  <a:gd name="connsiteX158" fmla="*/ 9876 w 22494"/>
                  <a:gd name="connsiteY158" fmla="*/ 396598 h 697253"/>
                  <a:gd name="connsiteX159" fmla="*/ 9876 w 22494"/>
                  <a:gd name="connsiteY159" fmla="*/ 396598 h 697253"/>
                  <a:gd name="connsiteX160" fmla="*/ 10356 w 22494"/>
                  <a:gd name="connsiteY160" fmla="*/ 380482 h 697253"/>
                  <a:gd name="connsiteX161" fmla="*/ 9053 w 22494"/>
                  <a:gd name="connsiteY161" fmla="*/ 379110 h 697253"/>
                  <a:gd name="connsiteX162" fmla="*/ 9258 w 22494"/>
                  <a:gd name="connsiteY162" fmla="*/ 371087 h 697253"/>
                  <a:gd name="connsiteX163" fmla="*/ 10630 w 22494"/>
                  <a:gd name="connsiteY163" fmla="*/ 369784 h 697253"/>
                  <a:gd name="connsiteX164" fmla="*/ 11933 w 22494"/>
                  <a:gd name="connsiteY164" fmla="*/ 371155 h 697253"/>
                  <a:gd name="connsiteX165" fmla="*/ 11727 w 22494"/>
                  <a:gd name="connsiteY165" fmla="*/ 379179 h 697253"/>
                  <a:gd name="connsiteX166" fmla="*/ 10356 w 22494"/>
                  <a:gd name="connsiteY166" fmla="*/ 380482 h 697253"/>
                  <a:gd name="connsiteX167" fmla="*/ 10356 w 22494"/>
                  <a:gd name="connsiteY167" fmla="*/ 380482 h 697253"/>
                  <a:gd name="connsiteX168" fmla="*/ 10836 w 22494"/>
                  <a:gd name="connsiteY168" fmla="*/ 364434 h 697253"/>
                  <a:gd name="connsiteX169" fmla="*/ 9533 w 22494"/>
                  <a:gd name="connsiteY169" fmla="*/ 363063 h 697253"/>
                  <a:gd name="connsiteX170" fmla="*/ 9738 w 22494"/>
                  <a:gd name="connsiteY170" fmla="*/ 355039 h 697253"/>
                  <a:gd name="connsiteX171" fmla="*/ 11110 w 22494"/>
                  <a:gd name="connsiteY171" fmla="*/ 353736 h 697253"/>
                  <a:gd name="connsiteX172" fmla="*/ 12413 w 22494"/>
                  <a:gd name="connsiteY172" fmla="*/ 355107 h 697253"/>
                  <a:gd name="connsiteX173" fmla="*/ 12207 w 22494"/>
                  <a:gd name="connsiteY173" fmla="*/ 363131 h 697253"/>
                  <a:gd name="connsiteX174" fmla="*/ 10836 w 22494"/>
                  <a:gd name="connsiteY174" fmla="*/ 364434 h 697253"/>
                  <a:gd name="connsiteX175" fmla="*/ 10836 w 22494"/>
                  <a:gd name="connsiteY175" fmla="*/ 364434 h 697253"/>
                  <a:gd name="connsiteX176" fmla="*/ 11247 w 22494"/>
                  <a:gd name="connsiteY176" fmla="*/ 348318 h 697253"/>
                  <a:gd name="connsiteX177" fmla="*/ 9944 w 22494"/>
                  <a:gd name="connsiteY177" fmla="*/ 346946 h 697253"/>
                  <a:gd name="connsiteX178" fmla="*/ 10150 w 22494"/>
                  <a:gd name="connsiteY178" fmla="*/ 338923 h 697253"/>
                  <a:gd name="connsiteX179" fmla="*/ 11521 w 22494"/>
                  <a:gd name="connsiteY179" fmla="*/ 337620 h 697253"/>
                  <a:gd name="connsiteX180" fmla="*/ 12825 w 22494"/>
                  <a:gd name="connsiteY180" fmla="*/ 338991 h 697253"/>
                  <a:gd name="connsiteX181" fmla="*/ 12619 w 22494"/>
                  <a:gd name="connsiteY181" fmla="*/ 347015 h 697253"/>
                  <a:gd name="connsiteX182" fmla="*/ 11247 w 22494"/>
                  <a:gd name="connsiteY182" fmla="*/ 348318 h 697253"/>
                  <a:gd name="connsiteX183" fmla="*/ 11247 w 22494"/>
                  <a:gd name="connsiteY183" fmla="*/ 348318 h 697253"/>
                  <a:gd name="connsiteX184" fmla="*/ 11727 w 22494"/>
                  <a:gd name="connsiteY184" fmla="*/ 332270 h 697253"/>
                  <a:gd name="connsiteX185" fmla="*/ 10424 w 22494"/>
                  <a:gd name="connsiteY185" fmla="*/ 330899 h 697253"/>
                  <a:gd name="connsiteX186" fmla="*/ 10630 w 22494"/>
                  <a:gd name="connsiteY186" fmla="*/ 322875 h 697253"/>
                  <a:gd name="connsiteX187" fmla="*/ 12002 w 22494"/>
                  <a:gd name="connsiteY187" fmla="*/ 321572 h 697253"/>
                  <a:gd name="connsiteX188" fmla="*/ 13305 w 22494"/>
                  <a:gd name="connsiteY188" fmla="*/ 322943 h 697253"/>
                  <a:gd name="connsiteX189" fmla="*/ 13099 w 22494"/>
                  <a:gd name="connsiteY189" fmla="*/ 330967 h 697253"/>
                  <a:gd name="connsiteX190" fmla="*/ 11727 w 22494"/>
                  <a:gd name="connsiteY190" fmla="*/ 332270 h 697253"/>
                  <a:gd name="connsiteX191" fmla="*/ 11727 w 22494"/>
                  <a:gd name="connsiteY191" fmla="*/ 332270 h 697253"/>
                  <a:gd name="connsiteX192" fmla="*/ 12207 w 22494"/>
                  <a:gd name="connsiteY192" fmla="*/ 316154 h 697253"/>
                  <a:gd name="connsiteX193" fmla="*/ 10904 w 22494"/>
                  <a:gd name="connsiteY193" fmla="*/ 314782 h 697253"/>
                  <a:gd name="connsiteX194" fmla="*/ 11110 w 22494"/>
                  <a:gd name="connsiteY194" fmla="*/ 306759 h 697253"/>
                  <a:gd name="connsiteX195" fmla="*/ 12482 w 22494"/>
                  <a:gd name="connsiteY195" fmla="*/ 305456 h 697253"/>
                  <a:gd name="connsiteX196" fmla="*/ 13785 w 22494"/>
                  <a:gd name="connsiteY196" fmla="*/ 306827 h 697253"/>
                  <a:gd name="connsiteX197" fmla="*/ 13579 w 22494"/>
                  <a:gd name="connsiteY197" fmla="*/ 314851 h 697253"/>
                  <a:gd name="connsiteX198" fmla="*/ 12207 w 22494"/>
                  <a:gd name="connsiteY198" fmla="*/ 316154 h 697253"/>
                  <a:gd name="connsiteX199" fmla="*/ 12207 w 22494"/>
                  <a:gd name="connsiteY199" fmla="*/ 316154 h 697253"/>
                  <a:gd name="connsiteX200" fmla="*/ 12687 w 22494"/>
                  <a:gd name="connsiteY200" fmla="*/ 300106 h 697253"/>
                  <a:gd name="connsiteX201" fmla="*/ 11384 w 22494"/>
                  <a:gd name="connsiteY201" fmla="*/ 298734 h 697253"/>
                  <a:gd name="connsiteX202" fmla="*/ 11590 w 22494"/>
                  <a:gd name="connsiteY202" fmla="*/ 290711 h 697253"/>
                  <a:gd name="connsiteX203" fmla="*/ 12962 w 22494"/>
                  <a:gd name="connsiteY203" fmla="*/ 289408 h 697253"/>
                  <a:gd name="connsiteX204" fmla="*/ 14265 w 22494"/>
                  <a:gd name="connsiteY204" fmla="*/ 290779 h 697253"/>
                  <a:gd name="connsiteX205" fmla="*/ 14059 w 22494"/>
                  <a:gd name="connsiteY205" fmla="*/ 298803 h 697253"/>
                  <a:gd name="connsiteX206" fmla="*/ 12687 w 22494"/>
                  <a:gd name="connsiteY206" fmla="*/ 300106 h 697253"/>
                  <a:gd name="connsiteX207" fmla="*/ 12687 w 22494"/>
                  <a:gd name="connsiteY207" fmla="*/ 300106 h 697253"/>
                  <a:gd name="connsiteX208" fmla="*/ 13099 w 22494"/>
                  <a:gd name="connsiteY208" fmla="*/ 283990 h 697253"/>
                  <a:gd name="connsiteX209" fmla="*/ 11796 w 22494"/>
                  <a:gd name="connsiteY209" fmla="*/ 282618 h 697253"/>
                  <a:gd name="connsiteX210" fmla="*/ 12002 w 22494"/>
                  <a:gd name="connsiteY210" fmla="*/ 274595 h 697253"/>
                  <a:gd name="connsiteX211" fmla="*/ 13373 w 22494"/>
                  <a:gd name="connsiteY211" fmla="*/ 273292 h 697253"/>
                  <a:gd name="connsiteX212" fmla="*/ 14676 w 22494"/>
                  <a:gd name="connsiteY212" fmla="*/ 274663 h 697253"/>
                  <a:gd name="connsiteX213" fmla="*/ 14470 w 22494"/>
                  <a:gd name="connsiteY213" fmla="*/ 282687 h 697253"/>
                  <a:gd name="connsiteX214" fmla="*/ 13099 w 22494"/>
                  <a:gd name="connsiteY214" fmla="*/ 283990 h 697253"/>
                  <a:gd name="connsiteX215" fmla="*/ 13099 w 22494"/>
                  <a:gd name="connsiteY215" fmla="*/ 283990 h 697253"/>
                  <a:gd name="connsiteX216" fmla="*/ 13579 w 22494"/>
                  <a:gd name="connsiteY216" fmla="*/ 267942 h 697253"/>
                  <a:gd name="connsiteX217" fmla="*/ 12276 w 22494"/>
                  <a:gd name="connsiteY217" fmla="*/ 266571 h 697253"/>
                  <a:gd name="connsiteX218" fmla="*/ 12482 w 22494"/>
                  <a:gd name="connsiteY218" fmla="*/ 258547 h 697253"/>
                  <a:gd name="connsiteX219" fmla="*/ 13853 w 22494"/>
                  <a:gd name="connsiteY219" fmla="*/ 257244 h 697253"/>
                  <a:gd name="connsiteX220" fmla="*/ 15156 w 22494"/>
                  <a:gd name="connsiteY220" fmla="*/ 258615 h 697253"/>
                  <a:gd name="connsiteX221" fmla="*/ 14950 w 22494"/>
                  <a:gd name="connsiteY221" fmla="*/ 266639 h 697253"/>
                  <a:gd name="connsiteX222" fmla="*/ 13579 w 22494"/>
                  <a:gd name="connsiteY222" fmla="*/ 267942 h 697253"/>
                  <a:gd name="connsiteX223" fmla="*/ 13579 w 22494"/>
                  <a:gd name="connsiteY223" fmla="*/ 267942 h 697253"/>
                  <a:gd name="connsiteX224" fmla="*/ 14059 w 22494"/>
                  <a:gd name="connsiteY224" fmla="*/ 251895 h 697253"/>
                  <a:gd name="connsiteX225" fmla="*/ 12756 w 22494"/>
                  <a:gd name="connsiteY225" fmla="*/ 250523 h 697253"/>
                  <a:gd name="connsiteX226" fmla="*/ 12962 w 22494"/>
                  <a:gd name="connsiteY226" fmla="*/ 242499 h 697253"/>
                  <a:gd name="connsiteX227" fmla="*/ 14333 w 22494"/>
                  <a:gd name="connsiteY227" fmla="*/ 241196 h 697253"/>
                  <a:gd name="connsiteX228" fmla="*/ 15636 w 22494"/>
                  <a:gd name="connsiteY228" fmla="*/ 242568 h 697253"/>
                  <a:gd name="connsiteX229" fmla="*/ 15431 w 22494"/>
                  <a:gd name="connsiteY229" fmla="*/ 250592 h 697253"/>
                  <a:gd name="connsiteX230" fmla="*/ 14059 w 22494"/>
                  <a:gd name="connsiteY230" fmla="*/ 251895 h 697253"/>
                  <a:gd name="connsiteX231" fmla="*/ 14059 w 22494"/>
                  <a:gd name="connsiteY231" fmla="*/ 251895 h 697253"/>
                  <a:gd name="connsiteX232" fmla="*/ 14470 w 22494"/>
                  <a:gd name="connsiteY232" fmla="*/ 235778 h 697253"/>
                  <a:gd name="connsiteX233" fmla="*/ 13167 w 22494"/>
                  <a:gd name="connsiteY233" fmla="*/ 234407 h 697253"/>
                  <a:gd name="connsiteX234" fmla="*/ 13373 w 22494"/>
                  <a:gd name="connsiteY234" fmla="*/ 226383 h 697253"/>
                  <a:gd name="connsiteX235" fmla="*/ 14745 w 22494"/>
                  <a:gd name="connsiteY235" fmla="*/ 225080 h 697253"/>
                  <a:gd name="connsiteX236" fmla="*/ 16048 w 22494"/>
                  <a:gd name="connsiteY236" fmla="*/ 226451 h 697253"/>
                  <a:gd name="connsiteX237" fmla="*/ 15842 w 22494"/>
                  <a:gd name="connsiteY237" fmla="*/ 234475 h 697253"/>
                  <a:gd name="connsiteX238" fmla="*/ 14470 w 22494"/>
                  <a:gd name="connsiteY238" fmla="*/ 235778 h 697253"/>
                  <a:gd name="connsiteX239" fmla="*/ 14470 w 22494"/>
                  <a:gd name="connsiteY239" fmla="*/ 235778 h 697253"/>
                  <a:gd name="connsiteX240" fmla="*/ 14950 w 22494"/>
                  <a:gd name="connsiteY240" fmla="*/ 219731 h 697253"/>
                  <a:gd name="connsiteX241" fmla="*/ 13647 w 22494"/>
                  <a:gd name="connsiteY241" fmla="*/ 218359 h 697253"/>
                  <a:gd name="connsiteX242" fmla="*/ 13853 w 22494"/>
                  <a:gd name="connsiteY242" fmla="*/ 210335 h 697253"/>
                  <a:gd name="connsiteX243" fmla="*/ 15225 w 22494"/>
                  <a:gd name="connsiteY243" fmla="*/ 209032 h 697253"/>
                  <a:gd name="connsiteX244" fmla="*/ 16528 w 22494"/>
                  <a:gd name="connsiteY244" fmla="*/ 210404 h 697253"/>
                  <a:gd name="connsiteX245" fmla="*/ 16322 w 22494"/>
                  <a:gd name="connsiteY245" fmla="*/ 218428 h 697253"/>
                  <a:gd name="connsiteX246" fmla="*/ 14950 w 22494"/>
                  <a:gd name="connsiteY246" fmla="*/ 219731 h 697253"/>
                  <a:gd name="connsiteX247" fmla="*/ 14950 w 22494"/>
                  <a:gd name="connsiteY247" fmla="*/ 219731 h 697253"/>
                  <a:gd name="connsiteX248" fmla="*/ 15431 w 22494"/>
                  <a:gd name="connsiteY248" fmla="*/ 203614 h 697253"/>
                  <a:gd name="connsiteX249" fmla="*/ 14128 w 22494"/>
                  <a:gd name="connsiteY249" fmla="*/ 202243 h 697253"/>
                  <a:gd name="connsiteX250" fmla="*/ 14333 w 22494"/>
                  <a:gd name="connsiteY250" fmla="*/ 194219 h 697253"/>
                  <a:gd name="connsiteX251" fmla="*/ 15705 w 22494"/>
                  <a:gd name="connsiteY251" fmla="*/ 192916 h 697253"/>
                  <a:gd name="connsiteX252" fmla="*/ 17008 w 22494"/>
                  <a:gd name="connsiteY252" fmla="*/ 194287 h 697253"/>
                  <a:gd name="connsiteX253" fmla="*/ 16802 w 22494"/>
                  <a:gd name="connsiteY253" fmla="*/ 202311 h 697253"/>
                  <a:gd name="connsiteX254" fmla="*/ 15431 w 22494"/>
                  <a:gd name="connsiteY254" fmla="*/ 203614 h 697253"/>
                  <a:gd name="connsiteX255" fmla="*/ 15431 w 22494"/>
                  <a:gd name="connsiteY255" fmla="*/ 203614 h 697253"/>
                  <a:gd name="connsiteX256" fmla="*/ 15842 w 22494"/>
                  <a:gd name="connsiteY256" fmla="*/ 187567 h 697253"/>
                  <a:gd name="connsiteX257" fmla="*/ 14539 w 22494"/>
                  <a:gd name="connsiteY257" fmla="*/ 186195 h 697253"/>
                  <a:gd name="connsiteX258" fmla="*/ 14745 w 22494"/>
                  <a:gd name="connsiteY258" fmla="*/ 178171 h 697253"/>
                  <a:gd name="connsiteX259" fmla="*/ 16116 w 22494"/>
                  <a:gd name="connsiteY259" fmla="*/ 176868 h 697253"/>
                  <a:gd name="connsiteX260" fmla="*/ 17419 w 22494"/>
                  <a:gd name="connsiteY260" fmla="*/ 178240 h 697253"/>
                  <a:gd name="connsiteX261" fmla="*/ 17214 w 22494"/>
                  <a:gd name="connsiteY261" fmla="*/ 186264 h 697253"/>
                  <a:gd name="connsiteX262" fmla="*/ 15842 w 22494"/>
                  <a:gd name="connsiteY262" fmla="*/ 187567 h 697253"/>
                  <a:gd name="connsiteX263" fmla="*/ 15842 w 22494"/>
                  <a:gd name="connsiteY263" fmla="*/ 187567 h 697253"/>
                  <a:gd name="connsiteX264" fmla="*/ 16322 w 22494"/>
                  <a:gd name="connsiteY264" fmla="*/ 171450 h 697253"/>
                  <a:gd name="connsiteX265" fmla="*/ 15019 w 22494"/>
                  <a:gd name="connsiteY265" fmla="*/ 170079 h 697253"/>
                  <a:gd name="connsiteX266" fmla="*/ 15225 w 22494"/>
                  <a:gd name="connsiteY266" fmla="*/ 162055 h 697253"/>
                  <a:gd name="connsiteX267" fmla="*/ 16596 w 22494"/>
                  <a:gd name="connsiteY267" fmla="*/ 160752 h 697253"/>
                  <a:gd name="connsiteX268" fmla="*/ 17899 w 22494"/>
                  <a:gd name="connsiteY268" fmla="*/ 162123 h 697253"/>
                  <a:gd name="connsiteX269" fmla="*/ 17694 w 22494"/>
                  <a:gd name="connsiteY269" fmla="*/ 170147 h 697253"/>
                  <a:gd name="connsiteX270" fmla="*/ 16322 w 22494"/>
                  <a:gd name="connsiteY270" fmla="*/ 171450 h 697253"/>
                  <a:gd name="connsiteX271" fmla="*/ 16322 w 22494"/>
                  <a:gd name="connsiteY271" fmla="*/ 171450 h 697253"/>
                  <a:gd name="connsiteX272" fmla="*/ 16802 w 22494"/>
                  <a:gd name="connsiteY272" fmla="*/ 155403 h 697253"/>
                  <a:gd name="connsiteX273" fmla="*/ 15499 w 22494"/>
                  <a:gd name="connsiteY273" fmla="*/ 154031 h 697253"/>
                  <a:gd name="connsiteX274" fmla="*/ 15705 w 22494"/>
                  <a:gd name="connsiteY274" fmla="*/ 146007 h 697253"/>
                  <a:gd name="connsiteX275" fmla="*/ 17076 w 22494"/>
                  <a:gd name="connsiteY275" fmla="*/ 144704 h 697253"/>
                  <a:gd name="connsiteX276" fmla="*/ 18379 w 22494"/>
                  <a:gd name="connsiteY276" fmla="*/ 146076 h 697253"/>
                  <a:gd name="connsiteX277" fmla="*/ 18174 w 22494"/>
                  <a:gd name="connsiteY277" fmla="*/ 154099 h 697253"/>
                  <a:gd name="connsiteX278" fmla="*/ 16802 w 22494"/>
                  <a:gd name="connsiteY278" fmla="*/ 155403 h 697253"/>
                  <a:gd name="connsiteX279" fmla="*/ 16802 w 22494"/>
                  <a:gd name="connsiteY279" fmla="*/ 155403 h 697253"/>
                  <a:gd name="connsiteX280" fmla="*/ 17214 w 22494"/>
                  <a:gd name="connsiteY280" fmla="*/ 139286 h 697253"/>
                  <a:gd name="connsiteX281" fmla="*/ 15911 w 22494"/>
                  <a:gd name="connsiteY281" fmla="*/ 137915 h 697253"/>
                  <a:gd name="connsiteX282" fmla="*/ 16116 w 22494"/>
                  <a:gd name="connsiteY282" fmla="*/ 129891 h 697253"/>
                  <a:gd name="connsiteX283" fmla="*/ 17488 w 22494"/>
                  <a:gd name="connsiteY283" fmla="*/ 128588 h 697253"/>
                  <a:gd name="connsiteX284" fmla="*/ 18791 w 22494"/>
                  <a:gd name="connsiteY284" fmla="*/ 129959 h 697253"/>
                  <a:gd name="connsiteX285" fmla="*/ 18585 w 22494"/>
                  <a:gd name="connsiteY285" fmla="*/ 137983 h 697253"/>
                  <a:gd name="connsiteX286" fmla="*/ 17214 w 22494"/>
                  <a:gd name="connsiteY286" fmla="*/ 139286 h 697253"/>
                  <a:gd name="connsiteX287" fmla="*/ 17214 w 22494"/>
                  <a:gd name="connsiteY287" fmla="*/ 139286 h 697253"/>
                  <a:gd name="connsiteX288" fmla="*/ 17694 w 22494"/>
                  <a:gd name="connsiteY288" fmla="*/ 123238 h 697253"/>
                  <a:gd name="connsiteX289" fmla="*/ 16391 w 22494"/>
                  <a:gd name="connsiteY289" fmla="*/ 121867 h 697253"/>
                  <a:gd name="connsiteX290" fmla="*/ 16596 w 22494"/>
                  <a:gd name="connsiteY290" fmla="*/ 113843 h 697253"/>
                  <a:gd name="connsiteX291" fmla="*/ 17968 w 22494"/>
                  <a:gd name="connsiteY291" fmla="*/ 112540 h 697253"/>
                  <a:gd name="connsiteX292" fmla="*/ 19271 w 22494"/>
                  <a:gd name="connsiteY292" fmla="*/ 113912 h 697253"/>
                  <a:gd name="connsiteX293" fmla="*/ 19065 w 22494"/>
                  <a:gd name="connsiteY293" fmla="*/ 121935 h 697253"/>
                  <a:gd name="connsiteX294" fmla="*/ 17694 w 22494"/>
                  <a:gd name="connsiteY294" fmla="*/ 123238 h 697253"/>
                  <a:gd name="connsiteX295" fmla="*/ 17694 w 22494"/>
                  <a:gd name="connsiteY295" fmla="*/ 123238 h 697253"/>
                  <a:gd name="connsiteX296" fmla="*/ 18174 w 22494"/>
                  <a:gd name="connsiteY296" fmla="*/ 107191 h 697253"/>
                  <a:gd name="connsiteX297" fmla="*/ 16871 w 22494"/>
                  <a:gd name="connsiteY297" fmla="*/ 105819 h 697253"/>
                  <a:gd name="connsiteX298" fmla="*/ 17076 w 22494"/>
                  <a:gd name="connsiteY298" fmla="*/ 97795 h 697253"/>
                  <a:gd name="connsiteX299" fmla="*/ 18448 w 22494"/>
                  <a:gd name="connsiteY299" fmla="*/ 96492 h 697253"/>
                  <a:gd name="connsiteX300" fmla="*/ 19751 w 22494"/>
                  <a:gd name="connsiteY300" fmla="*/ 97864 h 697253"/>
                  <a:gd name="connsiteX301" fmla="*/ 19545 w 22494"/>
                  <a:gd name="connsiteY301" fmla="*/ 105888 h 697253"/>
                  <a:gd name="connsiteX302" fmla="*/ 18174 w 22494"/>
                  <a:gd name="connsiteY302" fmla="*/ 107191 h 697253"/>
                  <a:gd name="connsiteX303" fmla="*/ 18174 w 22494"/>
                  <a:gd name="connsiteY303" fmla="*/ 107191 h 697253"/>
                  <a:gd name="connsiteX304" fmla="*/ 18585 w 22494"/>
                  <a:gd name="connsiteY304" fmla="*/ 91074 h 697253"/>
                  <a:gd name="connsiteX305" fmla="*/ 17282 w 22494"/>
                  <a:gd name="connsiteY305" fmla="*/ 89703 h 697253"/>
                  <a:gd name="connsiteX306" fmla="*/ 17488 w 22494"/>
                  <a:gd name="connsiteY306" fmla="*/ 81679 h 697253"/>
                  <a:gd name="connsiteX307" fmla="*/ 18860 w 22494"/>
                  <a:gd name="connsiteY307" fmla="*/ 80376 h 697253"/>
                  <a:gd name="connsiteX308" fmla="*/ 20163 w 22494"/>
                  <a:gd name="connsiteY308" fmla="*/ 81748 h 697253"/>
                  <a:gd name="connsiteX309" fmla="*/ 19957 w 22494"/>
                  <a:gd name="connsiteY309" fmla="*/ 89771 h 697253"/>
                  <a:gd name="connsiteX310" fmla="*/ 18585 w 22494"/>
                  <a:gd name="connsiteY310" fmla="*/ 91074 h 697253"/>
                  <a:gd name="connsiteX311" fmla="*/ 18585 w 22494"/>
                  <a:gd name="connsiteY311" fmla="*/ 91074 h 697253"/>
                  <a:gd name="connsiteX312" fmla="*/ 19065 w 22494"/>
                  <a:gd name="connsiteY312" fmla="*/ 75027 h 697253"/>
                  <a:gd name="connsiteX313" fmla="*/ 17762 w 22494"/>
                  <a:gd name="connsiteY313" fmla="*/ 73655 h 697253"/>
                  <a:gd name="connsiteX314" fmla="*/ 17968 w 22494"/>
                  <a:gd name="connsiteY314" fmla="*/ 65631 h 697253"/>
                  <a:gd name="connsiteX315" fmla="*/ 19340 w 22494"/>
                  <a:gd name="connsiteY315" fmla="*/ 64328 h 697253"/>
                  <a:gd name="connsiteX316" fmla="*/ 20643 w 22494"/>
                  <a:gd name="connsiteY316" fmla="*/ 65700 h 697253"/>
                  <a:gd name="connsiteX317" fmla="*/ 20437 w 22494"/>
                  <a:gd name="connsiteY317" fmla="*/ 73724 h 697253"/>
                  <a:gd name="connsiteX318" fmla="*/ 19065 w 22494"/>
                  <a:gd name="connsiteY318" fmla="*/ 75027 h 697253"/>
                  <a:gd name="connsiteX319" fmla="*/ 19065 w 22494"/>
                  <a:gd name="connsiteY319" fmla="*/ 75027 h 697253"/>
                  <a:gd name="connsiteX320" fmla="*/ 19545 w 22494"/>
                  <a:gd name="connsiteY320" fmla="*/ 58910 h 697253"/>
                  <a:gd name="connsiteX321" fmla="*/ 18242 w 22494"/>
                  <a:gd name="connsiteY321" fmla="*/ 57539 h 697253"/>
                  <a:gd name="connsiteX322" fmla="*/ 18448 w 22494"/>
                  <a:gd name="connsiteY322" fmla="*/ 49515 h 697253"/>
                  <a:gd name="connsiteX323" fmla="*/ 19820 w 22494"/>
                  <a:gd name="connsiteY323" fmla="*/ 48212 h 697253"/>
                  <a:gd name="connsiteX324" fmla="*/ 21123 w 22494"/>
                  <a:gd name="connsiteY324" fmla="*/ 49584 h 697253"/>
                  <a:gd name="connsiteX325" fmla="*/ 20917 w 22494"/>
                  <a:gd name="connsiteY325" fmla="*/ 57607 h 697253"/>
                  <a:gd name="connsiteX326" fmla="*/ 19545 w 22494"/>
                  <a:gd name="connsiteY326" fmla="*/ 58910 h 697253"/>
                  <a:gd name="connsiteX327" fmla="*/ 19545 w 22494"/>
                  <a:gd name="connsiteY327" fmla="*/ 58910 h 697253"/>
                  <a:gd name="connsiteX328" fmla="*/ 20025 w 22494"/>
                  <a:gd name="connsiteY328" fmla="*/ 42863 h 697253"/>
                  <a:gd name="connsiteX329" fmla="*/ 18722 w 22494"/>
                  <a:gd name="connsiteY329" fmla="*/ 41491 h 697253"/>
                  <a:gd name="connsiteX330" fmla="*/ 18928 w 22494"/>
                  <a:gd name="connsiteY330" fmla="*/ 33467 h 697253"/>
                  <a:gd name="connsiteX331" fmla="*/ 20300 w 22494"/>
                  <a:gd name="connsiteY331" fmla="*/ 32164 h 697253"/>
                  <a:gd name="connsiteX332" fmla="*/ 21603 w 22494"/>
                  <a:gd name="connsiteY332" fmla="*/ 33536 h 697253"/>
                  <a:gd name="connsiteX333" fmla="*/ 21397 w 22494"/>
                  <a:gd name="connsiteY333" fmla="*/ 41559 h 697253"/>
                  <a:gd name="connsiteX334" fmla="*/ 20025 w 22494"/>
                  <a:gd name="connsiteY334" fmla="*/ 42863 h 697253"/>
                  <a:gd name="connsiteX335" fmla="*/ 20025 w 22494"/>
                  <a:gd name="connsiteY335" fmla="*/ 42863 h 697253"/>
                  <a:gd name="connsiteX336" fmla="*/ 20437 w 22494"/>
                  <a:gd name="connsiteY336" fmla="*/ 26746 h 697253"/>
                  <a:gd name="connsiteX337" fmla="*/ 19134 w 22494"/>
                  <a:gd name="connsiteY337" fmla="*/ 25375 h 697253"/>
                  <a:gd name="connsiteX338" fmla="*/ 19340 w 22494"/>
                  <a:gd name="connsiteY338" fmla="*/ 17351 h 697253"/>
                  <a:gd name="connsiteX339" fmla="*/ 20711 w 22494"/>
                  <a:gd name="connsiteY339" fmla="*/ 16048 h 697253"/>
                  <a:gd name="connsiteX340" fmla="*/ 22014 w 22494"/>
                  <a:gd name="connsiteY340" fmla="*/ 17420 h 697253"/>
                  <a:gd name="connsiteX341" fmla="*/ 21808 w 22494"/>
                  <a:gd name="connsiteY341" fmla="*/ 25443 h 697253"/>
                  <a:gd name="connsiteX342" fmla="*/ 20437 w 22494"/>
                  <a:gd name="connsiteY342" fmla="*/ 26746 h 697253"/>
                  <a:gd name="connsiteX343" fmla="*/ 20437 w 22494"/>
                  <a:gd name="connsiteY343" fmla="*/ 26746 h 697253"/>
                  <a:gd name="connsiteX344" fmla="*/ 20917 w 22494"/>
                  <a:gd name="connsiteY344" fmla="*/ 10698 h 697253"/>
                  <a:gd name="connsiteX345" fmla="*/ 19614 w 22494"/>
                  <a:gd name="connsiteY345" fmla="*/ 9327 h 697253"/>
                  <a:gd name="connsiteX346" fmla="*/ 19820 w 22494"/>
                  <a:gd name="connsiteY346" fmla="*/ 1303 h 697253"/>
                  <a:gd name="connsiteX347" fmla="*/ 21191 w 22494"/>
                  <a:gd name="connsiteY347" fmla="*/ 0 h 697253"/>
                  <a:gd name="connsiteX348" fmla="*/ 22494 w 22494"/>
                  <a:gd name="connsiteY348" fmla="*/ 1372 h 697253"/>
                  <a:gd name="connsiteX349" fmla="*/ 22289 w 22494"/>
                  <a:gd name="connsiteY349" fmla="*/ 9396 h 697253"/>
                  <a:gd name="connsiteX350" fmla="*/ 20917 w 22494"/>
                  <a:gd name="connsiteY350" fmla="*/ 10698 h 697253"/>
                  <a:gd name="connsiteX351" fmla="*/ 20917 w 22494"/>
                  <a:gd name="connsiteY351" fmla="*/ 10698 h 697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</a:cxnLst>
                <a:rect l="l" t="t" r="r" b="b"/>
                <a:pathLst>
                  <a:path w="22494" h="697253">
                    <a:moveTo>
                      <a:pt x="1303" y="697253"/>
                    </a:moveTo>
                    <a:cubicBezTo>
                      <a:pt x="549" y="697253"/>
                      <a:pt x="0" y="696636"/>
                      <a:pt x="0" y="695882"/>
                    </a:cubicBezTo>
                    <a:lnTo>
                      <a:pt x="69" y="692658"/>
                    </a:lnTo>
                    <a:cubicBezTo>
                      <a:pt x="69" y="691904"/>
                      <a:pt x="754" y="691355"/>
                      <a:pt x="1440" y="691355"/>
                    </a:cubicBezTo>
                    <a:cubicBezTo>
                      <a:pt x="2195" y="691355"/>
                      <a:pt x="2743" y="691972"/>
                      <a:pt x="2743" y="692727"/>
                    </a:cubicBezTo>
                    <a:lnTo>
                      <a:pt x="2675" y="695950"/>
                    </a:lnTo>
                    <a:cubicBezTo>
                      <a:pt x="2675" y="696704"/>
                      <a:pt x="2057" y="697253"/>
                      <a:pt x="1303" y="697253"/>
                    </a:cubicBezTo>
                    <a:cubicBezTo>
                      <a:pt x="1372" y="697253"/>
                      <a:pt x="1372" y="697253"/>
                      <a:pt x="1303" y="697253"/>
                    </a:cubicBezTo>
                    <a:close/>
                    <a:moveTo>
                      <a:pt x="1646" y="686006"/>
                    </a:moveTo>
                    <a:cubicBezTo>
                      <a:pt x="892" y="686006"/>
                      <a:pt x="343" y="685389"/>
                      <a:pt x="343" y="684634"/>
                    </a:cubicBezTo>
                    <a:lnTo>
                      <a:pt x="549" y="676611"/>
                    </a:lnTo>
                    <a:cubicBezTo>
                      <a:pt x="549" y="675856"/>
                      <a:pt x="1234" y="675308"/>
                      <a:pt x="1920" y="675308"/>
                    </a:cubicBezTo>
                    <a:cubicBezTo>
                      <a:pt x="2675" y="675308"/>
                      <a:pt x="3223" y="675924"/>
                      <a:pt x="3223" y="676679"/>
                    </a:cubicBezTo>
                    <a:lnTo>
                      <a:pt x="3018" y="684703"/>
                    </a:lnTo>
                    <a:cubicBezTo>
                      <a:pt x="3018" y="685389"/>
                      <a:pt x="2400" y="686006"/>
                      <a:pt x="1646" y="686006"/>
                    </a:cubicBezTo>
                    <a:cubicBezTo>
                      <a:pt x="1646" y="686006"/>
                      <a:pt x="1646" y="686006"/>
                      <a:pt x="1646" y="686006"/>
                    </a:cubicBezTo>
                    <a:close/>
                    <a:moveTo>
                      <a:pt x="2126" y="669890"/>
                    </a:moveTo>
                    <a:cubicBezTo>
                      <a:pt x="1372" y="669890"/>
                      <a:pt x="823" y="669272"/>
                      <a:pt x="823" y="668518"/>
                    </a:cubicBezTo>
                    <a:lnTo>
                      <a:pt x="1029" y="660494"/>
                    </a:lnTo>
                    <a:cubicBezTo>
                      <a:pt x="1029" y="659740"/>
                      <a:pt x="1646" y="659191"/>
                      <a:pt x="2400" y="659191"/>
                    </a:cubicBezTo>
                    <a:cubicBezTo>
                      <a:pt x="3155" y="659191"/>
                      <a:pt x="3703" y="659808"/>
                      <a:pt x="3703" y="660563"/>
                    </a:cubicBezTo>
                    <a:lnTo>
                      <a:pt x="3498" y="668587"/>
                    </a:lnTo>
                    <a:cubicBezTo>
                      <a:pt x="3498" y="669341"/>
                      <a:pt x="2880" y="669890"/>
                      <a:pt x="2126" y="669890"/>
                    </a:cubicBezTo>
                    <a:cubicBezTo>
                      <a:pt x="2126" y="669890"/>
                      <a:pt x="2126" y="669890"/>
                      <a:pt x="2126" y="669890"/>
                    </a:cubicBezTo>
                    <a:close/>
                    <a:moveTo>
                      <a:pt x="2538" y="653842"/>
                    </a:moveTo>
                    <a:cubicBezTo>
                      <a:pt x="1783" y="653842"/>
                      <a:pt x="1234" y="653225"/>
                      <a:pt x="1234" y="652470"/>
                    </a:cubicBezTo>
                    <a:lnTo>
                      <a:pt x="1440" y="644447"/>
                    </a:lnTo>
                    <a:cubicBezTo>
                      <a:pt x="1440" y="643692"/>
                      <a:pt x="2057" y="643143"/>
                      <a:pt x="2812" y="643143"/>
                    </a:cubicBezTo>
                    <a:cubicBezTo>
                      <a:pt x="3566" y="643143"/>
                      <a:pt x="4115" y="643761"/>
                      <a:pt x="4115" y="644515"/>
                    </a:cubicBezTo>
                    <a:lnTo>
                      <a:pt x="3909" y="652539"/>
                    </a:lnTo>
                    <a:cubicBezTo>
                      <a:pt x="3909" y="653225"/>
                      <a:pt x="3360" y="653842"/>
                      <a:pt x="2538" y="653842"/>
                    </a:cubicBezTo>
                    <a:cubicBezTo>
                      <a:pt x="2606" y="653842"/>
                      <a:pt x="2606" y="653842"/>
                      <a:pt x="2538" y="653842"/>
                    </a:cubicBezTo>
                    <a:close/>
                    <a:moveTo>
                      <a:pt x="3018" y="637726"/>
                    </a:moveTo>
                    <a:cubicBezTo>
                      <a:pt x="2263" y="637726"/>
                      <a:pt x="1715" y="637108"/>
                      <a:pt x="1715" y="636354"/>
                    </a:cubicBezTo>
                    <a:lnTo>
                      <a:pt x="1920" y="628330"/>
                    </a:lnTo>
                    <a:cubicBezTo>
                      <a:pt x="1920" y="627576"/>
                      <a:pt x="2538" y="627096"/>
                      <a:pt x="3292" y="627027"/>
                    </a:cubicBezTo>
                    <a:cubicBezTo>
                      <a:pt x="4046" y="627027"/>
                      <a:pt x="4595" y="627644"/>
                      <a:pt x="4595" y="628399"/>
                    </a:cubicBezTo>
                    <a:lnTo>
                      <a:pt x="4389" y="636423"/>
                    </a:lnTo>
                    <a:cubicBezTo>
                      <a:pt x="4389" y="637177"/>
                      <a:pt x="3772" y="637726"/>
                      <a:pt x="3018" y="637726"/>
                    </a:cubicBezTo>
                    <a:cubicBezTo>
                      <a:pt x="3086" y="637726"/>
                      <a:pt x="3018" y="637726"/>
                      <a:pt x="3018" y="637726"/>
                    </a:cubicBezTo>
                    <a:close/>
                    <a:moveTo>
                      <a:pt x="3498" y="621678"/>
                    </a:moveTo>
                    <a:cubicBezTo>
                      <a:pt x="2743" y="621678"/>
                      <a:pt x="2195" y="621060"/>
                      <a:pt x="2195" y="620306"/>
                    </a:cubicBezTo>
                    <a:lnTo>
                      <a:pt x="2400" y="612282"/>
                    </a:lnTo>
                    <a:cubicBezTo>
                      <a:pt x="2400" y="611528"/>
                      <a:pt x="3086" y="610979"/>
                      <a:pt x="3772" y="610979"/>
                    </a:cubicBezTo>
                    <a:cubicBezTo>
                      <a:pt x="4526" y="610979"/>
                      <a:pt x="5075" y="611597"/>
                      <a:pt x="5075" y="612351"/>
                    </a:cubicBezTo>
                    <a:lnTo>
                      <a:pt x="4869" y="620375"/>
                    </a:lnTo>
                    <a:cubicBezTo>
                      <a:pt x="4869" y="621060"/>
                      <a:pt x="4252" y="621678"/>
                      <a:pt x="3498" y="621678"/>
                    </a:cubicBezTo>
                    <a:cubicBezTo>
                      <a:pt x="3498" y="621678"/>
                      <a:pt x="3498" y="621678"/>
                      <a:pt x="3498" y="621678"/>
                    </a:cubicBezTo>
                    <a:close/>
                    <a:moveTo>
                      <a:pt x="3978" y="605562"/>
                    </a:moveTo>
                    <a:cubicBezTo>
                      <a:pt x="3223" y="605562"/>
                      <a:pt x="2675" y="604944"/>
                      <a:pt x="2675" y="604190"/>
                    </a:cubicBezTo>
                    <a:lnTo>
                      <a:pt x="2880" y="596166"/>
                    </a:lnTo>
                    <a:cubicBezTo>
                      <a:pt x="2880" y="595412"/>
                      <a:pt x="3498" y="594863"/>
                      <a:pt x="4252" y="594863"/>
                    </a:cubicBezTo>
                    <a:cubicBezTo>
                      <a:pt x="5006" y="594863"/>
                      <a:pt x="5555" y="595480"/>
                      <a:pt x="5555" y="596235"/>
                    </a:cubicBezTo>
                    <a:lnTo>
                      <a:pt x="5349" y="604259"/>
                    </a:lnTo>
                    <a:cubicBezTo>
                      <a:pt x="5281" y="605013"/>
                      <a:pt x="4732" y="605562"/>
                      <a:pt x="3978" y="605562"/>
                    </a:cubicBezTo>
                    <a:cubicBezTo>
                      <a:pt x="3978" y="605562"/>
                      <a:pt x="3978" y="605562"/>
                      <a:pt x="3978" y="605562"/>
                    </a:cubicBezTo>
                    <a:close/>
                    <a:moveTo>
                      <a:pt x="4389" y="589514"/>
                    </a:moveTo>
                    <a:cubicBezTo>
                      <a:pt x="3635" y="589514"/>
                      <a:pt x="3086" y="588897"/>
                      <a:pt x="3086" y="588142"/>
                    </a:cubicBezTo>
                    <a:lnTo>
                      <a:pt x="3292" y="580118"/>
                    </a:lnTo>
                    <a:cubicBezTo>
                      <a:pt x="3292" y="579364"/>
                      <a:pt x="3909" y="578815"/>
                      <a:pt x="4663" y="578815"/>
                    </a:cubicBezTo>
                    <a:cubicBezTo>
                      <a:pt x="5418" y="578815"/>
                      <a:pt x="5967" y="579433"/>
                      <a:pt x="5967" y="580187"/>
                    </a:cubicBezTo>
                    <a:lnTo>
                      <a:pt x="5761" y="588211"/>
                    </a:lnTo>
                    <a:cubicBezTo>
                      <a:pt x="5761" y="588897"/>
                      <a:pt x="5144" y="589514"/>
                      <a:pt x="4389" y="589514"/>
                    </a:cubicBezTo>
                    <a:cubicBezTo>
                      <a:pt x="4458" y="589514"/>
                      <a:pt x="4389" y="589514"/>
                      <a:pt x="4389" y="589514"/>
                    </a:cubicBezTo>
                    <a:close/>
                    <a:moveTo>
                      <a:pt x="4869" y="573398"/>
                    </a:moveTo>
                    <a:cubicBezTo>
                      <a:pt x="4115" y="573398"/>
                      <a:pt x="3566" y="572780"/>
                      <a:pt x="3566" y="572026"/>
                    </a:cubicBezTo>
                    <a:lnTo>
                      <a:pt x="3772" y="564002"/>
                    </a:lnTo>
                    <a:cubicBezTo>
                      <a:pt x="3772" y="563248"/>
                      <a:pt x="4389" y="562699"/>
                      <a:pt x="5144" y="562699"/>
                    </a:cubicBezTo>
                    <a:cubicBezTo>
                      <a:pt x="5898" y="562699"/>
                      <a:pt x="6447" y="563316"/>
                      <a:pt x="6447" y="564071"/>
                    </a:cubicBezTo>
                    <a:lnTo>
                      <a:pt x="6241" y="572095"/>
                    </a:lnTo>
                    <a:cubicBezTo>
                      <a:pt x="6241" y="572849"/>
                      <a:pt x="5624" y="573398"/>
                      <a:pt x="4869" y="573398"/>
                    </a:cubicBezTo>
                    <a:cubicBezTo>
                      <a:pt x="4869" y="573398"/>
                      <a:pt x="4869" y="573398"/>
                      <a:pt x="4869" y="573398"/>
                    </a:cubicBezTo>
                    <a:close/>
                    <a:moveTo>
                      <a:pt x="5349" y="557350"/>
                    </a:moveTo>
                    <a:cubicBezTo>
                      <a:pt x="4595" y="557350"/>
                      <a:pt x="4046" y="556733"/>
                      <a:pt x="4046" y="555978"/>
                    </a:cubicBezTo>
                    <a:lnTo>
                      <a:pt x="4252" y="547954"/>
                    </a:lnTo>
                    <a:cubicBezTo>
                      <a:pt x="4252" y="547200"/>
                      <a:pt x="4938" y="546651"/>
                      <a:pt x="5624" y="546651"/>
                    </a:cubicBezTo>
                    <a:cubicBezTo>
                      <a:pt x="6378" y="546651"/>
                      <a:pt x="6927" y="547269"/>
                      <a:pt x="6927" y="548023"/>
                    </a:cubicBezTo>
                    <a:lnTo>
                      <a:pt x="6721" y="556047"/>
                    </a:lnTo>
                    <a:cubicBezTo>
                      <a:pt x="6652" y="556801"/>
                      <a:pt x="6104" y="557350"/>
                      <a:pt x="5349" y="557350"/>
                    </a:cubicBezTo>
                    <a:cubicBezTo>
                      <a:pt x="5349" y="557350"/>
                      <a:pt x="5349" y="557350"/>
                      <a:pt x="5349" y="557350"/>
                    </a:cubicBezTo>
                    <a:close/>
                    <a:moveTo>
                      <a:pt x="5761" y="541302"/>
                    </a:moveTo>
                    <a:cubicBezTo>
                      <a:pt x="5006" y="541302"/>
                      <a:pt x="4458" y="540685"/>
                      <a:pt x="4458" y="539931"/>
                    </a:cubicBezTo>
                    <a:lnTo>
                      <a:pt x="4663" y="531906"/>
                    </a:lnTo>
                    <a:cubicBezTo>
                      <a:pt x="4663" y="531152"/>
                      <a:pt x="5281" y="530604"/>
                      <a:pt x="6035" y="530604"/>
                    </a:cubicBezTo>
                    <a:cubicBezTo>
                      <a:pt x="6789" y="530604"/>
                      <a:pt x="7338" y="531221"/>
                      <a:pt x="7338" y="531975"/>
                    </a:cubicBezTo>
                    <a:lnTo>
                      <a:pt x="7132" y="539999"/>
                    </a:lnTo>
                    <a:cubicBezTo>
                      <a:pt x="7132" y="540685"/>
                      <a:pt x="6515" y="541302"/>
                      <a:pt x="5761" y="541302"/>
                    </a:cubicBezTo>
                    <a:cubicBezTo>
                      <a:pt x="5829" y="541302"/>
                      <a:pt x="5761" y="541302"/>
                      <a:pt x="5761" y="541302"/>
                    </a:cubicBezTo>
                    <a:close/>
                    <a:moveTo>
                      <a:pt x="6241" y="525186"/>
                    </a:moveTo>
                    <a:cubicBezTo>
                      <a:pt x="5486" y="525186"/>
                      <a:pt x="4938" y="524569"/>
                      <a:pt x="4938" y="523814"/>
                    </a:cubicBezTo>
                    <a:lnTo>
                      <a:pt x="5144" y="515790"/>
                    </a:lnTo>
                    <a:cubicBezTo>
                      <a:pt x="5144" y="515036"/>
                      <a:pt x="5692" y="514487"/>
                      <a:pt x="6515" y="514487"/>
                    </a:cubicBezTo>
                    <a:cubicBezTo>
                      <a:pt x="7270" y="514487"/>
                      <a:pt x="7818" y="515105"/>
                      <a:pt x="7818" y="515859"/>
                    </a:cubicBezTo>
                    <a:lnTo>
                      <a:pt x="7612" y="523883"/>
                    </a:lnTo>
                    <a:cubicBezTo>
                      <a:pt x="7612" y="524637"/>
                      <a:pt x="6995" y="525186"/>
                      <a:pt x="6241" y="525186"/>
                    </a:cubicBezTo>
                    <a:cubicBezTo>
                      <a:pt x="6241" y="525186"/>
                      <a:pt x="6241" y="525186"/>
                      <a:pt x="6241" y="525186"/>
                    </a:cubicBezTo>
                    <a:close/>
                    <a:moveTo>
                      <a:pt x="6721" y="509138"/>
                    </a:moveTo>
                    <a:cubicBezTo>
                      <a:pt x="5967" y="509138"/>
                      <a:pt x="5418" y="508521"/>
                      <a:pt x="5418" y="507767"/>
                    </a:cubicBezTo>
                    <a:lnTo>
                      <a:pt x="5624" y="499743"/>
                    </a:lnTo>
                    <a:cubicBezTo>
                      <a:pt x="5624" y="498988"/>
                      <a:pt x="6241" y="498440"/>
                      <a:pt x="6995" y="498440"/>
                    </a:cubicBezTo>
                    <a:cubicBezTo>
                      <a:pt x="7750" y="498440"/>
                      <a:pt x="8298" y="499057"/>
                      <a:pt x="8298" y="499811"/>
                    </a:cubicBezTo>
                    <a:lnTo>
                      <a:pt x="8092" y="507835"/>
                    </a:lnTo>
                    <a:cubicBezTo>
                      <a:pt x="8024" y="508521"/>
                      <a:pt x="7475" y="509138"/>
                      <a:pt x="6721" y="509138"/>
                    </a:cubicBezTo>
                    <a:cubicBezTo>
                      <a:pt x="6721" y="509138"/>
                      <a:pt x="6721" y="509138"/>
                      <a:pt x="6721" y="509138"/>
                    </a:cubicBezTo>
                    <a:close/>
                    <a:moveTo>
                      <a:pt x="7132" y="493022"/>
                    </a:moveTo>
                    <a:cubicBezTo>
                      <a:pt x="6378" y="493022"/>
                      <a:pt x="5829" y="492405"/>
                      <a:pt x="5829" y="491650"/>
                    </a:cubicBezTo>
                    <a:lnTo>
                      <a:pt x="6035" y="483626"/>
                    </a:lnTo>
                    <a:cubicBezTo>
                      <a:pt x="6035" y="482872"/>
                      <a:pt x="6721" y="482392"/>
                      <a:pt x="7407" y="482323"/>
                    </a:cubicBezTo>
                    <a:cubicBezTo>
                      <a:pt x="8161" y="482323"/>
                      <a:pt x="8710" y="482941"/>
                      <a:pt x="8710" y="483695"/>
                    </a:cubicBezTo>
                    <a:lnTo>
                      <a:pt x="8504" y="491719"/>
                    </a:lnTo>
                    <a:cubicBezTo>
                      <a:pt x="8504" y="492473"/>
                      <a:pt x="7887" y="493022"/>
                      <a:pt x="7132" y="493022"/>
                    </a:cubicBezTo>
                    <a:cubicBezTo>
                      <a:pt x="7201" y="493022"/>
                      <a:pt x="7201" y="493022"/>
                      <a:pt x="7132" y="493022"/>
                    </a:cubicBezTo>
                    <a:close/>
                    <a:moveTo>
                      <a:pt x="7612" y="476974"/>
                    </a:moveTo>
                    <a:cubicBezTo>
                      <a:pt x="6858" y="476974"/>
                      <a:pt x="6309" y="476357"/>
                      <a:pt x="6309" y="475603"/>
                    </a:cubicBezTo>
                    <a:lnTo>
                      <a:pt x="6515" y="467579"/>
                    </a:lnTo>
                    <a:cubicBezTo>
                      <a:pt x="6515" y="466824"/>
                      <a:pt x="7201" y="466276"/>
                      <a:pt x="7887" y="466276"/>
                    </a:cubicBezTo>
                    <a:cubicBezTo>
                      <a:pt x="8641" y="466276"/>
                      <a:pt x="9190" y="466893"/>
                      <a:pt x="9190" y="467647"/>
                    </a:cubicBezTo>
                    <a:lnTo>
                      <a:pt x="8984" y="475671"/>
                    </a:lnTo>
                    <a:cubicBezTo>
                      <a:pt x="8984" y="476357"/>
                      <a:pt x="8367" y="476974"/>
                      <a:pt x="7612" y="476974"/>
                    </a:cubicBezTo>
                    <a:cubicBezTo>
                      <a:pt x="7612" y="476974"/>
                      <a:pt x="7612" y="476974"/>
                      <a:pt x="7612" y="476974"/>
                    </a:cubicBezTo>
                    <a:close/>
                    <a:moveTo>
                      <a:pt x="8092" y="460858"/>
                    </a:moveTo>
                    <a:cubicBezTo>
                      <a:pt x="7338" y="460858"/>
                      <a:pt x="6789" y="460241"/>
                      <a:pt x="6789" y="459486"/>
                    </a:cubicBezTo>
                    <a:lnTo>
                      <a:pt x="6995" y="451462"/>
                    </a:lnTo>
                    <a:cubicBezTo>
                      <a:pt x="6995" y="450708"/>
                      <a:pt x="7612" y="450159"/>
                      <a:pt x="8367" y="450159"/>
                    </a:cubicBezTo>
                    <a:cubicBezTo>
                      <a:pt x="9121" y="450159"/>
                      <a:pt x="9670" y="450777"/>
                      <a:pt x="9670" y="451531"/>
                    </a:cubicBezTo>
                    <a:lnTo>
                      <a:pt x="9464" y="459555"/>
                    </a:lnTo>
                    <a:cubicBezTo>
                      <a:pt x="9396" y="460309"/>
                      <a:pt x="8847" y="460858"/>
                      <a:pt x="8092" y="460858"/>
                    </a:cubicBezTo>
                    <a:cubicBezTo>
                      <a:pt x="8092" y="460858"/>
                      <a:pt x="8092" y="460858"/>
                      <a:pt x="8092" y="460858"/>
                    </a:cubicBezTo>
                    <a:close/>
                    <a:moveTo>
                      <a:pt x="8504" y="444810"/>
                    </a:moveTo>
                    <a:cubicBezTo>
                      <a:pt x="7750" y="444810"/>
                      <a:pt x="7201" y="444193"/>
                      <a:pt x="7201" y="443439"/>
                    </a:cubicBezTo>
                    <a:lnTo>
                      <a:pt x="7407" y="435415"/>
                    </a:lnTo>
                    <a:cubicBezTo>
                      <a:pt x="7407" y="434660"/>
                      <a:pt x="8024" y="434112"/>
                      <a:pt x="8778" y="434112"/>
                    </a:cubicBezTo>
                    <a:cubicBezTo>
                      <a:pt x="9533" y="434112"/>
                      <a:pt x="10081" y="434729"/>
                      <a:pt x="10081" y="435483"/>
                    </a:cubicBezTo>
                    <a:lnTo>
                      <a:pt x="9876" y="443507"/>
                    </a:lnTo>
                    <a:cubicBezTo>
                      <a:pt x="9876" y="444261"/>
                      <a:pt x="9327" y="444810"/>
                      <a:pt x="8504" y="444810"/>
                    </a:cubicBezTo>
                    <a:cubicBezTo>
                      <a:pt x="8573" y="444810"/>
                      <a:pt x="8573" y="444810"/>
                      <a:pt x="8504" y="444810"/>
                    </a:cubicBezTo>
                    <a:close/>
                    <a:moveTo>
                      <a:pt x="8984" y="428694"/>
                    </a:moveTo>
                    <a:cubicBezTo>
                      <a:pt x="8230" y="428694"/>
                      <a:pt x="7681" y="428077"/>
                      <a:pt x="7681" y="427322"/>
                    </a:cubicBezTo>
                    <a:lnTo>
                      <a:pt x="7887" y="419298"/>
                    </a:lnTo>
                    <a:cubicBezTo>
                      <a:pt x="7887" y="418544"/>
                      <a:pt x="8504" y="417995"/>
                      <a:pt x="9258" y="417995"/>
                    </a:cubicBezTo>
                    <a:cubicBezTo>
                      <a:pt x="10013" y="417995"/>
                      <a:pt x="10561" y="418613"/>
                      <a:pt x="10561" y="419367"/>
                    </a:cubicBezTo>
                    <a:lnTo>
                      <a:pt x="10356" y="427391"/>
                    </a:lnTo>
                    <a:cubicBezTo>
                      <a:pt x="10356" y="428145"/>
                      <a:pt x="9738" y="428694"/>
                      <a:pt x="8984" y="428694"/>
                    </a:cubicBezTo>
                    <a:cubicBezTo>
                      <a:pt x="8984" y="428694"/>
                      <a:pt x="8984" y="428694"/>
                      <a:pt x="8984" y="428694"/>
                    </a:cubicBezTo>
                    <a:close/>
                    <a:moveTo>
                      <a:pt x="9464" y="412646"/>
                    </a:moveTo>
                    <a:cubicBezTo>
                      <a:pt x="8710" y="412646"/>
                      <a:pt x="8161" y="412029"/>
                      <a:pt x="8161" y="411274"/>
                    </a:cubicBezTo>
                    <a:lnTo>
                      <a:pt x="8367" y="403251"/>
                    </a:lnTo>
                    <a:cubicBezTo>
                      <a:pt x="8367" y="402496"/>
                      <a:pt x="9053" y="401948"/>
                      <a:pt x="9738" y="401948"/>
                    </a:cubicBezTo>
                    <a:cubicBezTo>
                      <a:pt x="10493" y="401948"/>
                      <a:pt x="11041" y="402565"/>
                      <a:pt x="11041" y="403319"/>
                    </a:cubicBezTo>
                    <a:lnTo>
                      <a:pt x="10836" y="411343"/>
                    </a:lnTo>
                    <a:cubicBezTo>
                      <a:pt x="10836" y="412097"/>
                      <a:pt x="10218" y="412646"/>
                      <a:pt x="9464" y="412646"/>
                    </a:cubicBezTo>
                    <a:cubicBezTo>
                      <a:pt x="9464" y="412646"/>
                      <a:pt x="9464" y="412646"/>
                      <a:pt x="9464" y="412646"/>
                    </a:cubicBezTo>
                    <a:close/>
                    <a:moveTo>
                      <a:pt x="9876" y="396598"/>
                    </a:moveTo>
                    <a:cubicBezTo>
                      <a:pt x="9121" y="396598"/>
                      <a:pt x="8573" y="395981"/>
                      <a:pt x="8573" y="395227"/>
                    </a:cubicBezTo>
                    <a:lnTo>
                      <a:pt x="8778" y="387203"/>
                    </a:lnTo>
                    <a:cubicBezTo>
                      <a:pt x="8778" y="386449"/>
                      <a:pt x="9396" y="385900"/>
                      <a:pt x="10150" y="385900"/>
                    </a:cubicBezTo>
                    <a:cubicBezTo>
                      <a:pt x="10904" y="385900"/>
                      <a:pt x="11453" y="386517"/>
                      <a:pt x="11453" y="387271"/>
                    </a:cubicBezTo>
                    <a:lnTo>
                      <a:pt x="11247" y="395295"/>
                    </a:lnTo>
                    <a:cubicBezTo>
                      <a:pt x="11247" y="395981"/>
                      <a:pt x="10699" y="396598"/>
                      <a:pt x="9876" y="396598"/>
                    </a:cubicBezTo>
                    <a:cubicBezTo>
                      <a:pt x="9944" y="396598"/>
                      <a:pt x="9944" y="396598"/>
                      <a:pt x="9876" y="396598"/>
                    </a:cubicBezTo>
                    <a:close/>
                    <a:moveTo>
                      <a:pt x="10356" y="380482"/>
                    </a:moveTo>
                    <a:cubicBezTo>
                      <a:pt x="9601" y="380482"/>
                      <a:pt x="9053" y="379865"/>
                      <a:pt x="9053" y="379110"/>
                    </a:cubicBezTo>
                    <a:lnTo>
                      <a:pt x="9258" y="371087"/>
                    </a:lnTo>
                    <a:cubicBezTo>
                      <a:pt x="9258" y="370332"/>
                      <a:pt x="9876" y="369784"/>
                      <a:pt x="10630" y="369784"/>
                    </a:cubicBezTo>
                    <a:cubicBezTo>
                      <a:pt x="11384" y="369784"/>
                      <a:pt x="11933" y="370401"/>
                      <a:pt x="11933" y="371155"/>
                    </a:cubicBezTo>
                    <a:lnTo>
                      <a:pt x="11727" y="379179"/>
                    </a:lnTo>
                    <a:cubicBezTo>
                      <a:pt x="11727" y="379933"/>
                      <a:pt x="11110" y="380482"/>
                      <a:pt x="10356" y="380482"/>
                    </a:cubicBezTo>
                    <a:cubicBezTo>
                      <a:pt x="10424" y="380482"/>
                      <a:pt x="10356" y="380482"/>
                      <a:pt x="10356" y="380482"/>
                    </a:cubicBezTo>
                    <a:close/>
                    <a:moveTo>
                      <a:pt x="10836" y="364434"/>
                    </a:moveTo>
                    <a:cubicBezTo>
                      <a:pt x="10081" y="364434"/>
                      <a:pt x="9533" y="363817"/>
                      <a:pt x="9533" y="363063"/>
                    </a:cubicBezTo>
                    <a:lnTo>
                      <a:pt x="9738" y="355039"/>
                    </a:lnTo>
                    <a:cubicBezTo>
                      <a:pt x="9738" y="354285"/>
                      <a:pt x="10356" y="353667"/>
                      <a:pt x="11110" y="353736"/>
                    </a:cubicBezTo>
                    <a:cubicBezTo>
                      <a:pt x="11864" y="353736"/>
                      <a:pt x="12413" y="354353"/>
                      <a:pt x="12413" y="355107"/>
                    </a:cubicBezTo>
                    <a:lnTo>
                      <a:pt x="12207" y="363131"/>
                    </a:lnTo>
                    <a:cubicBezTo>
                      <a:pt x="12207" y="363817"/>
                      <a:pt x="11590" y="364434"/>
                      <a:pt x="10836" y="364434"/>
                    </a:cubicBezTo>
                    <a:cubicBezTo>
                      <a:pt x="10836" y="364434"/>
                      <a:pt x="10836" y="364434"/>
                      <a:pt x="10836" y="364434"/>
                    </a:cubicBezTo>
                    <a:close/>
                    <a:moveTo>
                      <a:pt x="11247" y="348318"/>
                    </a:moveTo>
                    <a:cubicBezTo>
                      <a:pt x="10493" y="348318"/>
                      <a:pt x="9944" y="347701"/>
                      <a:pt x="9944" y="346946"/>
                    </a:cubicBezTo>
                    <a:lnTo>
                      <a:pt x="10150" y="338923"/>
                    </a:lnTo>
                    <a:cubicBezTo>
                      <a:pt x="10150" y="338168"/>
                      <a:pt x="10836" y="337620"/>
                      <a:pt x="11521" y="337620"/>
                    </a:cubicBezTo>
                    <a:cubicBezTo>
                      <a:pt x="12276" y="337620"/>
                      <a:pt x="12825" y="338237"/>
                      <a:pt x="12825" y="338991"/>
                    </a:cubicBezTo>
                    <a:lnTo>
                      <a:pt x="12619" y="347015"/>
                    </a:lnTo>
                    <a:cubicBezTo>
                      <a:pt x="12619" y="347769"/>
                      <a:pt x="12070" y="348318"/>
                      <a:pt x="11247" y="348318"/>
                    </a:cubicBezTo>
                    <a:cubicBezTo>
                      <a:pt x="11316" y="348318"/>
                      <a:pt x="11316" y="348318"/>
                      <a:pt x="11247" y="348318"/>
                    </a:cubicBezTo>
                    <a:close/>
                    <a:moveTo>
                      <a:pt x="11727" y="332270"/>
                    </a:moveTo>
                    <a:cubicBezTo>
                      <a:pt x="10973" y="332270"/>
                      <a:pt x="10424" y="331653"/>
                      <a:pt x="10424" y="330899"/>
                    </a:cubicBezTo>
                    <a:lnTo>
                      <a:pt x="10630" y="322875"/>
                    </a:lnTo>
                    <a:cubicBezTo>
                      <a:pt x="10630" y="322120"/>
                      <a:pt x="11247" y="321572"/>
                      <a:pt x="12002" y="321572"/>
                    </a:cubicBezTo>
                    <a:cubicBezTo>
                      <a:pt x="12756" y="321572"/>
                      <a:pt x="13305" y="322189"/>
                      <a:pt x="13305" y="322943"/>
                    </a:cubicBezTo>
                    <a:lnTo>
                      <a:pt x="13099" y="330967"/>
                    </a:lnTo>
                    <a:cubicBezTo>
                      <a:pt x="13099" y="331653"/>
                      <a:pt x="12482" y="332270"/>
                      <a:pt x="11727" y="332270"/>
                    </a:cubicBezTo>
                    <a:cubicBezTo>
                      <a:pt x="11796" y="332270"/>
                      <a:pt x="11727" y="332270"/>
                      <a:pt x="11727" y="332270"/>
                    </a:cubicBezTo>
                    <a:close/>
                    <a:moveTo>
                      <a:pt x="12207" y="316154"/>
                    </a:moveTo>
                    <a:cubicBezTo>
                      <a:pt x="11453" y="316154"/>
                      <a:pt x="10904" y="315537"/>
                      <a:pt x="10904" y="314782"/>
                    </a:cubicBezTo>
                    <a:lnTo>
                      <a:pt x="11110" y="306759"/>
                    </a:lnTo>
                    <a:cubicBezTo>
                      <a:pt x="11110" y="306004"/>
                      <a:pt x="11727" y="305456"/>
                      <a:pt x="12482" y="305456"/>
                    </a:cubicBezTo>
                    <a:cubicBezTo>
                      <a:pt x="13236" y="305456"/>
                      <a:pt x="13785" y="306073"/>
                      <a:pt x="13785" y="306827"/>
                    </a:cubicBezTo>
                    <a:lnTo>
                      <a:pt x="13579" y="314851"/>
                    </a:lnTo>
                    <a:cubicBezTo>
                      <a:pt x="13579" y="315605"/>
                      <a:pt x="12962" y="316154"/>
                      <a:pt x="12207" y="316154"/>
                    </a:cubicBezTo>
                    <a:cubicBezTo>
                      <a:pt x="12207" y="316154"/>
                      <a:pt x="12207" y="316154"/>
                      <a:pt x="12207" y="316154"/>
                    </a:cubicBezTo>
                    <a:close/>
                    <a:moveTo>
                      <a:pt x="12687" y="300106"/>
                    </a:moveTo>
                    <a:cubicBezTo>
                      <a:pt x="11933" y="300106"/>
                      <a:pt x="11384" y="299489"/>
                      <a:pt x="11384" y="298734"/>
                    </a:cubicBezTo>
                    <a:lnTo>
                      <a:pt x="11590" y="290711"/>
                    </a:lnTo>
                    <a:cubicBezTo>
                      <a:pt x="11590" y="289956"/>
                      <a:pt x="12139" y="289408"/>
                      <a:pt x="12962" y="289408"/>
                    </a:cubicBezTo>
                    <a:cubicBezTo>
                      <a:pt x="13716" y="289408"/>
                      <a:pt x="14265" y="290025"/>
                      <a:pt x="14265" y="290779"/>
                    </a:cubicBezTo>
                    <a:lnTo>
                      <a:pt x="14059" y="298803"/>
                    </a:lnTo>
                    <a:cubicBezTo>
                      <a:pt x="13990" y="299558"/>
                      <a:pt x="13442" y="300106"/>
                      <a:pt x="12687" y="300106"/>
                    </a:cubicBezTo>
                    <a:cubicBezTo>
                      <a:pt x="12687" y="300106"/>
                      <a:pt x="12687" y="300106"/>
                      <a:pt x="12687" y="300106"/>
                    </a:cubicBezTo>
                    <a:close/>
                    <a:moveTo>
                      <a:pt x="13099" y="283990"/>
                    </a:moveTo>
                    <a:cubicBezTo>
                      <a:pt x="12344" y="283990"/>
                      <a:pt x="11796" y="283373"/>
                      <a:pt x="11796" y="282618"/>
                    </a:cubicBezTo>
                    <a:lnTo>
                      <a:pt x="12002" y="274595"/>
                    </a:lnTo>
                    <a:cubicBezTo>
                      <a:pt x="12002" y="273840"/>
                      <a:pt x="12687" y="273292"/>
                      <a:pt x="13373" y="273292"/>
                    </a:cubicBezTo>
                    <a:cubicBezTo>
                      <a:pt x="14128" y="273292"/>
                      <a:pt x="14676" y="273909"/>
                      <a:pt x="14676" y="274663"/>
                    </a:cubicBezTo>
                    <a:lnTo>
                      <a:pt x="14470" y="282687"/>
                    </a:lnTo>
                    <a:cubicBezTo>
                      <a:pt x="14470" y="283441"/>
                      <a:pt x="13853" y="283990"/>
                      <a:pt x="13099" y="283990"/>
                    </a:cubicBezTo>
                    <a:cubicBezTo>
                      <a:pt x="13167" y="283990"/>
                      <a:pt x="13099" y="283990"/>
                      <a:pt x="13099" y="283990"/>
                    </a:cubicBezTo>
                    <a:close/>
                    <a:moveTo>
                      <a:pt x="13579" y="267942"/>
                    </a:moveTo>
                    <a:cubicBezTo>
                      <a:pt x="12825" y="267942"/>
                      <a:pt x="12276" y="267325"/>
                      <a:pt x="12276" y="266571"/>
                    </a:cubicBezTo>
                    <a:lnTo>
                      <a:pt x="12482" y="258547"/>
                    </a:lnTo>
                    <a:cubicBezTo>
                      <a:pt x="12482" y="257792"/>
                      <a:pt x="13167" y="257244"/>
                      <a:pt x="13853" y="257244"/>
                    </a:cubicBezTo>
                    <a:cubicBezTo>
                      <a:pt x="14608" y="257244"/>
                      <a:pt x="15156" y="257861"/>
                      <a:pt x="15156" y="258615"/>
                    </a:cubicBezTo>
                    <a:lnTo>
                      <a:pt x="14950" y="266639"/>
                    </a:lnTo>
                    <a:cubicBezTo>
                      <a:pt x="14950" y="267394"/>
                      <a:pt x="14333" y="267942"/>
                      <a:pt x="13579" y="267942"/>
                    </a:cubicBezTo>
                    <a:cubicBezTo>
                      <a:pt x="13579" y="267942"/>
                      <a:pt x="13579" y="267942"/>
                      <a:pt x="13579" y="267942"/>
                    </a:cubicBezTo>
                    <a:close/>
                    <a:moveTo>
                      <a:pt x="14059" y="251895"/>
                    </a:moveTo>
                    <a:cubicBezTo>
                      <a:pt x="13305" y="251895"/>
                      <a:pt x="12756" y="251277"/>
                      <a:pt x="12756" y="250523"/>
                    </a:cubicBezTo>
                    <a:lnTo>
                      <a:pt x="12962" y="242499"/>
                    </a:lnTo>
                    <a:cubicBezTo>
                      <a:pt x="12962" y="241745"/>
                      <a:pt x="13579" y="241196"/>
                      <a:pt x="14333" y="241196"/>
                    </a:cubicBezTo>
                    <a:cubicBezTo>
                      <a:pt x="15088" y="241196"/>
                      <a:pt x="15636" y="241813"/>
                      <a:pt x="15636" y="242568"/>
                    </a:cubicBezTo>
                    <a:lnTo>
                      <a:pt x="15431" y="250592"/>
                    </a:lnTo>
                    <a:cubicBezTo>
                      <a:pt x="15362" y="251277"/>
                      <a:pt x="14813" y="251895"/>
                      <a:pt x="14059" y="251895"/>
                    </a:cubicBezTo>
                    <a:cubicBezTo>
                      <a:pt x="14059" y="251895"/>
                      <a:pt x="14059" y="251895"/>
                      <a:pt x="14059" y="251895"/>
                    </a:cubicBezTo>
                    <a:close/>
                    <a:moveTo>
                      <a:pt x="14470" y="235778"/>
                    </a:moveTo>
                    <a:cubicBezTo>
                      <a:pt x="13716" y="235778"/>
                      <a:pt x="13167" y="235161"/>
                      <a:pt x="13167" y="234407"/>
                    </a:cubicBezTo>
                    <a:lnTo>
                      <a:pt x="13373" y="226383"/>
                    </a:lnTo>
                    <a:cubicBezTo>
                      <a:pt x="13373" y="225628"/>
                      <a:pt x="13990" y="225148"/>
                      <a:pt x="14745" y="225080"/>
                    </a:cubicBezTo>
                    <a:cubicBezTo>
                      <a:pt x="15499" y="225080"/>
                      <a:pt x="16048" y="225697"/>
                      <a:pt x="16048" y="226451"/>
                    </a:cubicBezTo>
                    <a:lnTo>
                      <a:pt x="15842" y="234475"/>
                    </a:lnTo>
                    <a:cubicBezTo>
                      <a:pt x="15842" y="235230"/>
                      <a:pt x="15225" y="235778"/>
                      <a:pt x="14470" y="235778"/>
                    </a:cubicBezTo>
                    <a:cubicBezTo>
                      <a:pt x="14539" y="235778"/>
                      <a:pt x="14470" y="235778"/>
                      <a:pt x="14470" y="235778"/>
                    </a:cubicBezTo>
                    <a:close/>
                    <a:moveTo>
                      <a:pt x="14950" y="219731"/>
                    </a:moveTo>
                    <a:cubicBezTo>
                      <a:pt x="14196" y="219731"/>
                      <a:pt x="13647" y="219113"/>
                      <a:pt x="13647" y="218359"/>
                    </a:cubicBezTo>
                    <a:lnTo>
                      <a:pt x="13853" y="210335"/>
                    </a:lnTo>
                    <a:cubicBezTo>
                      <a:pt x="13853" y="209580"/>
                      <a:pt x="14539" y="209032"/>
                      <a:pt x="15225" y="209032"/>
                    </a:cubicBezTo>
                    <a:cubicBezTo>
                      <a:pt x="15979" y="209032"/>
                      <a:pt x="16528" y="209649"/>
                      <a:pt x="16528" y="210404"/>
                    </a:cubicBezTo>
                    <a:lnTo>
                      <a:pt x="16322" y="218428"/>
                    </a:lnTo>
                    <a:cubicBezTo>
                      <a:pt x="16322" y="219113"/>
                      <a:pt x="15705" y="219731"/>
                      <a:pt x="14950" y="219731"/>
                    </a:cubicBezTo>
                    <a:cubicBezTo>
                      <a:pt x="14950" y="219731"/>
                      <a:pt x="14950" y="219731"/>
                      <a:pt x="14950" y="219731"/>
                    </a:cubicBezTo>
                    <a:close/>
                    <a:moveTo>
                      <a:pt x="15431" y="203614"/>
                    </a:moveTo>
                    <a:cubicBezTo>
                      <a:pt x="14676" y="203614"/>
                      <a:pt x="14128" y="202997"/>
                      <a:pt x="14128" y="202243"/>
                    </a:cubicBezTo>
                    <a:lnTo>
                      <a:pt x="14333" y="194219"/>
                    </a:lnTo>
                    <a:cubicBezTo>
                      <a:pt x="14333" y="193464"/>
                      <a:pt x="15019" y="192916"/>
                      <a:pt x="15705" y="192916"/>
                    </a:cubicBezTo>
                    <a:cubicBezTo>
                      <a:pt x="16459" y="192916"/>
                      <a:pt x="17008" y="193533"/>
                      <a:pt x="17008" y="194287"/>
                    </a:cubicBezTo>
                    <a:lnTo>
                      <a:pt x="16802" y="202311"/>
                    </a:lnTo>
                    <a:cubicBezTo>
                      <a:pt x="16734" y="203066"/>
                      <a:pt x="16185" y="203614"/>
                      <a:pt x="15431" y="203614"/>
                    </a:cubicBezTo>
                    <a:cubicBezTo>
                      <a:pt x="15431" y="203614"/>
                      <a:pt x="15431" y="203614"/>
                      <a:pt x="15431" y="203614"/>
                    </a:cubicBezTo>
                    <a:close/>
                    <a:moveTo>
                      <a:pt x="15842" y="187567"/>
                    </a:moveTo>
                    <a:cubicBezTo>
                      <a:pt x="15088" y="187567"/>
                      <a:pt x="14539" y="186949"/>
                      <a:pt x="14539" y="186195"/>
                    </a:cubicBezTo>
                    <a:lnTo>
                      <a:pt x="14745" y="178171"/>
                    </a:lnTo>
                    <a:cubicBezTo>
                      <a:pt x="14745" y="177417"/>
                      <a:pt x="15362" y="176868"/>
                      <a:pt x="16116" y="176868"/>
                    </a:cubicBezTo>
                    <a:cubicBezTo>
                      <a:pt x="16871" y="176868"/>
                      <a:pt x="17419" y="177485"/>
                      <a:pt x="17419" y="178240"/>
                    </a:cubicBezTo>
                    <a:lnTo>
                      <a:pt x="17214" y="186264"/>
                    </a:lnTo>
                    <a:cubicBezTo>
                      <a:pt x="17214" y="186949"/>
                      <a:pt x="16596" y="187567"/>
                      <a:pt x="15842" y="187567"/>
                    </a:cubicBezTo>
                    <a:cubicBezTo>
                      <a:pt x="15911" y="187567"/>
                      <a:pt x="15911" y="187567"/>
                      <a:pt x="15842" y="187567"/>
                    </a:cubicBezTo>
                    <a:close/>
                    <a:moveTo>
                      <a:pt x="16322" y="171450"/>
                    </a:moveTo>
                    <a:cubicBezTo>
                      <a:pt x="15568" y="171450"/>
                      <a:pt x="15019" y="170833"/>
                      <a:pt x="15019" y="170079"/>
                    </a:cubicBezTo>
                    <a:lnTo>
                      <a:pt x="15225" y="162055"/>
                    </a:lnTo>
                    <a:cubicBezTo>
                      <a:pt x="15225" y="161300"/>
                      <a:pt x="15842" y="160752"/>
                      <a:pt x="16596" y="160752"/>
                    </a:cubicBezTo>
                    <a:cubicBezTo>
                      <a:pt x="17351" y="160752"/>
                      <a:pt x="17899" y="161369"/>
                      <a:pt x="17899" y="162123"/>
                    </a:cubicBezTo>
                    <a:lnTo>
                      <a:pt x="17694" y="170147"/>
                    </a:lnTo>
                    <a:cubicBezTo>
                      <a:pt x="17694" y="170902"/>
                      <a:pt x="17076" y="171450"/>
                      <a:pt x="16322" y="171450"/>
                    </a:cubicBezTo>
                    <a:cubicBezTo>
                      <a:pt x="16322" y="171450"/>
                      <a:pt x="16322" y="171450"/>
                      <a:pt x="16322" y="171450"/>
                    </a:cubicBezTo>
                    <a:close/>
                    <a:moveTo>
                      <a:pt x="16802" y="155403"/>
                    </a:moveTo>
                    <a:cubicBezTo>
                      <a:pt x="16048" y="155403"/>
                      <a:pt x="15499" y="154785"/>
                      <a:pt x="15499" y="154031"/>
                    </a:cubicBezTo>
                    <a:lnTo>
                      <a:pt x="15705" y="146007"/>
                    </a:lnTo>
                    <a:cubicBezTo>
                      <a:pt x="15705" y="145253"/>
                      <a:pt x="16322" y="144704"/>
                      <a:pt x="17076" y="144704"/>
                    </a:cubicBezTo>
                    <a:cubicBezTo>
                      <a:pt x="17831" y="144704"/>
                      <a:pt x="18379" y="145321"/>
                      <a:pt x="18379" y="146076"/>
                    </a:cubicBezTo>
                    <a:lnTo>
                      <a:pt x="18174" y="154099"/>
                    </a:lnTo>
                    <a:cubicBezTo>
                      <a:pt x="18174" y="154854"/>
                      <a:pt x="17557" y="155403"/>
                      <a:pt x="16802" y="155403"/>
                    </a:cubicBezTo>
                    <a:cubicBezTo>
                      <a:pt x="16802" y="155403"/>
                      <a:pt x="16802" y="155403"/>
                      <a:pt x="16802" y="155403"/>
                    </a:cubicBezTo>
                    <a:close/>
                    <a:moveTo>
                      <a:pt x="17214" y="139286"/>
                    </a:moveTo>
                    <a:cubicBezTo>
                      <a:pt x="16459" y="139286"/>
                      <a:pt x="15911" y="138669"/>
                      <a:pt x="15911" y="137915"/>
                    </a:cubicBezTo>
                    <a:lnTo>
                      <a:pt x="16116" y="129891"/>
                    </a:lnTo>
                    <a:cubicBezTo>
                      <a:pt x="16116" y="129136"/>
                      <a:pt x="16802" y="128588"/>
                      <a:pt x="17488" y="128588"/>
                    </a:cubicBezTo>
                    <a:cubicBezTo>
                      <a:pt x="18242" y="128588"/>
                      <a:pt x="18791" y="129205"/>
                      <a:pt x="18791" y="129959"/>
                    </a:cubicBezTo>
                    <a:lnTo>
                      <a:pt x="18585" y="137983"/>
                    </a:lnTo>
                    <a:cubicBezTo>
                      <a:pt x="18585" y="138738"/>
                      <a:pt x="18037" y="139286"/>
                      <a:pt x="17214" y="139286"/>
                    </a:cubicBezTo>
                    <a:cubicBezTo>
                      <a:pt x="17282" y="139286"/>
                      <a:pt x="17282" y="139286"/>
                      <a:pt x="17214" y="139286"/>
                    </a:cubicBezTo>
                    <a:close/>
                    <a:moveTo>
                      <a:pt x="17694" y="123238"/>
                    </a:moveTo>
                    <a:cubicBezTo>
                      <a:pt x="16939" y="123238"/>
                      <a:pt x="16391" y="122621"/>
                      <a:pt x="16391" y="121867"/>
                    </a:cubicBezTo>
                    <a:lnTo>
                      <a:pt x="16596" y="113843"/>
                    </a:lnTo>
                    <a:cubicBezTo>
                      <a:pt x="16596" y="113089"/>
                      <a:pt x="17214" y="112540"/>
                      <a:pt x="17968" y="112540"/>
                    </a:cubicBezTo>
                    <a:cubicBezTo>
                      <a:pt x="18722" y="112540"/>
                      <a:pt x="19271" y="113157"/>
                      <a:pt x="19271" y="113912"/>
                    </a:cubicBezTo>
                    <a:lnTo>
                      <a:pt x="19065" y="121935"/>
                    </a:lnTo>
                    <a:cubicBezTo>
                      <a:pt x="19065" y="122690"/>
                      <a:pt x="18448" y="123238"/>
                      <a:pt x="17694" y="123238"/>
                    </a:cubicBezTo>
                    <a:cubicBezTo>
                      <a:pt x="17694" y="123238"/>
                      <a:pt x="17694" y="123238"/>
                      <a:pt x="17694" y="123238"/>
                    </a:cubicBezTo>
                    <a:close/>
                    <a:moveTo>
                      <a:pt x="18174" y="107191"/>
                    </a:moveTo>
                    <a:cubicBezTo>
                      <a:pt x="17419" y="107191"/>
                      <a:pt x="16871" y="106574"/>
                      <a:pt x="16871" y="105819"/>
                    </a:cubicBezTo>
                    <a:lnTo>
                      <a:pt x="17076" y="97795"/>
                    </a:lnTo>
                    <a:cubicBezTo>
                      <a:pt x="17076" y="97041"/>
                      <a:pt x="17694" y="96492"/>
                      <a:pt x="18448" y="96492"/>
                    </a:cubicBezTo>
                    <a:cubicBezTo>
                      <a:pt x="19202" y="96492"/>
                      <a:pt x="19751" y="97110"/>
                      <a:pt x="19751" y="97864"/>
                    </a:cubicBezTo>
                    <a:lnTo>
                      <a:pt x="19545" y="105888"/>
                    </a:lnTo>
                    <a:cubicBezTo>
                      <a:pt x="19545" y="106574"/>
                      <a:pt x="18928" y="107191"/>
                      <a:pt x="18174" y="107191"/>
                    </a:cubicBezTo>
                    <a:cubicBezTo>
                      <a:pt x="18174" y="107191"/>
                      <a:pt x="18174" y="107191"/>
                      <a:pt x="18174" y="107191"/>
                    </a:cubicBezTo>
                    <a:close/>
                    <a:moveTo>
                      <a:pt x="18585" y="91074"/>
                    </a:moveTo>
                    <a:cubicBezTo>
                      <a:pt x="17831" y="91074"/>
                      <a:pt x="17282" y="90457"/>
                      <a:pt x="17282" y="89703"/>
                    </a:cubicBezTo>
                    <a:lnTo>
                      <a:pt x="17488" y="81679"/>
                    </a:lnTo>
                    <a:cubicBezTo>
                      <a:pt x="17488" y="80925"/>
                      <a:pt x="18105" y="80445"/>
                      <a:pt x="18860" y="80376"/>
                    </a:cubicBezTo>
                    <a:cubicBezTo>
                      <a:pt x="19614" y="80376"/>
                      <a:pt x="20163" y="80993"/>
                      <a:pt x="20163" y="81748"/>
                    </a:cubicBezTo>
                    <a:lnTo>
                      <a:pt x="19957" y="89771"/>
                    </a:lnTo>
                    <a:cubicBezTo>
                      <a:pt x="19957" y="90526"/>
                      <a:pt x="19408" y="91074"/>
                      <a:pt x="18585" y="91074"/>
                    </a:cubicBezTo>
                    <a:cubicBezTo>
                      <a:pt x="18654" y="91074"/>
                      <a:pt x="18654" y="91074"/>
                      <a:pt x="18585" y="91074"/>
                    </a:cubicBezTo>
                    <a:close/>
                    <a:moveTo>
                      <a:pt x="19065" y="75027"/>
                    </a:moveTo>
                    <a:cubicBezTo>
                      <a:pt x="18311" y="75027"/>
                      <a:pt x="17762" y="74410"/>
                      <a:pt x="17762" y="73655"/>
                    </a:cubicBezTo>
                    <a:lnTo>
                      <a:pt x="17968" y="65631"/>
                    </a:lnTo>
                    <a:cubicBezTo>
                      <a:pt x="17968" y="64877"/>
                      <a:pt x="18654" y="64328"/>
                      <a:pt x="19340" y="64328"/>
                    </a:cubicBezTo>
                    <a:cubicBezTo>
                      <a:pt x="20094" y="64328"/>
                      <a:pt x="20643" y="64945"/>
                      <a:pt x="20643" y="65700"/>
                    </a:cubicBezTo>
                    <a:lnTo>
                      <a:pt x="20437" y="73724"/>
                    </a:lnTo>
                    <a:cubicBezTo>
                      <a:pt x="20437" y="74410"/>
                      <a:pt x="19820" y="75027"/>
                      <a:pt x="19065" y="75027"/>
                    </a:cubicBezTo>
                    <a:cubicBezTo>
                      <a:pt x="19134" y="75027"/>
                      <a:pt x="19065" y="75027"/>
                      <a:pt x="19065" y="75027"/>
                    </a:cubicBezTo>
                    <a:close/>
                    <a:moveTo>
                      <a:pt x="19545" y="58910"/>
                    </a:moveTo>
                    <a:cubicBezTo>
                      <a:pt x="18791" y="58910"/>
                      <a:pt x="18242" y="58293"/>
                      <a:pt x="18242" y="57539"/>
                    </a:cubicBezTo>
                    <a:lnTo>
                      <a:pt x="18448" y="49515"/>
                    </a:lnTo>
                    <a:cubicBezTo>
                      <a:pt x="18448" y="48761"/>
                      <a:pt x="19134" y="48212"/>
                      <a:pt x="19820" y="48212"/>
                    </a:cubicBezTo>
                    <a:cubicBezTo>
                      <a:pt x="20574" y="48212"/>
                      <a:pt x="21123" y="48829"/>
                      <a:pt x="21123" y="49584"/>
                    </a:cubicBezTo>
                    <a:lnTo>
                      <a:pt x="20917" y="57607"/>
                    </a:lnTo>
                    <a:cubicBezTo>
                      <a:pt x="20917" y="58362"/>
                      <a:pt x="20300" y="58910"/>
                      <a:pt x="19545" y="58910"/>
                    </a:cubicBezTo>
                    <a:cubicBezTo>
                      <a:pt x="19545" y="58910"/>
                      <a:pt x="19545" y="58910"/>
                      <a:pt x="19545" y="58910"/>
                    </a:cubicBezTo>
                    <a:close/>
                    <a:moveTo>
                      <a:pt x="20025" y="42863"/>
                    </a:moveTo>
                    <a:cubicBezTo>
                      <a:pt x="19271" y="42863"/>
                      <a:pt x="18722" y="42246"/>
                      <a:pt x="18722" y="41491"/>
                    </a:cubicBezTo>
                    <a:lnTo>
                      <a:pt x="18928" y="33467"/>
                    </a:lnTo>
                    <a:cubicBezTo>
                      <a:pt x="18928" y="32713"/>
                      <a:pt x="19545" y="32164"/>
                      <a:pt x="20300" y="32164"/>
                    </a:cubicBezTo>
                    <a:cubicBezTo>
                      <a:pt x="21054" y="32164"/>
                      <a:pt x="21603" y="32781"/>
                      <a:pt x="21603" y="33536"/>
                    </a:cubicBezTo>
                    <a:lnTo>
                      <a:pt x="21397" y="41559"/>
                    </a:lnTo>
                    <a:cubicBezTo>
                      <a:pt x="21328" y="42246"/>
                      <a:pt x="20780" y="42863"/>
                      <a:pt x="20025" y="42863"/>
                    </a:cubicBezTo>
                    <a:cubicBezTo>
                      <a:pt x="20025" y="42863"/>
                      <a:pt x="20025" y="42863"/>
                      <a:pt x="20025" y="42863"/>
                    </a:cubicBezTo>
                    <a:close/>
                    <a:moveTo>
                      <a:pt x="20437" y="26746"/>
                    </a:moveTo>
                    <a:cubicBezTo>
                      <a:pt x="19683" y="26746"/>
                      <a:pt x="19134" y="26129"/>
                      <a:pt x="19134" y="25375"/>
                    </a:cubicBezTo>
                    <a:lnTo>
                      <a:pt x="19340" y="17351"/>
                    </a:lnTo>
                    <a:cubicBezTo>
                      <a:pt x="19340" y="16597"/>
                      <a:pt x="19957" y="16048"/>
                      <a:pt x="20711" y="16048"/>
                    </a:cubicBezTo>
                    <a:cubicBezTo>
                      <a:pt x="21466" y="16048"/>
                      <a:pt x="22014" y="16665"/>
                      <a:pt x="22014" y="17420"/>
                    </a:cubicBezTo>
                    <a:lnTo>
                      <a:pt x="21808" y="25443"/>
                    </a:lnTo>
                    <a:cubicBezTo>
                      <a:pt x="21808" y="26198"/>
                      <a:pt x="21191" y="26746"/>
                      <a:pt x="20437" y="26746"/>
                    </a:cubicBezTo>
                    <a:cubicBezTo>
                      <a:pt x="20505" y="26746"/>
                      <a:pt x="20437" y="26746"/>
                      <a:pt x="20437" y="26746"/>
                    </a:cubicBezTo>
                    <a:close/>
                    <a:moveTo>
                      <a:pt x="20917" y="10698"/>
                    </a:moveTo>
                    <a:cubicBezTo>
                      <a:pt x="20163" y="10698"/>
                      <a:pt x="19614" y="10081"/>
                      <a:pt x="19614" y="9327"/>
                    </a:cubicBezTo>
                    <a:lnTo>
                      <a:pt x="19820" y="1303"/>
                    </a:lnTo>
                    <a:cubicBezTo>
                      <a:pt x="19820" y="549"/>
                      <a:pt x="20505" y="0"/>
                      <a:pt x="21191" y="0"/>
                    </a:cubicBezTo>
                    <a:cubicBezTo>
                      <a:pt x="21946" y="0"/>
                      <a:pt x="22494" y="617"/>
                      <a:pt x="22494" y="1372"/>
                    </a:cubicBezTo>
                    <a:lnTo>
                      <a:pt x="22289" y="9396"/>
                    </a:lnTo>
                    <a:cubicBezTo>
                      <a:pt x="22289" y="10150"/>
                      <a:pt x="21671" y="10698"/>
                      <a:pt x="20917" y="10698"/>
                    </a:cubicBezTo>
                    <a:cubicBezTo>
                      <a:pt x="20917" y="10698"/>
                      <a:pt x="20917" y="10698"/>
                      <a:pt x="20917" y="10698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9ECA8624-5DF3-262F-B7C5-FBE5694D8397}"/>
                  </a:ext>
                </a:extLst>
              </p:cNvPr>
              <p:cNvSpPr/>
              <p:nvPr/>
            </p:nvSpPr>
            <p:spPr>
              <a:xfrm>
                <a:off x="978386" y="4770415"/>
                <a:ext cx="168706" cy="2742"/>
              </a:xfrm>
              <a:custGeom>
                <a:avLst/>
                <a:gdLst>
                  <a:gd name="connsiteX0" fmla="*/ 0 w 168706"/>
                  <a:gd name="connsiteY0" fmla="*/ 1371 h 2742"/>
                  <a:gd name="connsiteX1" fmla="*/ 1372 w 168706"/>
                  <a:gd name="connsiteY1" fmla="*/ 0 h 2742"/>
                  <a:gd name="connsiteX2" fmla="*/ 6515 w 168706"/>
                  <a:gd name="connsiteY2" fmla="*/ 0 h 2742"/>
                  <a:gd name="connsiteX3" fmla="*/ 7887 w 168706"/>
                  <a:gd name="connsiteY3" fmla="*/ 1371 h 2742"/>
                  <a:gd name="connsiteX4" fmla="*/ 6515 w 168706"/>
                  <a:gd name="connsiteY4" fmla="*/ 2743 h 2742"/>
                  <a:gd name="connsiteX5" fmla="*/ 1372 w 168706"/>
                  <a:gd name="connsiteY5" fmla="*/ 2743 h 2742"/>
                  <a:gd name="connsiteX6" fmla="*/ 0 w 168706"/>
                  <a:gd name="connsiteY6" fmla="*/ 1371 h 2742"/>
                  <a:gd name="connsiteX7" fmla="*/ 13167 w 168706"/>
                  <a:gd name="connsiteY7" fmla="*/ 1371 h 2742"/>
                  <a:gd name="connsiteX8" fmla="*/ 14539 w 168706"/>
                  <a:gd name="connsiteY8" fmla="*/ 0 h 2742"/>
                  <a:gd name="connsiteX9" fmla="*/ 22563 w 168706"/>
                  <a:gd name="connsiteY9" fmla="*/ 0 h 2742"/>
                  <a:gd name="connsiteX10" fmla="*/ 23934 w 168706"/>
                  <a:gd name="connsiteY10" fmla="*/ 1371 h 2742"/>
                  <a:gd name="connsiteX11" fmla="*/ 22563 w 168706"/>
                  <a:gd name="connsiteY11" fmla="*/ 2743 h 2742"/>
                  <a:gd name="connsiteX12" fmla="*/ 14539 w 168706"/>
                  <a:gd name="connsiteY12" fmla="*/ 2743 h 2742"/>
                  <a:gd name="connsiteX13" fmla="*/ 13167 w 168706"/>
                  <a:gd name="connsiteY13" fmla="*/ 1371 h 2742"/>
                  <a:gd name="connsiteX14" fmla="*/ 29284 w 168706"/>
                  <a:gd name="connsiteY14" fmla="*/ 1371 h 2742"/>
                  <a:gd name="connsiteX15" fmla="*/ 30655 w 168706"/>
                  <a:gd name="connsiteY15" fmla="*/ 0 h 2742"/>
                  <a:gd name="connsiteX16" fmla="*/ 38679 w 168706"/>
                  <a:gd name="connsiteY16" fmla="*/ 0 h 2742"/>
                  <a:gd name="connsiteX17" fmla="*/ 40051 w 168706"/>
                  <a:gd name="connsiteY17" fmla="*/ 1371 h 2742"/>
                  <a:gd name="connsiteX18" fmla="*/ 38679 w 168706"/>
                  <a:gd name="connsiteY18" fmla="*/ 2743 h 2742"/>
                  <a:gd name="connsiteX19" fmla="*/ 30655 w 168706"/>
                  <a:gd name="connsiteY19" fmla="*/ 2743 h 2742"/>
                  <a:gd name="connsiteX20" fmla="*/ 29284 w 168706"/>
                  <a:gd name="connsiteY20" fmla="*/ 1371 h 2742"/>
                  <a:gd name="connsiteX21" fmla="*/ 45331 w 168706"/>
                  <a:gd name="connsiteY21" fmla="*/ 1371 h 2742"/>
                  <a:gd name="connsiteX22" fmla="*/ 46703 w 168706"/>
                  <a:gd name="connsiteY22" fmla="*/ 0 h 2742"/>
                  <a:gd name="connsiteX23" fmla="*/ 54727 w 168706"/>
                  <a:gd name="connsiteY23" fmla="*/ 0 h 2742"/>
                  <a:gd name="connsiteX24" fmla="*/ 56098 w 168706"/>
                  <a:gd name="connsiteY24" fmla="*/ 1371 h 2742"/>
                  <a:gd name="connsiteX25" fmla="*/ 54727 w 168706"/>
                  <a:gd name="connsiteY25" fmla="*/ 2743 h 2742"/>
                  <a:gd name="connsiteX26" fmla="*/ 46703 w 168706"/>
                  <a:gd name="connsiteY26" fmla="*/ 2743 h 2742"/>
                  <a:gd name="connsiteX27" fmla="*/ 45331 w 168706"/>
                  <a:gd name="connsiteY27" fmla="*/ 1371 h 2742"/>
                  <a:gd name="connsiteX28" fmla="*/ 61448 w 168706"/>
                  <a:gd name="connsiteY28" fmla="*/ 1371 h 2742"/>
                  <a:gd name="connsiteX29" fmla="*/ 62819 w 168706"/>
                  <a:gd name="connsiteY29" fmla="*/ 0 h 2742"/>
                  <a:gd name="connsiteX30" fmla="*/ 70843 w 168706"/>
                  <a:gd name="connsiteY30" fmla="*/ 0 h 2742"/>
                  <a:gd name="connsiteX31" fmla="*/ 72215 w 168706"/>
                  <a:gd name="connsiteY31" fmla="*/ 1371 h 2742"/>
                  <a:gd name="connsiteX32" fmla="*/ 70843 w 168706"/>
                  <a:gd name="connsiteY32" fmla="*/ 2743 h 2742"/>
                  <a:gd name="connsiteX33" fmla="*/ 62819 w 168706"/>
                  <a:gd name="connsiteY33" fmla="*/ 2743 h 2742"/>
                  <a:gd name="connsiteX34" fmla="*/ 61448 w 168706"/>
                  <a:gd name="connsiteY34" fmla="*/ 1371 h 2742"/>
                  <a:gd name="connsiteX35" fmla="*/ 77495 w 168706"/>
                  <a:gd name="connsiteY35" fmla="*/ 1371 h 2742"/>
                  <a:gd name="connsiteX36" fmla="*/ 78867 w 168706"/>
                  <a:gd name="connsiteY36" fmla="*/ 0 h 2742"/>
                  <a:gd name="connsiteX37" fmla="*/ 86891 w 168706"/>
                  <a:gd name="connsiteY37" fmla="*/ 0 h 2742"/>
                  <a:gd name="connsiteX38" fmla="*/ 88262 w 168706"/>
                  <a:gd name="connsiteY38" fmla="*/ 1371 h 2742"/>
                  <a:gd name="connsiteX39" fmla="*/ 86891 w 168706"/>
                  <a:gd name="connsiteY39" fmla="*/ 2743 h 2742"/>
                  <a:gd name="connsiteX40" fmla="*/ 78867 w 168706"/>
                  <a:gd name="connsiteY40" fmla="*/ 2743 h 2742"/>
                  <a:gd name="connsiteX41" fmla="*/ 77495 w 168706"/>
                  <a:gd name="connsiteY41" fmla="*/ 1371 h 2742"/>
                  <a:gd name="connsiteX42" fmla="*/ 93612 w 168706"/>
                  <a:gd name="connsiteY42" fmla="*/ 1371 h 2742"/>
                  <a:gd name="connsiteX43" fmla="*/ 94983 w 168706"/>
                  <a:gd name="connsiteY43" fmla="*/ 0 h 2742"/>
                  <a:gd name="connsiteX44" fmla="*/ 103007 w 168706"/>
                  <a:gd name="connsiteY44" fmla="*/ 0 h 2742"/>
                  <a:gd name="connsiteX45" fmla="*/ 104379 w 168706"/>
                  <a:gd name="connsiteY45" fmla="*/ 1371 h 2742"/>
                  <a:gd name="connsiteX46" fmla="*/ 103007 w 168706"/>
                  <a:gd name="connsiteY46" fmla="*/ 2743 h 2742"/>
                  <a:gd name="connsiteX47" fmla="*/ 94983 w 168706"/>
                  <a:gd name="connsiteY47" fmla="*/ 2743 h 2742"/>
                  <a:gd name="connsiteX48" fmla="*/ 93612 w 168706"/>
                  <a:gd name="connsiteY48" fmla="*/ 1371 h 2742"/>
                  <a:gd name="connsiteX49" fmla="*/ 109659 w 168706"/>
                  <a:gd name="connsiteY49" fmla="*/ 1371 h 2742"/>
                  <a:gd name="connsiteX50" fmla="*/ 111031 w 168706"/>
                  <a:gd name="connsiteY50" fmla="*/ 0 h 2742"/>
                  <a:gd name="connsiteX51" fmla="*/ 119055 w 168706"/>
                  <a:gd name="connsiteY51" fmla="*/ 0 h 2742"/>
                  <a:gd name="connsiteX52" fmla="*/ 120426 w 168706"/>
                  <a:gd name="connsiteY52" fmla="*/ 1371 h 2742"/>
                  <a:gd name="connsiteX53" fmla="*/ 119055 w 168706"/>
                  <a:gd name="connsiteY53" fmla="*/ 2743 h 2742"/>
                  <a:gd name="connsiteX54" fmla="*/ 111031 w 168706"/>
                  <a:gd name="connsiteY54" fmla="*/ 2743 h 2742"/>
                  <a:gd name="connsiteX55" fmla="*/ 109659 w 168706"/>
                  <a:gd name="connsiteY55" fmla="*/ 1371 h 2742"/>
                  <a:gd name="connsiteX56" fmla="*/ 125776 w 168706"/>
                  <a:gd name="connsiteY56" fmla="*/ 1371 h 2742"/>
                  <a:gd name="connsiteX57" fmla="*/ 127147 w 168706"/>
                  <a:gd name="connsiteY57" fmla="*/ 0 h 2742"/>
                  <a:gd name="connsiteX58" fmla="*/ 135171 w 168706"/>
                  <a:gd name="connsiteY58" fmla="*/ 0 h 2742"/>
                  <a:gd name="connsiteX59" fmla="*/ 136543 w 168706"/>
                  <a:gd name="connsiteY59" fmla="*/ 1371 h 2742"/>
                  <a:gd name="connsiteX60" fmla="*/ 135171 w 168706"/>
                  <a:gd name="connsiteY60" fmla="*/ 2743 h 2742"/>
                  <a:gd name="connsiteX61" fmla="*/ 127147 w 168706"/>
                  <a:gd name="connsiteY61" fmla="*/ 2743 h 2742"/>
                  <a:gd name="connsiteX62" fmla="*/ 125776 w 168706"/>
                  <a:gd name="connsiteY62" fmla="*/ 1371 h 2742"/>
                  <a:gd name="connsiteX63" fmla="*/ 141823 w 168706"/>
                  <a:gd name="connsiteY63" fmla="*/ 1371 h 2742"/>
                  <a:gd name="connsiteX64" fmla="*/ 143195 w 168706"/>
                  <a:gd name="connsiteY64" fmla="*/ 0 h 2742"/>
                  <a:gd name="connsiteX65" fmla="*/ 151219 w 168706"/>
                  <a:gd name="connsiteY65" fmla="*/ 0 h 2742"/>
                  <a:gd name="connsiteX66" fmla="*/ 152591 w 168706"/>
                  <a:gd name="connsiteY66" fmla="*/ 1371 h 2742"/>
                  <a:gd name="connsiteX67" fmla="*/ 151219 w 168706"/>
                  <a:gd name="connsiteY67" fmla="*/ 2743 h 2742"/>
                  <a:gd name="connsiteX68" fmla="*/ 143195 w 168706"/>
                  <a:gd name="connsiteY68" fmla="*/ 2743 h 2742"/>
                  <a:gd name="connsiteX69" fmla="*/ 141823 w 168706"/>
                  <a:gd name="connsiteY69" fmla="*/ 1371 h 2742"/>
                  <a:gd name="connsiteX70" fmla="*/ 157940 w 168706"/>
                  <a:gd name="connsiteY70" fmla="*/ 1371 h 2742"/>
                  <a:gd name="connsiteX71" fmla="*/ 159311 w 168706"/>
                  <a:gd name="connsiteY71" fmla="*/ 0 h 2742"/>
                  <a:gd name="connsiteX72" fmla="*/ 167335 w 168706"/>
                  <a:gd name="connsiteY72" fmla="*/ 0 h 2742"/>
                  <a:gd name="connsiteX73" fmla="*/ 168707 w 168706"/>
                  <a:gd name="connsiteY73" fmla="*/ 1371 h 2742"/>
                  <a:gd name="connsiteX74" fmla="*/ 167335 w 168706"/>
                  <a:gd name="connsiteY74" fmla="*/ 2743 h 2742"/>
                  <a:gd name="connsiteX75" fmla="*/ 159311 w 168706"/>
                  <a:gd name="connsiteY75" fmla="*/ 2743 h 2742"/>
                  <a:gd name="connsiteX76" fmla="*/ 157940 w 168706"/>
                  <a:gd name="connsiteY76" fmla="*/ 1371 h 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168706" h="2742">
                    <a:moveTo>
                      <a:pt x="0" y="1371"/>
                    </a:moveTo>
                    <a:cubicBezTo>
                      <a:pt x="0" y="617"/>
                      <a:pt x="617" y="0"/>
                      <a:pt x="1372" y="0"/>
                    </a:cubicBezTo>
                    <a:lnTo>
                      <a:pt x="6515" y="0"/>
                    </a:lnTo>
                    <a:cubicBezTo>
                      <a:pt x="7269" y="0"/>
                      <a:pt x="7887" y="617"/>
                      <a:pt x="7887" y="1371"/>
                    </a:cubicBezTo>
                    <a:cubicBezTo>
                      <a:pt x="7887" y="2126"/>
                      <a:pt x="7269" y="2743"/>
                      <a:pt x="6515" y="2743"/>
                    </a:cubicBezTo>
                    <a:lnTo>
                      <a:pt x="1372" y="2743"/>
                    </a:lnTo>
                    <a:cubicBezTo>
                      <a:pt x="617" y="2743"/>
                      <a:pt x="0" y="2126"/>
                      <a:pt x="0" y="1371"/>
                    </a:cubicBezTo>
                    <a:close/>
                    <a:moveTo>
                      <a:pt x="13167" y="1371"/>
                    </a:moveTo>
                    <a:cubicBezTo>
                      <a:pt x="13167" y="617"/>
                      <a:pt x="13785" y="0"/>
                      <a:pt x="14539" y="0"/>
                    </a:cubicBezTo>
                    <a:lnTo>
                      <a:pt x="22563" y="0"/>
                    </a:lnTo>
                    <a:cubicBezTo>
                      <a:pt x="23317" y="0"/>
                      <a:pt x="23934" y="617"/>
                      <a:pt x="23934" y="1371"/>
                    </a:cubicBezTo>
                    <a:cubicBezTo>
                      <a:pt x="23934" y="2126"/>
                      <a:pt x="23317" y="2743"/>
                      <a:pt x="22563" y="2743"/>
                    </a:cubicBezTo>
                    <a:lnTo>
                      <a:pt x="14539" y="2743"/>
                    </a:lnTo>
                    <a:cubicBezTo>
                      <a:pt x="13785" y="2743"/>
                      <a:pt x="13167" y="2126"/>
                      <a:pt x="13167" y="1371"/>
                    </a:cubicBezTo>
                    <a:close/>
                    <a:moveTo>
                      <a:pt x="29284" y="1371"/>
                    </a:moveTo>
                    <a:cubicBezTo>
                      <a:pt x="29284" y="617"/>
                      <a:pt x="29901" y="0"/>
                      <a:pt x="30655" y="0"/>
                    </a:cubicBezTo>
                    <a:lnTo>
                      <a:pt x="38679" y="0"/>
                    </a:lnTo>
                    <a:cubicBezTo>
                      <a:pt x="39434" y="0"/>
                      <a:pt x="40051" y="617"/>
                      <a:pt x="40051" y="1371"/>
                    </a:cubicBezTo>
                    <a:cubicBezTo>
                      <a:pt x="40051" y="2126"/>
                      <a:pt x="39434" y="2743"/>
                      <a:pt x="38679" y="2743"/>
                    </a:cubicBezTo>
                    <a:lnTo>
                      <a:pt x="30655" y="2743"/>
                    </a:lnTo>
                    <a:cubicBezTo>
                      <a:pt x="29832" y="2743"/>
                      <a:pt x="29284" y="2126"/>
                      <a:pt x="29284" y="1371"/>
                    </a:cubicBezTo>
                    <a:close/>
                    <a:moveTo>
                      <a:pt x="45331" y="1371"/>
                    </a:moveTo>
                    <a:cubicBezTo>
                      <a:pt x="45331" y="617"/>
                      <a:pt x="45949" y="0"/>
                      <a:pt x="46703" y="0"/>
                    </a:cubicBezTo>
                    <a:lnTo>
                      <a:pt x="54727" y="0"/>
                    </a:lnTo>
                    <a:cubicBezTo>
                      <a:pt x="55481" y="0"/>
                      <a:pt x="56098" y="617"/>
                      <a:pt x="56098" y="1371"/>
                    </a:cubicBezTo>
                    <a:cubicBezTo>
                      <a:pt x="56098" y="2126"/>
                      <a:pt x="55481" y="2743"/>
                      <a:pt x="54727" y="2743"/>
                    </a:cubicBezTo>
                    <a:lnTo>
                      <a:pt x="46703" y="2743"/>
                    </a:lnTo>
                    <a:cubicBezTo>
                      <a:pt x="45949" y="2743"/>
                      <a:pt x="45331" y="2126"/>
                      <a:pt x="45331" y="1371"/>
                    </a:cubicBezTo>
                    <a:close/>
                    <a:moveTo>
                      <a:pt x="61448" y="1371"/>
                    </a:moveTo>
                    <a:cubicBezTo>
                      <a:pt x="61448" y="617"/>
                      <a:pt x="62065" y="0"/>
                      <a:pt x="62819" y="0"/>
                    </a:cubicBezTo>
                    <a:lnTo>
                      <a:pt x="70843" y="0"/>
                    </a:lnTo>
                    <a:cubicBezTo>
                      <a:pt x="71597" y="0"/>
                      <a:pt x="72215" y="617"/>
                      <a:pt x="72215" y="1371"/>
                    </a:cubicBezTo>
                    <a:cubicBezTo>
                      <a:pt x="72215" y="2126"/>
                      <a:pt x="71597" y="2743"/>
                      <a:pt x="70843" y="2743"/>
                    </a:cubicBezTo>
                    <a:lnTo>
                      <a:pt x="62819" y="2743"/>
                    </a:lnTo>
                    <a:cubicBezTo>
                      <a:pt x="62065" y="2743"/>
                      <a:pt x="61448" y="2126"/>
                      <a:pt x="61448" y="1371"/>
                    </a:cubicBezTo>
                    <a:close/>
                    <a:moveTo>
                      <a:pt x="77495" y="1371"/>
                    </a:moveTo>
                    <a:cubicBezTo>
                      <a:pt x="77495" y="617"/>
                      <a:pt x="78113" y="0"/>
                      <a:pt x="78867" y="0"/>
                    </a:cubicBezTo>
                    <a:lnTo>
                      <a:pt x="86891" y="0"/>
                    </a:lnTo>
                    <a:cubicBezTo>
                      <a:pt x="87645" y="0"/>
                      <a:pt x="88262" y="617"/>
                      <a:pt x="88262" y="1371"/>
                    </a:cubicBezTo>
                    <a:cubicBezTo>
                      <a:pt x="88262" y="2126"/>
                      <a:pt x="87645" y="2743"/>
                      <a:pt x="86891" y="2743"/>
                    </a:cubicBezTo>
                    <a:lnTo>
                      <a:pt x="78867" y="2743"/>
                    </a:lnTo>
                    <a:cubicBezTo>
                      <a:pt x="78113" y="2743"/>
                      <a:pt x="77495" y="2126"/>
                      <a:pt x="77495" y="1371"/>
                    </a:cubicBezTo>
                    <a:close/>
                    <a:moveTo>
                      <a:pt x="93612" y="1371"/>
                    </a:moveTo>
                    <a:cubicBezTo>
                      <a:pt x="93612" y="617"/>
                      <a:pt x="94229" y="0"/>
                      <a:pt x="94983" y="0"/>
                    </a:cubicBezTo>
                    <a:lnTo>
                      <a:pt x="103007" y="0"/>
                    </a:lnTo>
                    <a:cubicBezTo>
                      <a:pt x="103761" y="0"/>
                      <a:pt x="104379" y="617"/>
                      <a:pt x="104379" y="1371"/>
                    </a:cubicBezTo>
                    <a:cubicBezTo>
                      <a:pt x="104379" y="2126"/>
                      <a:pt x="103761" y="2743"/>
                      <a:pt x="103007" y="2743"/>
                    </a:cubicBezTo>
                    <a:lnTo>
                      <a:pt x="94983" y="2743"/>
                    </a:lnTo>
                    <a:cubicBezTo>
                      <a:pt x="94229" y="2743"/>
                      <a:pt x="93612" y="2126"/>
                      <a:pt x="93612" y="1371"/>
                    </a:cubicBezTo>
                    <a:close/>
                    <a:moveTo>
                      <a:pt x="109659" y="1371"/>
                    </a:moveTo>
                    <a:cubicBezTo>
                      <a:pt x="109659" y="617"/>
                      <a:pt x="110277" y="0"/>
                      <a:pt x="111031" y="0"/>
                    </a:cubicBezTo>
                    <a:lnTo>
                      <a:pt x="119055" y="0"/>
                    </a:lnTo>
                    <a:cubicBezTo>
                      <a:pt x="119809" y="0"/>
                      <a:pt x="120426" y="617"/>
                      <a:pt x="120426" y="1371"/>
                    </a:cubicBezTo>
                    <a:cubicBezTo>
                      <a:pt x="120426" y="2126"/>
                      <a:pt x="119809" y="2743"/>
                      <a:pt x="119055" y="2743"/>
                    </a:cubicBezTo>
                    <a:lnTo>
                      <a:pt x="111031" y="2743"/>
                    </a:lnTo>
                    <a:cubicBezTo>
                      <a:pt x="110277" y="2743"/>
                      <a:pt x="109659" y="2126"/>
                      <a:pt x="109659" y="1371"/>
                    </a:cubicBezTo>
                    <a:close/>
                    <a:moveTo>
                      <a:pt x="125776" y="1371"/>
                    </a:moveTo>
                    <a:cubicBezTo>
                      <a:pt x="125776" y="617"/>
                      <a:pt x="126393" y="0"/>
                      <a:pt x="127147" y="0"/>
                    </a:cubicBezTo>
                    <a:lnTo>
                      <a:pt x="135171" y="0"/>
                    </a:lnTo>
                    <a:cubicBezTo>
                      <a:pt x="135926" y="0"/>
                      <a:pt x="136543" y="617"/>
                      <a:pt x="136543" y="1371"/>
                    </a:cubicBezTo>
                    <a:cubicBezTo>
                      <a:pt x="136543" y="2126"/>
                      <a:pt x="135926" y="2743"/>
                      <a:pt x="135171" y="2743"/>
                    </a:cubicBezTo>
                    <a:lnTo>
                      <a:pt x="127147" y="2743"/>
                    </a:lnTo>
                    <a:cubicBezTo>
                      <a:pt x="126393" y="2743"/>
                      <a:pt x="125776" y="2126"/>
                      <a:pt x="125776" y="1371"/>
                    </a:cubicBezTo>
                    <a:close/>
                    <a:moveTo>
                      <a:pt x="141823" y="1371"/>
                    </a:moveTo>
                    <a:cubicBezTo>
                      <a:pt x="141823" y="617"/>
                      <a:pt x="142441" y="0"/>
                      <a:pt x="143195" y="0"/>
                    </a:cubicBezTo>
                    <a:lnTo>
                      <a:pt x="151219" y="0"/>
                    </a:lnTo>
                    <a:cubicBezTo>
                      <a:pt x="151973" y="0"/>
                      <a:pt x="152591" y="617"/>
                      <a:pt x="152591" y="1371"/>
                    </a:cubicBezTo>
                    <a:cubicBezTo>
                      <a:pt x="152591" y="2126"/>
                      <a:pt x="151973" y="2743"/>
                      <a:pt x="151219" y="2743"/>
                    </a:cubicBezTo>
                    <a:lnTo>
                      <a:pt x="143195" y="2743"/>
                    </a:lnTo>
                    <a:cubicBezTo>
                      <a:pt x="142441" y="2743"/>
                      <a:pt x="141823" y="2126"/>
                      <a:pt x="141823" y="1371"/>
                    </a:cubicBezTo>
                    <a:close/>
                    <a:moveTo>
                      <a:pt x="157940" y="1371"/>
                    </a:moveTo>
                    <a:cubicBezTo>
                      <a:pt x="157940" y="617"/>
                      <a:pt x="158557" y="0"/>
                      <a:pt x="159311" y="0"/>
                    </a:cubicBezTo>
                    <a:lnTo>
                      <a:pt x="167335" y="0"/>
                    </a:lnTo>
                    <a:cubicBezTo>
                      <a:pt x="168090" y="0"/>
                      <a:pt x="168707" y="617"/>
                      <a:pt x="168707" y="1371"/>
                    </a:cubicBezTo>
                    <a:cubicBezTo>
                      <a:pt x="168707" y="2126"/>
                      <a:pt x="168090" y="2743"/>
                      <a:pt x="167335" y="2743"/>
                    </a:cubicBezTo>
                    <a:lnTo>
                      <a:pt x="159311" y="2743"/>
                    </a:lnTo>
                    <a:cubicBezTo>
                      <a:pt x="158557" y="2743"/>
                      <a:pt x="157940" y="2126"/>
                      <a:pt x="157940" y="1371"/>
                    </a:cubicBezTo>
                    <a:close/>
                  </a:path>
                </a:pathLst>
              </a:custGeom>
              <a:solidFill>
                <a:srgbClr val="171C51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46046E39-D61F-E373-E86A-BE413898CA14}"/>
                  </a:ext>
                </a:extLst>
              </p:cNvPr>
              <p:cNvSpPr/>
              <p:nvPr/>
            </p:nvSpPr>
            <p:spPr>
              <a:xfrm>
                <a:off x="1002801" y="4009177"/>
                <a:ext cx="383087" cy="39433"/>
              </a:xfrm>
              <a:custGeom>
                <a:avLst/>
                <a:gdLst>
                  <a:gd name="connsiteX0" fmla="*/ 0 w 383087"/>
                  <a:gd name="connsiteY0" fmla="*/ 0 h 39433"/>
                  <a:gd name="connsiteX1" fmla="*/ 383088 w 383087"/>
                  <a:gd name="connsiteY1" fmla="*/ 39434 h 39433"/>
                  <a:gd name="connsiteX2" fmla="*/ 377876 w 383087"/>
                  <a:gd name="connsiteY2" fmla="*/ 0 h 39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3087" h="39433">
                    <a:moveTo>
                      <a:pt x="0" y="0"/>
                    </a:moveTo>
                    <a:lnTo>
                      <a:pt x="383088" y="39434"/>
                    </a:lnTo>
                    <a:lnTo>
                      <a:pt x="377876" y="0"/>
                    </a:lnTo>
                    <a:close/>
                  </a:path>
                </a:pathLst>
              </a:custGeom>
              <a:solidFill>
                <a:srgbClr val="000000">
                  <a:alpha val="40000"/>
                </a:srgbClr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4" name="图形 2">
              <a:extLst>
                <a:ext uri="{FF2B5EF4-FFF2-40B4-BE49-F238E27FC236}">
                  <a16:creationId xmlns:a16="http://schemas.microsoft.com/office/drawing/2014/main" id="{302E953F-11B7-94EB-D84C-A9444B361B67}"/>
                </a:ext>
              </a:extLst>
            </p:cNvPr>
            <p:cNvGrpSpPr/>
            <p:nvPr/>
          </p:nvGrpSpPr>
          <p:grpSpPr>
            <a:xfrm>
              <a:off x="777298" y="3275643"/>
              <a:ext cx="1114710" cy="942792"/>
              <a:chOff x="777298" y="3275643"/>
              <a:chExt cx="1114710" cy="942792"/>
            </a:xfrm>
          </p:grpSpPr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D38B6899-7246-C315-8005-99EBF5D08488}"/>
                  </a:ext>
                </a:extLst>
              </p:cNvPr>
              <p:cNvSpPr/>
              <p:nvPr/>
            </p:nvSpPr>
            <p:spPr>
              <a:xfrm>
                <a:off x="1114655" y="3466298"/>
                <a:ext cx="113431" cy="92445"/>
              </a:xfrm>
              <a:custGeom>
                <a:avLst/>
                <a:gdLst>
                  <a:gd name="connsiteX0" fmla="*/ 0 w 113431"/>
                  <a:gd name="connsiteY0" fmla="*/ 0 h 92445"/>
                  <a:gd name="connsiteX1" fmla="*/ 11521 w 113431"/>
                  <a:gd name="connsiteY1" fmla="*/ 92446 h 92445"/>
                  <a:gd name="connsiteX2" fmla="*/ 95395 w 113431"/>
                  <a:gd name="connsiteY2" fmla="*/ 79621 h 92445"/>
                  <a:gd name="connsiteX3" fmla="*/ 96012 w 113431"/>
                  <a:gd name="connsiteY3" fmla="*/ 77221 h 92445"/>
                  <a:gd name="connsiteX4" fmla="*/ 98961 w 113431"/>
                  <a:gd name="connsiteY4" fmla="*/ 65700 h 92445"/>
                  <a:gd name="connsiteX5" fmla="*/ 102116 w 113431"/>
                  <a:gd name="connsiteY5" fmla="*/ 53698 h 92445"/>
                  <a:gd name="connsiteX6" fmla="*/ 102116 w 113431"/>
                  <a:gd name="connsiteY6" fmla="*/ 53561 h 92445"/>
                  <a:gd name="connsiteX7" fmla="*/ 113431 w 113431"/>
                  <a:gd name="connsiteY7" fmla="*/ 9944 h 9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431" h="92445">
                    <a:moveTo>
                      <a:pt x="0" y="0"/>
                    </a:moveTo>
                    <a:lnTo>
                      <a:pt x="11521" y="92446"/>
                    </a:lnTo>
                    <a:lnTo>
                      <a:pt x="95395" y="79621"/>
                    </a:lnTo>
                    <a:lnTo>
                      <a:pt x="96012" y="77221"/>
                    </a:lnTo>
                    <a:lnTo>
                      <a:pt x="98961" y="65700"/>
                    </a:lnTo>
                    <a:lnTo>
                      <a:pt x="102116" y="53698"/>
                    </a:lnTo>
                    <a:lnTo>
                      <a:pt x="102116" y="53561"/>
                    </a:lnTo>
                    <a:lnTo>
                      <a:pt x="113431" y="9944"/>
                    </a:ln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D47EE56A-1521-F7A5-B1C7-B255439AE36C}"/>
                  </a:ext>
                </a:extLst>
              </p:cNvPr>
              <p:cNvSpPr/>
              <p:nvPr/>
            </p:nvSpPr>
            <p:spPr>
              <a:xfrm>
                <a:off x="1108144" y="3333326"/>
                <a:ext cx="191450" cy="198726"/>
              </a:xfrm>
              <a:custGeom>
                <a:avLst/>
                <a:gdLst>
                  <a:gd name="connsiteX0" fmla="*/ 64 w 191450"/>
                  <a:gd name="connsiteY0" fmla="*/ 99025 h 198726"/>
                  <a:gd name="connsiteX1" fmla="*/ 87847 w 191450"/>
                  <a:gd name="connsiteY1" fmla="*/ 198672 h 198726"/>
                  <a:gd name="connsiteX2" fmla="*/ 191128 w 191450"/>
                  <a:gd name="connsiteY2" fmla="*/ 92167 h 198726"/>
                  <a:gd name="connsiteX3" fmla="*/ 92167 w 191450"/>
                  <a:gd name="connsiteY3" fmla="*/ 64 h 198726"/>
                  <a:gd name="connsiteX4" fmla="*/ 64 w 191450"/>
                  <a:gd name="connsiteY4" fmla="*/ 99025 h 198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450" h="198726">
                    <a:moveTo>
                      <a:pt x="64" y="99025"/>
                    </a:moveTo>
                    <a:cubicBezTo>
                      <a:pt x="1985" y="151763"/>
                      <a:pt x="35109" y="200592"/>
                      <a:pt x="87847" y="198672"/>
                    </a:cubicBezTo>
                    <a:cubicBezTo>
                      <a:pt x="140585" y="196752"/>
                      <a:pt x="181390" y="197026"/>
                      <a:pt x="191128" y="92167"/>
                    </a:cubicBezTo>
                    <a:cubicBezTo>
                      <a:pt x="195997" y="39566"/>
                      <a:pt x="144905" y="-1856"/>
                      <a:pt x="92167" y="64"/>
                    </a:cubicBezTo>
                    <a:cubicBezTo>
                      <a:pt x="39429" y="1916"/>
                      <a:pt x="-1856" y="46287"/>
                      <a:pt x="64" y="99025"/>
                    </a:cubicBezTo>
                    <a:close/>
                  </a:path>
                </a:pathLst>
              </a:custGeom>
              <a:solidFill>
                <a:srgbClr val="FAE0B2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5B2AD94-0CB9-F1F6-B965-2710029B9FE2}"/>
                  </a:ext>
                </a:extLst>
              </p:cNvPr>
              <p:cNvSpPr/>
              <p:nvPr/>
            </p:nvSpPr>
            <p:spPr>
              <a:xfrm>
                <a:off x="1092401" y="3275643"/>
                <a:ext cx="278467" cy="214932"/>
              </a:xfrm>
              <a:custGeom>
                <a:avLst/>
                <a:gdLst>
                  <a:gd name="connsiteX0" fmla="*/ 114905 w 278467"/>
                  <a:gd name="connsiteY0" fmla="*/ 105890 h 214932"/>
                  <a:gd name="connsiteX1" fmla="*/ 62921 w 278467"/>
                  <a:gd name="connsiteY1" fmla="*/ 102461 h 214932"/>
                  <a:gd name="connsiteX2" fmla="*/ 56132 w 278467"/>
                  <a:gd name="connsiteY2" fmla="*/ 105136 h 214932"/>
                  <a:gd name="connsiteX3" fmla="*/ 47559 w 278467"/>
                  <a:gd name="connsiteY3" fmla="*/ 138123 h 214932"/>
                  <a:gd name="connsiteX4" fmla="*/ 30277 w 278467"/>
                  <a:gd name="connsiteY4" fmla="*/ 145941 h 214932"/>
                  <a:gd name="connsiteX5" fmla="*/ 43581 w 278467"/>
                  <a:gd name="connsiteY5" fmla="*/ 167132 h 214932"/>
                  <a:gd name="connsiteX6" fmla="*/ 32266 w 278467"/>
                  <a:gd name="connsiteY6" fmla="*/ 214932 h 214932"/>
                  <a:gd name="connsiteX7" fmla="*/ 2091 w 278467"/>
                  <a:gd name="connsiteY7" fmla="*/ 134968 h 214932"/>
                  <a:gd name="connsiteX8" fmla="*/ 78763 w 278467"/>
                  <a:gd name="connsiteY8" fmla="*/ 22977 h 214932"/>
                  <a:gd name="connsiteX9" fmla="*/ 167094 w 278467"/>
                  <a:gd name="connsiteY9" fmla="*/ 3706 h 214932"/>
                  <a:gd name="connsiteX10" fmla="*/ 278468 w 278467"/>
                  <a:gd name="connsiteY10" fmla="*/ 27846 h 214932"/>
                  <a:gd name="connsiteX11" fmla="*/ 161951 w 278467"/>
                  <a:gd name="connsiteY11" fmla="*/ 122418 h 214932"/>
                  <a:gd name="connsiteX12" fmla="*/ 114905 w 278467"/>
                  <a:gd name="connsiteY12" fmla="*/ 105890 h 214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8467" h="214932">
                    <a:moveTo>
                      <a:pt x="114905" y="105890"/>
                    </a:moveTo>
                    <a:cubicBezTo>
                      <a:pt x="98583" y="98209"/>
                      <a:pt x="79997" y="96769"/>
                      <a:pt x="62921" y="102461"/>
                    </a:cubicBezTo>
                    <a:cubicBezTo>
                      <a:pt x="60246" y="103353"/>
                      <a:pt x="57915" y="104244"/>
                      <a:pt x="56132" y="105136"/>
                    </a:cubicBezTo>
                    <a:cubicBezTo>
                      <a:pt x="46050" y="110073"/>
                      <a:pt x="47559" y="138123"/>
                      <a:pt x="47559" y="138123"/>
                    </a:cubicBezTo>
                    <a:cubicBezTo>
                      <a:pt x="47559" y="138123"/>
                      <a:pt x="34186" y="127561"/>
                      <a:pt x="30277" y="145941"/>
                    </a:cubicBezTo>
                    <a:cubicBezTo>
                      <a:pt x="26368" y="164320"/>
                      <a:pt x="43581" y="167132"/>
                      <a:pt x="43581" y="167132"/>
                    </a:cubicBezTo>
                    <a:lnTo>
                      <a:pt x="32266" y="214932"/>
                    </a:lnTo>
                    <a:cubicBezTo>
                      <a:pt x="32266" y="214932"/>
                      <a:pt x="14366" y="185786"/>
                      <a:pt x="2091" y="134968"/>
                    </a:cubicBezTo>
                    <a:cubicBezTo>
                      <a:pt x="-9774" y="85659"/>
                      <a:pt x="30620" y="7889"/>
                      <a:pt x="78763" y="22977"/>
                    </a:cubicBezTo>
                    <a:cubicBezTo>
                      <a:pt x="78763" y="22977"/>
                      <a:pt x="118814" y="-11039"/>
                      <a:pt x="167094" y="3706"/>
                    </a:cubicBezTo>
                    <a:cubicBezTo>
                      <a:pt x="219901" y="19822"/>
                      <a:pt x="256317" y="53358"/>
                      <a:pt x="278468" y="27846"/>
                    </a:cubicBezTo>
                    <a:cubicBezTo>
                      <a:pt x="278468" y="27846"/>
                      <a:pt x="263517" y="153279"/>
                      <a:pt x="161951" y="122418"/>
                    </a:cubicBezTo>
                    <a:lnTo>
                      <a:pt x="114905" y="105890"/>
                    </a:lnTo>
                    <a:close/>
                  </a:path>
                </a:pathLst>
              </a:custGeom>
              <a:solidFill>
                <a:srgbClr val="13375B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AB76354-E098-E0D4-5498-E413D644D3A6}"/>
                  </a:ext>
                </a:extLst>
              </p:cNvPr>
              <p:cNvSpPr/>
              <p:nvPr/>
            </p:nvSpPr>
            <p:spPr>
              <a:xfrm>
                <a:off x="1130977" y="3500039"/>
                <a:ext cx="82638" cy="56647"/>
              </a:xfrm>
              <a:custGeom>
                <a:avLst/>
                <a:gdLst>
                  <a:gd name="connsiteX0" fmla="*/ 76878 w 82638"/>
                  <a:gd name="connsiteY0" fmla="*/ 56647 h 56647"/>
                  <a:gd name="connsiteX1" fmla="*/ 82639 w 82638"/>
                  <a:gd name="connsiteY1" fmla="*/ 31959 h 56647"/>
                  <a:gd name="connsiteX2" fmla="*/ 0 w 82638"/>
                  <a:gd name="connsiteY2" fmla="*/ 0 h 56647"/>
                  <a:gd name="connsiteX3" fmla="*/ 76878 w 82638"/>
                  <a:gd name="connsiteY3" fmla="*/ 56647 h 5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638" h="56647">
                    <a:moveTo>
                      <a:pt x="76878" y="56647"/>
                    </a:moveTo>
                    <a:lnTo>
                      <a:pt x="82639" y="31959"/>
                    </a:lnTo>
                    <a:cubicBezTo>
                      <a:pt x="82639" y="31959"/>
                      <a:pt x="21808" y="36896"/>
                      <a:pt x="0" y="0"/>
                    </a:cubicBezTo>
                    <a:cubicBezTo>
                      <a:pt x="0" y="0"/>
                      <a:pt x="343" y="50201"/>
                      <a:pt x="76878" y="56647"/>
                    </a:cubicBezTo>
                    <a:close/>
                  </a:path>
                </a:pathLst>
              </a:custGeom>
              <a:solidFill>
                <a:srgbClr val="FE875E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6FB72D9F-0730-7374-0E66-33B531444135}"/>
                  </a:ext>
                </a:extLst>
              </p:cNvPr>
              <p:cNvSpPr/>
              <p:nvPr/>
            </p:nvSpPr>
            <p:spPr>
              <a:xfrm>
                <a:off x="987072" y="3544411"/>
                <a:ext cx="402396" cy="475877"/>
              </a:xfrm>
              <a:custGeom>
                <a:avLst/>
                <a:gdLst>
                  <a:gd name="connsiteX0" fmla="*/ 7910 w 402396"/>
                  <a:gd name="connsiteY0" fmla="*/ 316840 h 475877"/>
                  <a:gd name="connsiteX1" fmla="*/ 1258 w 402396"/>
                  <a:gd name="connsiteY1" fmla="*/ 197990 h 475877"/>
                  <a:gd name="connsiteX2" fmla="*/ 154123 w 402396"/>
                  <a:gd name="connsiteY2" fmla="*/ 2949 h 475877"/>
                  <a:gd name="connsiteX3" fmla="*/ 154740 w 402396"/>
                  <a:gd name="connsiteY3" fmla="*/ 2812 h 475877"/>
                  <a:gd name="connsiteX4" fmla="*/ 175931 w 402396"/>
                  <a:gd name="connsiteY4" fmla="*/ 137 h 475877"/>
                  <a:gd name="connsiteX5" fmla="*/ 178194 w 402396"/>
                  <a:gd name="connsiteY5" fmla="*/ 0 h 475877"/>
                  <a:gd name="connsiteX6" fmla="*/ 376116 w 402396"/>
                  <a:gd name="connsiteY6" fmla="*/ 176936 h 475877"/>
                  <a:gd name="connsiteX7" fmla="*/ 382357 w 402396"/>
                  <a:gd name="connsiteY7" fmla="*/ 288310 h 475877"/>
                  <a:gd name="connsiteX8" fmla="*/ 402245 w 402396"/>
                  <a:gd name="connsiteY8" fmla="*/ 452285 h 475877"/>
                  <a:gd name="connsiteX9" fmla="*/ 382906 w 402396"/>
                  <a:gd name="connsiteY9" fmla="*/ 474231 h 475877"/>
                  <a:gd name="connsiteX10" fmla="*/ 20666 w 402396"/>
                  <a:gd name="connsiteY10" fmla="*/ 475877 h 475877"/>
                  <a:gd name="connsiteX11" fmla="*/ 983 w 402396"/>
                  <a:gd name="connsiteY11" fmla="*/ 455303 h 475877"/>
                  <a:gd name="connsiteX12" fmla="*/ 7910 w 402396"/>
                  <a:gd name="connsiteY12" fmla="*/ 316840 h 475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2396" h="475877">
                    <a:moveTo>
                      <a:pt x="7910" y="316840"/>
                    </a:moveTo>
                    <a:lnTo>
                      <a:pt x="1258" y="197990"/>
                    </a:lnTo>
                    <a:cubicBezTo>
                      <a:pt x="-4091" y="102664"/>
                      <a:pt x="983" y="2880"/>
                      <a:pt x="154123" y="2949"/>
                    </a:cubicBezTo>
                    <a:cubicBezTo>
                      <a:pt x="154328" y="2880"/>
                      <a:pt x="154534" y="2880"/>
                      <a:pt x="154740" y="2812"/>
                    </a:cubicBezTo>
                    <a:cubicBezTo>
                      <a:pt x="164890" y="1166"/>
                      <a:pt x="172365" y="480"/>
                      <a:pt x="175931" y="137"/>
                    </a:cubicBezTo>
                    <a:cubicBezTo>
                      <a:pt x="177440" y="0"/>
                      <a:pt x="178194" y="0"/>
                      <a:pt x="178194" y="0"/>
                    </a:cubicBezTo>
                    <a:cubicBezTo>
                      <a:pt x="375705" y="0"/>
                      <a:pt x="370355" y="73381"/>
                      <a:pt x="376116" y="176936"/>
                    </a:cubicBezTo>
                    <a:lnTo>
                      <a:pt x="382357" y="288310"/>
                    </a:lnTo>
                    <a:lnTo>
                      <a:pt x="402245" y="452285"/>
                    </a:lnTo>
                    <a:cubicBezTo>
                      <a:pt x="403685" y="463944"/>
                      <a:pt x="394633" y="474162"/>
                      <a:pt x="382906" y="474231"/>
                    </a:cubicBezTo>
                    <a:lnTo>
                      <a:pt x="20666" y="475877"/>
                    </a:lnTo>
                    <a:cubicBezTo>
                      <a:pt x="9419" y="475945"/>
                      <a:pt x="435" y="466550"/>
                      <a:pt x="983" y="455303"/>
                    </a:cubicBezTo>
                    <a:lnTo>
                      <a:pt x="7910" y="316840"/>
                    </a:lnTo>
                    <a:close/>
                  </a:path>
                </a:pathLst>
              </a:custGeom>
              <a:solidFill>
                <a:srgbClr val="96D9C9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3A90765-F34E-B302-E1A3-C38C79CC319F}"/>
                  </a:ext>
                </a:extLst>
              </p:cNvPr>
              <p:cNvSpPr/>
              <p:nvPr/>
            </p:nvSpPr>
            <p:spPr>
              <a:xfrm>
                <a:off x="1141744" y="3544616"/>
                <a:ext cx="21191" cy="2674"/>
              </a:xfrm>
              <a:custGeom>
                <a:avLst/>
                <a:gdLst>
                  <a:gd name="connsiteX0" fmla="*/ 21191 w 21191"/>
                  <a:gd name="connsiteY0" fmla="*/ 0 h 2674"/>
                  <a:gd name="connsiteX1" fmla="*/ 0 w 21191"/>
                  <a:gd name="connsiteY1" fmla="*/ 2675 h 2674"/>
                  <a:gd name="connsiteX2" fmla="*/ 21191 w 21191"/>
                  <a:gd name="connsiteY2" fmla="*/ 0 h 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191" h="2674">
                    <a:moveTo>
                      <a:pt x="21191" y="0"/>
                    </a:moveTo>
                    <a:cubicBezTo>
                      <a:pt x="17625" y="275"/>
                      <a:pt x="10150" y="960"/>
                      <a:pt x="0" y="2675"/>
                    </a:cubicBezTo>
                    <a:cubicBezTo>
                      <a:pt x="6927" y="1372"/>
                      <a:pt x="14059" y="480"/>
                      <a:pt x="21191" y="0"/>
                    </a:cubicBezTo>
                    <a:close/>
                  </a:path>
                </a:pathLst>
              </a:custGeom>
              <a:solidFill>
                <a:srgbClr val="587CF8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1" name="图形 2">
                <a:extLst>
                  <a:ext uri="{FF2B5EF4-FFF2-40B4-BE49-F238E27FC236}">
                    <a16:creationId xmlns:a16="http://schemas.microsoft.com/office/drawing/2014/main" id="{490600FB-0861-3F89-B8EF-B433971EB928}"/>
                  </a:ext>
                </a:extLst>
              </p:cNvPr>
              <p:cNvGrpSpPr/>
              <p:nvPr/>
            </p:nvGrpSpPr>
            <p:grpSpPr>
              <a:xfrm>
                <a:off x="777298" y="3292859"/>
                <a:ext cx="1114710" cy="925575"/>
                <a:chOff x="777298" y="3292859"/>
                <a:chExt cx="1114710" cy="925575"/>
              </a:xfrm>
            </p:grpSpPr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A6198980-C370-1EA1-D9E3-EBEEC006C834}"/>
                    </a:ext>
                  </a:extLst>
                </p:cNvPr>
                <p:cNvSpPr/>
                <p:nvPr/>
              </p:nvSpPr>
              <p:spPr>
                <a:xfrm>
                  <a:off x="1603264" y="3292859"/>
                  <a:ext cx="288745" cy="242424"/>
                </a:xfrm>
                <a:custGeom>
                  <a:avLst/>
                  <a:gdLst>
                    <a:gd name="connsiteX0" fmla="*/ 288745 w 288745"/>
                    <a:gd name="connsiteY0" fmla="*/ 0 h 242424"/>
                    <a:gd name="connsiteX1" fmla="*/ 270640 w 288745"/>
                    <a:gd name="connsiteY1" fmla="*/ 39228 h 242424"/>
                    <a:gd name="connsiteX2" fmla="*/ 180046 w 288745"/>
                    <a:gd name="connsiteY2" fmla="*/ 234955 h 242424"/>
                    <a:gd name="connsiteX3" fmla="*/ 21215 w 288745"/>
                    <a:gd name="connsiteY3" fmla="*/ 198402 h 242424"/>
                    <a:gd name="connsiteX4" fmla="*/ 36302 w 288745"/>
                    <a:gd name="connsiteY4" fmla="*/ 56921 h 242424"/>
                    <a:gd name="connsiteX5" fmla="*/ 246569 w 288745"/>
                    <a:gd name="connsiteY5" fmla="*/ 9464 h 242424"/>
                    <a:gd name="connsiteX6" fmla="*/ 288745 w 288745"/>
                    <a:gd name="connsiteY6" fmla="*/ 0 h 242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745" h="242424">
                      <a:moveTo>
                        <a:pt x="288745" y="0"/>
                      </a:moveTo>
                      <a:lnTo>
                        <a:pt x="270640" y="39228"/>
                      </a:lnTo>
                      <a:lnTo>
                        <a:pt x="180046" y="234955"/>
                      </a:lnTo>
                      <a:cubicBezTo>
                        <a:pt x="180046" y="234955"/>
                        <a:pt x="76627" y="266982"/>
                        <a:pt x="21215" y="198402"/>
                      </a:cubicBezTo>
                      <a:cubicBezTo>
                        <a:pt x="-34129" y="129822"/>
                        <a:pt x="36302" y="56921"/>
                        <a:pt x="36302" y="56921"/>
                      </a:cubicBezTo>
                      <a:lnTo>
                        <a:pt x="246569" y="9464"/>
                      </a:lnTo>
                      <a:lnTo>
                        <a:pt x="288745" y="0"/>
                      </a:lnTo>
                      <a:close/>
                    </a:path>
                  </a:pathLst>
                </a:custGeom>
                <a:solidFill>
                  <a:srgbClr val="F7CC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83C68DBB-1249-C40A-3B0C-50CF5F82AF12}"/>
                    </a:ext>
                  </a:extLst>
                </p:cNvPr>
                <p:cNvSpPr/>
                <p:nvPr/>
              </p:nvSpPr>
              <p:spPr>
                <a:xfrm>
                  <a:off x="1083862" y="3495170"/>
                  <a:ext cx="699447" cy="568322"/>
                </a:xfrm>
                <a:custGeom>
                  <a:avLst/>
                  <a:gdLst>
                    <a:gd name="connsiteX0" fmla="*/ 699447 w 699447"/>
                    <a:gd name="connsiteY0" fmla="*/ 32644 h 568322"/>
                    <a:gd name="connsiteX1" fmla="*/ 35799 w 699447"/>
                    <a:gd name="connsiteY1" fmla="*/ 568322 h 568322"/>
                    <a:gd name="connsiteX2" fmla="*/ 0 w 699447"/>
                    <a:gd name="connsiteY2" fmla="*/ 523745 h 568322"/>
                    <a:gd name="connsiteX3" fmla="*/ 648835 w 699447"/>
                    <a:gd name="connsiteY3" fmla="*/ 0 h 568322"/>
                    <a:gd name="connsiteX4" fmla="*/ 645955 w 699447"/>
                    <a:gd name="connsiteY4" fmla="*/ 26746 h 568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9447" h="568322">
                      <a:moveTo>
                        <a:pt x="699447" y="32644"/>
                      </a:moveTo>
                      <a:lnTo>
                        <a:pt x="35799" y="568322"/>
                      </a:lnTo>
                      <a:lnTo>
                        <a:pt x="0" y="523745"/>
                      </a:lnTo>
                      <a:lnTo>
                        <a:pt x="648835" y="0"/>
                      </a:lnTo>
                      <a:lnTo>
                        <a:pt x="645955" y="26746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E4425179-45EA-90D8-0E03-A8E648DF61DA}"/>
                    </a:ext>
                  </a:extLst>
                </p:cNvPr>
                <p:cNvSpPr/>
                <p:nvPr/>
              </p:nvSpPr>
              <p:spPr>
                <a:xfrm>
                  <a:off x="975917" y="3349781"/>
                  <a:ext cx="684702" cy="580049"/>
                </a:xfrm>
                <a:custGeom>
                  <a:avLst/>
                  <a:gdLst>
                    <a:gd name="connsiteX0" fmla="*/ 684703 w 684702"/>
                    <a:gd name="connsiteY0" fmla="*/ 56373 h 580049"/>
                    <a:gd name="connsiteX1" fmla="*/ 35867 w 684702"/>
                    <a:gd name="connsiteY1" fmla="*/ 580050 h 580049"/>
                    <a:gd name="connsiteX2" fmla="*/ 0 w 684702"/>
                    <a:gd name="connsiteY2" fmla="*/ 535678 h 580049"/>
                    <a:gd name="connsiteX3" fmla="*/ 663649 w 684702"/>
                    <a:gd name="connsiteY3" fmla="*/ 0 h 580049"/>
                    <a:gd name="connsiteX4" fmla="*/ 657956 w 684702"/>
                    <a:gd name="connsiteY4" fmla="*/ 53287 h 580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702" h="580049">
                      <a:moveTo>
                        <a:pt x="684703" y="56373"/>
                      </a:moveTo>
                      <a:lnTo>
                        <a:pt x="35867" y="580050"/>
                      </a:lnTo>
                      <a:lnTo>
                        <a:pt x="0" y="535678"/>
                      </a:lnTo>
                      <a:lnTo>
                        <a:pt x="663649" y="0"/>
                      </a:lnTo>
                      <a:lnTo>
                        <a:pt x="657956" y="53287"/>
                      </a:lnTo>
                      <a:close/>
                    </a:path>
                  </a:pathLst>
                </a:custGeom>
                <a:solidFill>
                  <a:srgbClr val="FEC6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D99258DD-057E-D165-0160-8F8B108BDB53}"/>
                    </a:ext>
                  </a:extLst>
                </p:cNvPr>
                <p:cNvSpPr/>
                <p:nvPr/>
              </p:nvSpPr>
              <p:spPr>
                <a:xfrm>
                  <a:off x="1011785" y="3406153"/>
                  <a:ext cx="723519" cy="612762"/>
                </a:xfrm>
                <a:custGeom>
                  <a:avLst/>
                  <a:gdLst>
                    <a:gd name="connsiteX0" fmla="*/ 720913 w 723519"/>
                    <a:gd name="connsiteY0" fmla="*/ 89017 h 612762"/>
                    <a:gd name="connsiteX1" fmla="*/ 72078 w 723519"/>
                    <a:gd name="connsiteY1" fmla="*/ 612763 h 612762"/>
                    <a:gd name="connsiteX2" fmla="*/ 0 w 723519"/>
                    <a:gd name="connsiteY2" fmla="*/ 523677 h 612762"/>
                    <a:gd name="connsiteX3" fmla="*/ 648835 w 723519"/>
                    <a:gd name="connsiteY3" fmla="*/ 0 h 612762"/>
                    <a:gd name="connsiteX4" fmla="*/ 675582 w 723519"/>
                    <a:gd name="connsiteY4" fmla="*/ 2812 h 612762"/>
                    <a:gd name="connsiteX5" fmla="*/ 670095 w 723519"/>
                    <a:gd name="connsiteY5" fmla="*/ 56373 h 612762"/>
                    <a:gd name="connsiteX6" fmla="*/ 723519 w 723519"/>
                    <a:gd name="connsiteY6" fmla="*/ 62271 h 612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23519" h="612762">
                      <a:moveTo>
                        <a:pt x="720913" y="89017"/>
                      </a:moveTo>
                      <a:lnTo>
                        <a:pt x="72078" y="612763"/>
                      </a:lnTo>
                      <a:lnTo>
                        <a:pt x="0" y="523677"/>
                      </a:lnTo>
                      <a:lnTo>
                        <a:pt x="648835" y="0"/>
                      </a:lnTo>
                      <a:lnTo>
                        <a:pt x="675582" y="2812"/>
                      </a:lnTo>
                      <a:lnTo>
                        <a:pt x="670095" y="56373"/>
                      </a:lnTo>
                      <a:lnTo>
                        <a:pt x="723519" y="62271"/>
                      </a:lnTo>
                      <a:close/>
                    </a:path>
                  </a:pathLst>
                </a:custGeom>
                <a:solidFill>
                  <a:srgbClr val="F7F07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87171327-5F4E-F75F-2E73-F7E52CA85C1D}"/>
                    </a:ext>
                  </a:extLst>
                </p:cNvPr>
                <p:cNvSpPr/>
                <p:nvPr/>
              </p:nvSpPr>
              <p:spPr>
                <a:xfrm>
                  <a:off x="939161" y="3882863"/>
                  <a:ext cx="181261" cy="213539"/>
                </a:xfrm>
                <a:custGeom>
                  <a:avLst/>
                  <a:gdLst>
                    <a:gd name="connsiteX0" fmla="*/ 4661 w 181261"/>
                    <a:gd name="connsiteY0" fmla="*/ 36955 h 213539"/>
                    <a:gd name="connsiteX1" fmla="*/ 7815 w 181261"/>
                    <a:gd name="connsiteY1" fmla="*/ 7671 h 213539"/>
                    <a:gd name="connsiteX2" fmla="*/ 11656 w 181261"/>
                    <a:gd name="connsiteY2" fmla="*/ 4585 h 213539"/>
                    <a:gd name="connsiteX3" fmla="*/ 41077 w 181261"/>
                    <a:gd name="connsiteY3" fmla="*/ 7877 h 213539"/>
                    <a:gd name="connsiteX4" fmla="*/ 72761 w 181261"/>
                    <a:gd name="connsiteY4" fmla="*/ 47105 h 213539"/>
                    <a:gd name="connsiteX5" fmla="*/ 108902 w 181261"/>
                    <a:gd name="connsiteY5" fmla="*/ 92162 h 213539"/>
                    <a:gd name="connsiteX6" fmla="*/ 176797 w 181261"/>
                    <a:gd name="connsiteY6" fmla="*/ 176584 h 213539"/>
                    <a:gd name="connsiteX7" fmla="*/ 173436 w 181261"/>
                    <a:gd name="connsiteY7" fmla="*/ 205867 h 213539"/>
                    <a:gd name="connsiteX8" fmla="*/ 169596 w 181261"/>
                    <a:gd name="connsiteY8" fmla="*/ 208954 h 213539"/>
                    <a:gd name="connsiteX9" fmla="*/ 140655 w 181261"/>
                    <a:gd name="connsiteY9" fmla="*/ 206279 h 213539"/>
                    <a:gd name="connsiteX10" fmla="*/ 139832 w 181261"/>
                    <a:gd name="connsiteY10" fmla="*/ 204976 h 213539"/>
                    <a:gd name="connsiteX11" fmla="*/ 72624 w 181261"/>
                    <a:gd name="connsiteY11" fmla="*/ 121445 h 213539"/>
                    <a:gd name="connsiteX12" fmla="*/ 4661 w 181261"/>
                    <a:gd name="connsiteY12" fmla="*/ 36955 h 213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261" h="213539">
                      <a:moveTo>
                        <a:pt x="4661" y="36955"/>
                      </a:moveTo>
                      <a:cubicBezTo>
                        <a:pt x="-2609" y="27971"/>
                        <a:pt x="-1237" y="14941"/>
                        <a:pt x="7815" y="7671"/>
                      </a:cubicBezTo>
                      <a:lnTo>
                        <a:pt x="11656" y="4585"/>
                      </a:lnTo>
                      <a:cubicBezTo>
                        <a:pt x="20640" y="-2684"/>
                        <a:pt x="33807" y="-1107"/>
                        <a:pt x="41077" y="7877"/>
                      </a:cubicBezTo>
                      <a:lnTo>
                        <a:pt x="72761" y="47105"/>
                      </a:lnTo>
                      <a:lnTo>
                        <a:pt x="108902" y="92162"/>
                      </a:lnTo>
                      <a:lnTo>
                        <a:pt x="176797" y="176584"/>
                      </a:lnTo>
                      <a:cubicBezTo>
                        <a:pt x="183792" y="185568"/>
                        <a:pt x="182489" y="198735"/>
                        <a:pt x="173436" y="205867"/>
                      </a:cubicBezTo>
                      <a:lnTo>
                        <a:pt x="169596" y="208954"/>
                      </a:lnTo>
                      <a:cubicBezTo>
                        <a:pt x="160886" y="215949"/>
                        <a:pt x="148062" y="214851"/>
                        <a:pt x="140655" y="206279"/>
                      </a:cubicBezTo>
                      <a:cubicBezTo>
                        <a:pt x="140449" y="205730"/>
                        <a:pt x="140175" y="205456"/>
                        <a:pt x="139832" y="204976"/>
                      </a:cubicBezTo>
                      <a:lnTo>
                        <a:pt x="72624" y="121445"/>
                      </a:lnTo>
                      <a:lnTo>
                        <a:pt x="4661" y="3695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7D6B0C3B-4434-0F18-2504-9102C24907BA}"/>
                    </a:ext>
                  </a:extLst>
                </p:cNvPr>
                <p:cNvSpPr/>
                <p:nvPr/>
              </p:nvSpPr>
              <p:spPr>
                <a:xfrm>
                  <a:off x="902297" y="3911101"/>
                  <a:ext cx="181142" cy="213515"/>
                </a:xfrm>
                <a:custGeom>
                  <a:avLst/>
                  <a:gdLst>
                    <a:gd name="connsiteX0" fmla="*/ 3874 w 181142"/>
                    <a:gd name="connsiteY0" fmla="*/ 35943 h 213515"/>
                    <a:gd name="connsiteX1" fmla="*/ 7715 w 181142"/>
                    <a:gd name="connsiteY1" fmla="*/ 7756 h 213515"/>
                    <a:gd name="connsiteX2" fmla="*/ 11692 w 181142"/>
                    <a:gd name="connsiteY2" fmla="*/ 4533 h 213515"/>
                    <a:gd name="connsiteX3" fmla="*/ 40839 w 181142"/>
                    <a:gd name="connsiteY3" fmla="*/ 7756 h 213515"/>
                    <a:gd name="connsiteX4" fmla="*/ 41524 w 181142"/>
                    <a:gd name="connsiteY4" fmla="*/ 8648 h 213515"/>
                    <a:gd name="connsiteX5" fmla="*/ 109419 w 181142"/>
                    <a:gd name="connsiteY5" fmla="*/ 93070 h 213515"/>
                    <a:gd name="connsiteX6" fmla="*/ 177039 w 181142"/>
                    <a:gd name="connsiteY6" fmla="*/ 177492 h 213515"/>
                    <a:gd name="connsiteX7" fmla="*/ 177381 w 181142"/>
                    <a:gd name="connsiteY7" fmla="*/ 177903 h 213515"/>
                    <a:gd name="connsiteX8" fmla="*/ 173335 w 181142"/>
                    <a:gd name="connsiteY8" fmla="*/ 205747 h 213515"/>
                    <a:gd name="connsiteX9" fmla="*/ 169495 w 181142"/>
                    <a:gd name="connsiteY9" fmla="*/ 208833 h 213515"/>
                    <a:gd name="connsiteX10" fmla="*/ 141240 w 181142"/>
                    <a:gd name="connsiteY10" fmla="*/ 207050 h 213515"/>
                    <a:gd name="connsiteX11" fmla="*/ 140348 w 181142"/>
                    <a:gd name="connsiteY11" fmla="*/ 205610 h 213515"/>
                    <a:gd name="connsiteX12" fmla="*/ 4491 w 181142"/>
                    <a:gd name="connsiteY12" fmla="*/ 36697 h 213515"/>
                    <a:gd name="connsiteX13" fmla="*/ 3874 w 181142"/>
                    <a:gd name="connsiteY13" fmla="*/ 35943 h 213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1142" h="213515">
                      <a:moveTo>
                        <a:pt x="3874" y="35943"/>
                      </a:moveTo>
                      <a:cubicBezTo>
                        <a:pt x="-2504" y="27439"/>
                        <a:pt x="-858" y="14683"/>
                        <a:pt x="7715" y="7756"/>
                      </a:cubicBezTo>
                      <a:lnTo>
                        <a:pt x="11692" y="4533"/>
                      </a:lnTo>
                      <a:cubicBezTo>
                        <a:pt x="20539" y="-2600"/>
                        <a:pt x="33844" y="-1159"/>
                        <a:pt x="40839" y="7756"/>
                      </a:cubicBezTo>
                      <a:lnTo>
                        <a:pt x="41524" y="8648"/>
                      </a:lnTo>
                      <a:lnTo>
                        <a:pt x="109419" y="93070"/>
                      </a:lnTo>
                      <a:lnTo>
                        <a:pt x="177039" y="177492"/>
                      </a:lnTo>
                      <a:cubicBezTo>
                        <a:pt x="177176" y="177629"/>
                        <a:pt x="177244" y="177766"/>
                        <a:pt x="177381" y="177903"/>
                      </a:cubicBezTo>
                      <a:cubicBezTo>
                        <a:pt x="183622" y="186544"/>
                        <a:pt x="181976" y="199026"/>
                        <a:pt x="173335" y="205747"/>
                      </a:cubicBezTo>
                      <a:lnTo>
                        <a:pt x="169495" y="208833"/>
                      </a:lnTo>
                      <a:cubicBezTo>
                        <a:pt x="160922" y="215759"/>
                        <a:pt x="148784" y="214868"/>
                        <a:pt x="141240" y="207050"/>
                      </a:cubicBezTo>
                      <a:cubicBezTo>
                        <a:pt x="141034" y="206501"/>
                        <a:pt x="140691" y="206021"/>
                        <a:pt x="140348" y="205610"/>
                      </a:cubicBezTo>
                      <a:lnTo>
                        <a:pt x="4491" y="36697"/>
                      </a:lnTo>
                      <a:cubicBezTo>
                        <a:pt x="4354" y="36491"/>
                        <a:pt x="4080" y="36217"/>
                        <a:pt x="3874" y="359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522CE4BB-40DC-F468-D48C-8BB4E64D9096}"/>
                    </a:ext>
                  </a:extLst>
                </p:cNvPr>
                <p:cNvSpPr/>
                <p:nvPr/>
              </p:nvSpPr>
              <p:spPr>
                <a:xfrm>
                  <a:off x="866040" y="3940253"/>
                  <a:ext cx="181277" cy="213544"/>
                </a:xfrm>
                <a:custGeom>
                  <a:avLst/>
                  <a:gdLst>
                    <a:gd name="connsiteX0" fmla="*/ 11671 w 181277"/>
                    <a:gd name="connsiteY0" fmla="*/ 4390 h 213544"/>
                    <a:gd name="connsiteX1" fmla="*/ 40132 w 181277"/>
                    <a:gd name="connsiteY1" fmla="*/ 6722 h 213544"/>
                    <a:gd name="connsiteX2" fmla="*/ 40680 w 181277"/>
                    <a:gd name="connsiteY2" fmla="*/ 7751 h 213544"/>
                    <a:gd name="connsiteX3" fmla="*/ 176400 w 181277"/>
                    <a:gd name="connsiteY3" fmla="*/ 176732 h 213544"/>
                    <a:gd name="connsiteX4" fmla="*/ 177634 w 181277"/>
                    <a:gd name="connsiteY4" fmla="*/ 177966 h 213544"/>
                    <a:gd name="connsiteX5" fmla="*/ 173451 w 181277"/>
                    <a:gd name="connsiteY5" fmla="*/ 205947 h 213544"/>
                    <a:gd name="connsiteX6" fmla="*/ 169611 w 181277"/>
                    <a:gd name="connsiteY6" fmla="*/ 209033 h 213544"/>
                    <a:gd name="connsiteX7" fmla="*/ 140464 w 181277"/>
                    <a:gd name="connsiteY7" fmla="*/ 205810 h 213544"/>
                    <a:gd name="connsiteX8" fmla="*/ 4401 w 181277"/>
                    <a:gd name="connsiteY8" fmla="*/ 37034 h 213544"/>
                    <a:gd name="connsiteX9" fmla="*/ 4058 w 181277"/>
                    <a:gd name="connsiteY9" fmla="*/ 36349 h 213544"/>
                    <a:gd name="connsiteX10" fmla="*/ 7693 w 181277"/>
                    <a:gd name="connsiteY10" fmla="*/ 7614 h 213544"/>
                    <a:gd name="connsiteX11" fmla="*/ 11671 w 181277"/>
                    <a:gd name="connsiteY11" fmla="*/ 4390 h 213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1277" h="213544">
                      <a:moveTo>
                        <a:pt x="11671" y="4390"/>
                      </a:moveTo>
                      <a:cubicBezTo>
                        <a:pt x="20312" y="-2331"/>
                        <a:pt x="32999" y="-1165"/>
                        <a:pt x="40132" y="6722"/>
                      </a:cubicBezTo>
                      <a:cubicBezTo>
                        <a:pt x="40200" y="7134"/>
                        <a:pt x="40474" y="7408"/>
                        <a:pt x="40680" y="7751"/>
                      </a:cubicBezTo>
                      <a:lnTo>
                        <a:pt x="176400" y="176732"/>
                      </a:lnTo>
                      <a:cubicBezTo>
                        <a:pt x="176743" y="177143"/>
                        <a:pt x="177086" y="177623"/>
                        <a:pt x="177634" y="177966"/>
                      </a:cubicBezTo>
                      <a:cubicBezTo>
                        <a:pt x="183807" y="186813"/>
                        <a:pt x="181955" y="199020"/>
                        <a:pt x="173451" y="205947"/>
                      </a:cubicBezTo>
                      <a:lnTo>
                        <a:pt x="169611" y="209033"/>
                      </a:lnTo>
                      <a:cubicBezTo>
                        <a:pt x="160764" y="216165"/>
                        <a:pt x="147596" y="214657"/>
                        <a:pt x="140464" y="205810"/>
                      </a:cubicBezTo>
                      <a:lnTo>
                        <a:pt x="4401" y="37034"/>
                      </a:lnTo>
                      <a:lnTo>
                        <a:pt x="4058" y="36349"/>
                      </a:lnTo>
                      <a:cubicBezTo>
                        <a:pt x="-2525" y="27296"/>
                        <a:pt x="-948" y="14814"/>
                        <a:pt x="7693" y="7614"/>
                      </a:cubicBezTo>
                      <a:lnTo>
                        <a:pt x="11671" y="439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983E3F7A-78B2-AE98-4CE6-D2D095B15278}"/>
                    </a:ext>
                  </a:extLst>
                </p:cNvPr>
                <p:cNvSpPr/>
                <p:nvPr/>
              </p:nvSpPr>
              <p:spPr>
                <a:xfrm>
                  <a:off x="777298" y="3971733"/>
                  <a:ext cx="233251" cy="246702"/>
                </a:xfrm>
                <a:custGeom>
                  <a:avLst/>
                  <a:gdLst>
                    <a:gd name="connsiteX0" fmla="*/ 20928 w 233251"/>
                    <a:gd name="connsiteY0" fmla="*/ 54864 h 246702"/>
                    <a:gd name="connsiteX1" fmla="*/ 88891 w 233251"/>
                    <a:gd name="connsiteY1" fmla="*/ 0 h 246702"/>
                    <a:gd name="connsiteX2" fmla="*/ 92800 w 233251"/>
                    <a:gd name="connsiteY2" fmla="*/ 4869 h 246702"/>
                    <a:gd name="connsiteX3" fmla="*/ 93143 w 233251"/>
                    <a:gd name="connsiteY3" fmla="*/ 5555 h 246702"/>
                    <a:gd name="connsiteX4" fmla="*/ 229137 w 233251"/>
                    <a:gd name="connsiteY4" fmla="*/ 174330 h 246702"/>
                    <a:gd name="connsiteX5" fmla="*/ 233252 w 233251"/>
                    <a:gd name="connsiteY5" fmla="*/ 179748 h 246702"/>
                    <a:gd name="connsiteX6" fmla="*/ 165152 w 233251"/>
                    <a:gd name="connsiteY6" fmla="*/ 234475 h 246702"/>
                    <a:gd name="connsiteX7" fmla="*/ 87245 w 233251"/>
                    <a:gd name="connsiteY7" fmla="*/ 226040 h 246702"/>
                    <a:gd name="connsiteX8" fmla="*/ 12150 w 233251"/>
                    <a:gd name="connsiteY8" fmla="*/ 133045 h 246702"/>
                    <a:gd name="connsiteX9" fmla="*/ 20928 w 233251"/>
                    <a:gd name="connsiteY9" fmla="*/ 54864 h 24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3251" h="246702">
                      <a:moveTo>
                        <a:pt x="20928" y="54864"/>
                      </a:moveTo>
                      <a:lnTo>
                        <a:pt x="88891" y="0"/>
                      </a:lnTo>
                      <a:lnTo>
                        <a:pt x="92800" y="4869"/>
                      </a:lnTo>
                      <a:lnTo>
                        <a:pt x="93143" y="5555"/>
                      </a:lnTo>
                      <a:lnTo>
                        <a:pt x="229137" y="174330"/>
                      </a:lnTo>
                      <a:lnTo>
                        <a:pt x="233252" y="179748"/>
                      </a:lnTo>
                      <a:lnTo>
                        <a:pt x="165152" y="234475"/>
                      </a:lnTo>
                      <a:cubicBezTo>
                        <a:pt x="141149" y="253609"/>
                        <a:pt x="106242" y="249906"/>
                        <a:pt x="87245" y="226040"/>
                      </a:cubicBezTo>
                      <a:lnTo>
                        <a:pt x="12150" y="133045"/>
                      </a:lnTo>
                      <a:cubicBezTo>
                        <a:pt x="-6915" y="108974"/>
                        <a:pt x="-3212" y="74066"/>
                        <a:pt x="20928" y="54864"/>
                      </a:cubicBezTo>
                      <a:close/>
                    </a:path>
                  </a:pathLst>
                </a:custGeom>
                <a:solidFill>
                  <a:srgbClr val="F47458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2B1B02B2-4E37-E183-ADE4-BB1C7D1831E9}"/>
                    </a:ext>
                  </a:extLst>
                </p:cNvPr>
                <p:cNvSpPr/>
                <p:nvPr/>
              </p:nvSpPr>
              <p:spPr>
                <a:xfrm>
                  <a:off x="1849832" y="3292859"/>
                  <a:ext cx="42176" cy="39227"/>
                </a:xfrm>
                <a:custGeom>
                  <a:avLst/>
                  <a:gdLst>
                    <a:gd name="connsiteX0" fmla="*/ 42177 w 42176"/>
                    <a:gd name="connsiteY0" fmla="*/ 0 h 39227"/>
                    <a:gd name="connsiteX1" fmla="*/ 24071 w 42176"/>
                    <a:gd name="connsiteY1" fmla="*/ 39228 h 39227"/>
                    <a:gd name="connsiteX2" fmla="*/ 0 w 42176"/>
                    <a:gd name="connsiteY2" fmla="*/ 9395 h 39227"/>
                    <a:gd name="connsiteX3" fmla="*/ 42177 w 42176"/>
                    <a:gd name="connsiteY3" fmla="*/ 0 h 39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176" h="39227">
                      <a:moveTo>
                        <a:pt x="42177" y="0"/>
                      </a:moveTo>
                      <a:lnTo>
                        <a:pt x="24071" y="39228"/>
                      </a:lnTo>
                      <a:cubicBezTo>
                        <a:pt x="11933" y="33536"/>
                        <a:pt x="3017" y="22494"/>
                        <a:pt x="0" y="9395"/>
                      </a:cubicBezTo>
                      <a:lnTo>
                        <a:pt x="42177" y="0"/>
                      </a:lnTo>
                      <a:close/>
                    </a:path>
                  </a:pathLst>
                </a:custGeom>
                <a:solidFill>
                  <a:srgbClr val="13375B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2" name="图形 2">
                <a:extLst>
                  <a:ext uri="{FF2B5EF4-FFF2-40B4-BE49-F238E27FC236}">
                    <a16:creationId xmlns:a16="http://schemas.microsoft.com/office/drawing/2014/main" id="{E4ABF673-9AB2-807B-187F-0BD09EE246FD}"/>
                  </a:ext>
                </a:extLst>
              </p:cNvPr>
              <p:cNvGrpSpPr/>
              <p:nvPr/>
            </p:nvGrpSpPr>
            <p:grpSpPr>
              <a:xfrm>
                <a:off x="1289437" y="3768888"/>
                <a:ext cx="115756" cy="104254"/>
                <a:chOff x="1289437" y="3768888"/>
                <a:chExt cx="115756" cy="104254"/>
              </a:xfrm>
            </p:grpSpPr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0CFE0F9D-F7EA-2E90-9932-8BDCB684F68E}"/>
                    </a:ext>
                  </a:extLst>
                </p:cNvPr>
                <p:cNvSpPr/>
                <p:nvPr/>
              </p:nvSpPr>
              <p:spPr>
                <a:xfrm>
                  <a:off x="1289437" y="3796345"/>
                  <a:ext cx="90429" cy="76797"/>
                </a:xfrm>
                <a:custGeom>
                  <a:avLst/>
                  <a:gdLst>
                    <a:gd name="connsiteX0" fmla="*/ 57772 w 90429"/>
                    <a:gd name="connsiteY0" fmla="*/ 74506 h 76797"/>
                    <a:gd name="connsiteX1" fmla="*/ 42136 w 90429"/>
                    <a:gd name="connsiteY1" fmla="*/ 76495 h 76797"/>
                    <a:gd name="connsiteX2" fmla="*/ 302 w 90429"/>
                    <a:gd name="connsiteY2" fmla="*/ 44125 h 76797"/>
                    <a:gd name="connsiteX3" fmla="*/ 302 w 90429"/>
                    <a:gd name="connsiteY3" fmla="*/ 44125 h 76797"/>
                    <a:gd name="connsiteX4" fmla="*/ 32672 w 90429"/>
                    <a:gd name="connsiteY4" fmla="*/ 2291 h 76797"/>
                    <a:gd name="connsiteX5" fmla="*/ 48308 w 90429"/>
                    <a:gd name="connsiteY5" fmla="*/ 302 h 76797"/>
                    <a:gd name="connsiteX6" fmla="*/ 90142 w 90429"/>
                    <a:gd name="connsiteY6" fmla="*/ 32672 h 76797"/>
                    <a:gd name="connsiteX7" fmla="*/ 90142 w 90429"/>
                    <a:gd name="connsiteY7" fmla="*/ 32672 h 76797"/>
                    <a:gd name="connsiteX8" fmla="*/ 57772 w 90429"/>
                    <a:gd name="connsiteY8" fmla="*/ 74506 h 7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429" h="76797">
                      <a:moveTo>
                        <a:pt x="57772" y="74506"/>
                      </a:moveTo>
                      <a:lnTo>
                        <a:pt x="42136" y="76495"/>
                      </a:lnTo>
                      <a:cubicBezTo>
                        <a:pt x="21768" y="79101"/>
                        <a:pt x="2908" y="64562"/>
                        <a:pt x="302" y="44125"/>
                      </a:cubicBezTo>
                      <a:lnTo>
                        <a:pt x="302" y="44125"/>
                      </a:lnTo>
                      <a:cubicBezTo>
                        <a:pt x="-2304" y="23757"/>
                        <a:pt x="12235" y="4897"/>
                        <a:pt x="32672" y="2291"/>
                      </a:cubicBezTo>
                      <a:lnTo>
                        <a:pt x="48308" y="302"/>
                      </a:lnTo>
                      <a:cubicBezTo>
                        <a:pt x="68676" y="-2304"/>
                        <a:pt x="87536" y="12235"/>
                        <a:pt x="90142" y="32672"/>
                      </a:cubicBezTo>
                      <a:lnTo>
                        <a:pt x="90142" y="32672"/>
                      </a:lnTo>
                      <a:cubicBezTo>
                        <a:pt x="92679" y="53109"/>
                        <a:pt x="78141" y="71968"/>
                        <a:pt x="57772" y="74506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AFC554DB-0897-2BB9-A9F0-566B8596D287}"/>
                    </a:ext>
                  </a:extLst>
                </p:cNvPr>
                <p:cNvSpPr/>
                <p:nvPr/>
              </p:nvSpPr>
              <p:spPr>
                <a:xfrm>
                  <a:off x="1297379" y="3768888"/>
                  <a:ext cx="55369" cy="45694"/>
                </a:xfrm>
                <a:custGeom>
                  <a:avLst/>
                  <a:gdLst>
                    <a:gd name="connsiteX0" fmla="*/ 14032 w 55369"/>
                    <a:gd name="connsiteY0" fmla="*/ 42024 h 45694"/>
                    <a:gd name="connsiteX1" fmla="*/ 14032 w 55369"/>
                    <a:gd name="connsiteY1" fmla="*/ 42024 h 45694"/>
                    <a:gd name="connsiteX2" fmla="*/ 1139 w 55369"/>
                    <a:gd name="connsiteY2" fmla="*/ 39487 h 45694"/>
                    <a:gd name="connsiteX3" fmla="*/ 33165 w 55369"/>
                    <a:gd name="connsiteY3" fmla="*/ 3893 h 45694"/>
                    <a:gd name="connsiteX4" fmla="*/ 51476 w 55369"/>
                    <a:gd name="connsiteY4" fmla="*/ 3619 h 45694"/>
                    <a:gd name="connsiteX5" fmla="*/ 51476 w 55369"/>
                    <a:gd name="connsiteY5" fmla="*/ 3619 h 45694"/>
                    <a:gd name="connsiteX6" fmla="*/ 51751 w 55369"/>
                    <a:gd name="connsiteY6" fmla="*/ 21861 h 45694"/>
                    <a:gd name="connsiteX7" fmla="*/ 32411 w 55369"/>
                    <a:gd name="connsiteY7" fmla="*/ 41750 h 45694"/>
                    <a:gd name="connsiteX8" fmla="*/ 14032 w 55369"/>
                    <a:gd name="connsiteY8" fmla="*/ 42024 h 45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369" h="45694">
                      <a:moveTo>
                        <a:pt x="14032" y="42024"/>
                      </a:moveTo>
                      <a:lnTo>
                        <a:pt x="14032" y="42024"/>
                      </a:lnTo>
                      <a:cubicBezTo>
                        <a:pt x="8957" y="37086"/>
                        <a:pt x="-3868" y="44561"/>
                        <a:pt x="1139" y="39487"/>
                      </a:cubicBezTo>
                      <a:lnTo>
                        <a:pt x="33165" y="3893"/>
                      </a:lnTo>
                      <a:cubicBezTo>
                        <a:pt x="38103" y="-1181"/>
                        <a:pt x="46333" y="-1319"/>
                        <a:pt x="51476" y="3619"/>
                      </a:cubicBezTo>
                      <a:lnTo>
                        <a:pt x="51476" y="3619"/>
                      </a:lnTo>
                      <a:cubicBezTo>
                        <a:pt x="56551" y="8557"/>
                        <a:pt x="56688" y="16787"/>
                        <a:pt x="51751" y="21861"/>
                      </a:cubicBezTo>
                      <a:lnTo>
                        <a:pt x="32411" y="41750"/>
                      </a:lnTo>
                      <a:cubicBezTo>
                        <a:pt x="27405" y="46893"/>
                        <a:pt x="19175" y="47030"/>
                        <a:pt x="14032" y="42024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44A43EC6-FB0F-7951-FA3B-419DAC639C01}"/>
                    </a:ext>
                  </a:extLst>
                </p:cNvPr>
                <p:cNvSpPr/>
                <p:nvPr/>
              </p:nvSpPr>
              <p:spPr>
                <a:xfrm>
                  <a:off x="1332362" y="3792362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EAADA0E3-B1D1-95DB-A182-802C416D022F}"/>
                    </a:ext>
                  </a:extLst>
                </p:cNvPr>
                <p:cNvSpPr/>
                <p:nvPr/>
              </p:nvSpPr>
              <p:spPr>
                <a:xfrm>
                  <a:off x="1351770" y="380607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0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0" y="103"/>
                      </a:lnTo>
                      <a:cubicBezTo>
                        <a:pt x="45914" y="-789"/>
                        <a:pt x="52429" y="4218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3052F890-AE88-90BF-CADC-CCE5C958386F}"/>
                    </a:ext>
                  </a:extLst>
                </p:cNvPr>
                <p:cNvSpPr/>
                <p:nvPr/>
              </p:nvSpPr>
              <p:spPr>
                <a:xfrm>
                  <a:off x="1347244" y="3822948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994" y="25134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708D5BF1-2F13-1F23-B489-CC42452E753D}"/>
                    </a:ext>
                  </a:extLst>
                </p:cNvPr>
                <p:cNvSpPr/>
                <p:nvPr/>
              </p:nvSpPr>
              <p:spPr>
                <a:xfrm>
                  <a:off x="1333528" y="3840916"/>
                  <a:ext cx="53423" cy="29352"/>
                </a:xfrm>
                <a:custGeom>
                  <a:avLst/>
                  <a:gdLst>
                    <a:gd name="connsiteX0" fmla="*/ 103 w 53423"/>
                    <a:gd name="connsiteY0" fmla="*/ 18071 h 29352"/>
                    <a:gd name="connsiteX1" fmla="*/ 103 w 53423"/>
                    <a:gd name="connsiteY1" fmla="*/ 18071 h 29352"/>
                    <a:gd name="connsiteX2" fmla="*/ 11281 w 53423"/>
                    <a:gd name="connsiteY2" fmla="*/ 3600 h 29352"/>
                    <a:gd name="connsiteX3" fmla="*/ 38851 w 53423"/>
                    <a:gd name="connsiteY3" fmla="*/ 103 h 29352"/>
                    <a:gd name="connsiteX4" fmla="*/ 53321 w 53423"/>
                    <a:gd name="connsiteY4" fmla="*/ 11281 h 29352"/>
                    <a:gd name="connsiteX5" fmla="*/ 53321 w 53423"/>
                    <a:gd name="connsiteY5" fmla="*/ 11281 h 29352"/>
                    <a:gd name="connsiteX6" fmla="*/ 42142 w 53423"/>
                    <a:gd name="connsiteY6" fmla="*/ 25752 h 29352"/>
                    <a:gd name="connsiteX7" fmla="*/ 14573 w 53423"/>
                    <a:gd name="connsiteY7" fmla="*/ 29249 h 29352"/>
                    <a:gd name="connsiteX8" fmla="*/ 103 w 53423"/>
                    <a:gd name="connsiteY8" fmla="*/ 18071 h 29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423" h="29352">
                      <a:moveTo>
                        <a:pt x="103" y="18071"/>
                      </a:moveTo>
                      <a:lnTo>
                        <a:pt x="103" y="18071"/>
                      </a:lnTo>
                      <a:cubicBezTo>
                        <a:pt x="-789" y="11007"/>
                        <a:pt x="4218" y="4492"/>
                        <a:pt x="11281" y="3600"/>
                      </a:cubicBezTo>
                      <a:lnTo>
                        <a:pt x="38851" y="103"/>
                      </a:lnTo>
                      <a:cubicBezTo>
                        <a:pt x="45914" y="-789"/>
                        <a:pt x="52429" y="4217"/>
                        <a:pt x="53321" y="11281"/>
                      </a:cubicBezTo>
                      <a:lnTo>
                        <a:pt x="53321" y="11281"/>
                      </a:lnTo>
                      <a:cubicBezTo>
                        <a:pt x="54212" y="18345"/>
                        <a:pt x="49206" y="24860"/>
                        <a:pt x="42142" y="25752"/>
                      </a:cubicBezTo>
                      <a:lnTo>
                        <a:pt x="14573" y="29249"/>
                      </a:lnTo>
                      <a:cubicBezTo>
                        <a:pt x="7509" y="30141"/>
                        <a:pt x="1063" y="25135"/>
                        <a:pt x="103" y="1807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C865DE73-AA1C-6D6D-F558-CCF5FEBD4284}"/>
                    </a:ext>
                  </a:extLst>
                </p:cNvPr>
                <p:cNvSpPr/>
                <p:nvPr/>
              </p:nvSpPr>
              <p:spPr>
                <a:xfrm rot="-613140">
                  <a:off x="1343909" y="3809201"/>
                  <a:ext cx="42039" cy="2674"/>
                </a:xfrm>
                <a:custGeom>
                  <a:avLst/>
                  <a:gdLst>
                    <a:gd name="connsiteX0" fmla="*/ 0 w 42039"/>
                    <a:gd name="connsiteY0" fmla="*/ 0 h 2674"/>
                    <a:gd name="connsiteX1" fmla="*/ 42040 w 42039"/>
                    <a:gd name="connsiteY1" fmla="*/ 0 h 2674"/>
                    <a:gd name="connsiteX2" fmla="*/ 42040 w 42039"/>
                    <a:gd name="connsiteY2" fmla="*/ 2675 h 2674"/>
                    <a:gd name="connsiteX3" fmla="*/ 0 w 42039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039" h="2674">
                      <a:moveTo>
                        <a:pt x="0" y="0"/>
                      </a:moveTo>
                      <a:lnTo>
                        <a:pt x="42040" y="0"/>
                      </a:lnTo>
                      <a:lnTo>
                        <a:pt x="42040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84D046D8-8525-631F-94A3-15F17937BD73}"/>
                    </a:ext>
                  </a:extLst>
                </p:cNvPr>
                <p:cNvSpPr/>
                <p:nvPr/>
              </p:nvSpPr>
              <p:spPr>
                <a:xfrm rot="-613140">
                  <a:off x="1358365" y="3832206"/>
                  <a:ext cx="41216" cy="2674"/>
                </a:xfrm>
                <a:custGeom>
                  <a:avLst/>
                  <a:gdLst>
                    <a:gd name="connsiteX0" fmla="*/ 0 w 41216"/>
                    <a:gd name="connsiteY0" fmla="*/ 0 h 2674"/>
                    <a:gd name="connsiteX1" fmla="*/ 41217 w 41216"/>
                    <a:gd name="connsiteY1" fmla="*/ 0 h 2674"/>
                    <a:gd name="connsiteX2" fmla="*/ 41217 w 41216"/>
                    <a:gd name="connsiteY2" fmla="*/ 2675 h 2674"/>
                    <a:gd name="connsiteX3" fmla="*/ 0 w 41216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216" h="2674">
                      <a:moveTo>
                        <a:pt x="0" y="0"/>
                      </a:moveTo>
                      <a:lnTo>
                        <a:pt x="41217" y="0"/>
                      </a:lnTo>
                      <a:lnTo>
                        <a:pt x="4121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0932F3CB-5D5B-A2B1-9B5A-AA013371EF2C}"/>
                    </a:ext>
                  </a:extLst>
                </p:cNvPr>
                <p:cNvSpPr/>
                <p:nvPr/>
              </p:nvSpPr>
              <p:spPr>
                <a:xfrm rot="-613140">
                  <a:off x="1350085" y="3850998"/>
                  <a:ext cx="35387" cy="2674"/>
                </a:xfrm>
                <a:custGeom>
                  <a:avLst/>
                  <a:gdLst>
                    <a:gd name="connsiteX0" fmla="*/ 0 w 35387"/>
                    <a:gd name="connsiteY0" fmla="*/ 0 h 2674"/>
                    <a:gd name="connsiteX1" fmla="*/ 35387 w 35387"/>
                    <a:gd name="connsiteY1" fmla="*/ 0 h 2674"/>
                    <a:gd name="connsiteX2" fmla="*/ 35387 w 35387"/>
                    <a:gd name="connsiteY2" fmla="*/ 2675 h 2674"/>
                    <a:gd name="connsiteX3" fmla="*/ 0 w 35387"/>
                    <a:gd name="connsiteY3" fmla="*/ 2675 h 2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387" h="2674">
                      <a:moveTo>
                        <a:pt x="0" y="0"/>
                      </a:moveTo>
                      <a:lnTo>
                        <a:pt x="35387" y="0"/>
                      </a:lnTo>
                      <a:lnTo>
                        <a:pt x="35387" y="2675"/>
                      </a:lnTo>
                      <a:lnTo>
                        <a:pt x="0" y="2675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A6EC574-5665-2787-D597-F0632EE12903}"/>
                  </a:ext>
                </a:extLst>
              </p:cNvPr>
              <p:cNvSpPr/>
              <p:nvPr/>
            </p:nvSpPr>
            <p:spPr>
              <a:xfrm>
                <a:off x="990892" y="3571488"/>
                <a:ext cx="323055" cy="327417"/>
              </a:xfrm>
              <a:custGeom>
                <a:avLst/>
                <a:gdLst>
                  <a:gd name="connsiteX0" fmla="*/ 73836 w 323055"/>
                  <a:gd name="connsiteY0" fmla="*/ 12 h 327417"/>
                  <a:gd name="connsiteX1" fmla="*/ 318 w 323055"/>
                  <a:gd name="connsiteY1" fmla="*/ 82033 h 327417"/>
                  <a:gd name="connsiteX2" fmla="*/ 4982 w 323055"/>
                  <a:gd name="connsiteY2" fmla="*/ 123867 h 327417"/>
                  <a:gd name="connsiteX3" fmla="*/ 7999 w 323055"/>
                  <a:gd name="connsiteY3" fmla="*/ 139160 h 327417"/>
                  <a:gd name="connsiteX4" fmla="*/ 11428 w 323055"/>
                  <a:gd name="connsiteY4" fmla="*/ 154522 h 327417"/>
                  <a:gd name="connsiteX5" fmla="*/ 15269 w 323055"/>
                  <a:gd name="connsiteY5" fmla="*/ 169953 h 327417"/>
                  <a:gd name="connsiteX6" fmla="*/ 19658 w 323055"/>
                  <a:gd name="connsiteY6" fmla="*/ 185589 h 327417"/>
                  <a:gd name="connsiteX7" fmla="*/ 22127 w 323055"/>
                  <a:gd name="connsiteY7" fmla="*/ 193475 h 327417"/>
                  <a:gd name="connsiteX8" fmla="*/ 24801 w 323055"/>
                  <a:gd name="connsiteY8" fmla="*/ 201431 h 327417"/>
                  <a:gd name="connsiteX9" fmla="*/ 27476 w 323055"/>
                  <a:gd name="connsiteY9" fmla="*/ 209317 h 327417"/>
                  <a:gd name="connsiteX10" fmla="*/ 30631 w 323055"/>
                  <a:gd name="connsiteY10" fmla="*/ 217478 h 327417"/>
                  <a:gd name="connsiteX11" fmla="*/ 33854 w 323055"/>
                  <a:gd name="connsiteY11" fmla="*/ 225571 h 327417"/>
                  <a:gd name="connsiteX12" fmla="*/ 35500 w 323055"/>
                  <a:gd name="connsiteY12" fmla="*/ 229617 h 327417"/>
                  <a:gd name="connsiteX13" fmla="*/ 37420 w 323055"/>
                  <a:gd name="connsiteY13" fmla="*/ 233801 h 327417"/>
                  <a:gd name="connsiteX14" fmla="*/ 41329 w 323055"/>
                  <a:gd name="connsiteY14" fmla="*/ 242168 h 327417"/>
                  <a:gd name="connsiteX15" fmla="*/ 43318 w 323055"/>
                  <a:gd name="connsiteY15" fmla="*/ 246351 h 327417"/>
                  <a:gd name="connsiteX16" fmla="*/ 44278 w 323055"/>
                  <a:gd name="connsiteY16" fmla="*/ 248408 h 327417"/>
                  <a:gd name="connsiteX17" fmla="*/ 45924 w 323055"/>
                  <a:gd name="connsiteY17" fmla="*/ 251563 h 327417"/>
                  <a:gd name="connsiteX18" fmla="*/ 53468 w 323055"/>
                  <a:gd name="connsiteY18" fmla="*/ 264181 h 327417"/>
                  <a:gd name="connsiteX19" fmla="*/ 62314 w 323055"/>
                  <a:gd name="connsiteY19" fmla="*/ 275771 h 327417"/>
                  <a:gd name="connsiteX20" fmla="*/ 72053 w 323055"/>
                  <a:gd name="connsiteY20" fmla="*/ 285922 h 327417"/>
                  <a:gd name="connsiteX21" fmla="*/ 82340 w 323055"/>
                  <a:gd name="connsiteY21" fmla="*/ 294563 h 327417"/>
                  <a:gd name="connsiteX22" fmla="*/ 124036 w 323055"/>
                  <a:gd name="connsiteY22" fmla="*/ 316439 h 327417"/>
                  <a:gd name="connsiteX23" fmla="*/ 134049 w 323055"/>
                  <a:gd name="connsiteY23" fmla="*/ 319594 h 327417"/>
                  <a:gd name="connsiteX24" fmla="*/ 143788 w 323055"/>
                  <a:gd name="connsiteY24" fmla="*/ 322063 h 327417"/>
                  <a:gd name="connsiteX25" fmla="*/ 162510 w 323055"/>
                  <a:gd name="connsiteY25" fmla="*/ 325286 h 327417"/>
                  <a:gd name="connsiteX26" fmla="*/ 197691 w 323055"/>
                  <a:gd name="connsiteY26" fmla="*/ 327412 h 327417"/>
                  <a:gd name="connsiteX27" fmla="*/ 262225 w 323055"/>
                  <a:gd name="connsiteY27" fmla="*/ 320760 h 327417"/>
                  <a:gd name="connsiteX28" fmla="*/ 292675 w 323055"/>
                  <a:gd name="connsiteY28" fmla="*/ 313696 h 327417"/>
                  <a:gd name="connsiteX29" fmla="*/ 307625 w 323055"/>
                  <a:gd name="connsiteY29" fmla="*/ 309376 h 327417"/>
                  <a:gd name="connsiteX30" fmla="*/ 315100 w 323055"/>
                  <a:gd name="connsiteY30" fmla="*/ 306907 h 327417"/>
                  <a:gd name="connsiteX31" fmla="*/ 323056 w 323055"/>
                  <a:gd name="connsiteY31" fmla="*/ 304164 h 327417"/>
                  <a:gd name="connsiteX32" fmla="*/ 309888 w 323055"/>
                  <a:gd name="connsiteY32" fmla="*/ 231469 h 327417"/>
                  <a:gd name="connsiteX33" fmla="*/ 307008 w 323055"/>
                  <a:gd name="connsiteY33" fmla="*/ 231194 h 327417"/>
                  <a:gd name="connsiteX34" fmla="*/ 303785 w 323055"/>
                  <a:gd name="connsiteY34" fmla="*/ 230989 h 327417"/>
                  <a:gd name="connsiteX35" fmla="*/ 297201 w 323055"/>
                  <a:gd name="connsiteY35" fmla="*/ 230509 h 327417"/>
                  <a:gd name="connsiteX36" fmla="*/ 283965 w 323055"/>
                  <a:gd name="connsiteY36" fmla="*/ 229480 h 327417"/>
                  <a:gd name="connsiteX37" fmla="*/ 257768 w 323055"/>
                  <a:gd name="connsiteY37" fmla="*/ 226737 h 327417"/>
                  <a:gd name="connsiteX38" fmla="*/ 208801 w 323055"/>
                  <a:gd name="connsiteY38" fmla="*/ 217822 h 327417"/>
                  <a:gd name="connsiteX39" fmla="*/ 187953 w 323055"/>
                  <a:gd name="connsiteY39" fmla="*/ 211101 h 327417"/>
                  <a:gd name="connsiteX40" fmla="*/ 183427 w 323055"/>
                  <a:gd name="connsiteY40" fmla="*/ 209181 h 327417"/>
                  <a:gd name="connsiteX41" fmla="*/ 179243 w 323055"/>
                  <a:gd name="connsiteY41" fmla="*/ 207191 h 327417"/>
                  <a:gd name="connsiteX42" fmla="*/ 175540 w 323055"/>
                  <a:gd name="connsiteY42" fmla="*/ 205134 h 327417"/>
                  <a:gd name="connsiteX43" fmla="*/ 172317 w 323055"/>
                  <a:gd name="connsiteY43" fmla="*/ 203008 h 327417"/>
                  <a:gd name="connsiteX44" fmla="*/ 166350 w 323055"/>
                  <a:gd name="connsiteY44" fmla="*/ 190801 h 327417"/>
                  <a:gd name="connsiteX45" fmla="*/ 165047 w 323055"/>
                  <a:gd name="connsiteY45" fmla="*/ 185932 h 327417"/>
                  <a:gd name="connsiteX46" fmla="*/ 164362 w 323055"/>
                  <a:gd name="connsiteY46" fmla="*/ 183532 h 327417"/>
                  <a:gd name="connsiteX47" fmla="*/ 163813 w 323055"/>
                  <a:gd name="connsiteY47" fmla="*/ 180857 h 327417"/>
                  <a:gd name="connsiteX48" fmla="*/ 162647 w 323055"/>
                  <a:gd name="connsiteY48" fmla="*/ 175439 h 327417"/>
                  <a:gd name="connsiteX49" fmla="*/ 161413 w 323055"/>
                  <a:gd name="connsiteY49" fmla="*/ 170090 h 327417"/>
                  <a:gd name="connsiteX50" fmla="*/ 160384 w 323055"/>
                  <a:gd name="connsiteY50" fmla="*/ 164261 h 327417"/>
                  <a:gd name="connsiteX51" fmla="*/ 158327 w 323055"/>
                  <a:gd name="connsiteY51" fmla="*/ 152602 h 327417"/>
                  <a:gd name="connsiteX52" fmla="*/ 150165 w 323055"/>
                  <a:gd name="connsiteY52" fmla="*/ 68728 h 327417"/>
                  <a:gd name="connsiteX53" fmla="*/ 73836 w 323055"/>
                  <a:gd name="connsiteY53" fmla="*/ 12 h 327417"/>
                  <a:gd name="connsiteX54" fmla="*/ 73836 w 323055"/>
                  <a:gd name="connsiteY54" fmla="*/ 12 h 32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23055" h="327417">
                    <a:moveTo>
                      <a:pt x="73836" y="12"/>
                    </a:moveTo>
                    <a:cubicBezTo>
                      <a:pt x="30150" y="766"/>
                      <a:pt x="-3659" y="38485"/>
                      <a:pt x="318" y="82033"/>
                    </a:cubicBezTo>
                    <a:cubicBezTo>
                      <a:pt x="2033" y="100618"/>
                      <a:pt x="3747" y="116940"/>
                      <a:pt x="4982" y="123867"/>
                    </a:cubicBezTo>
                    <a:cubicBezTo>
                      <a:pt x="5805" y="128942"/>
                      <a:pt x="6970" y="134085"/>
                      <a:pt x="7999" y="139160"/>
                    </a:cubicBezTo>
                    <a:cubicBezTo>
                      <a:pt x="9028" y="144235"/>
                      <a:pt x="10125" y="149379"/>
                      <a:pt x="11428" y="154522"/>
                    </a:cubicBezTo>
                    <a:cubicBezTo>
                      <a:pt x="12663" y="159666"/>
                      <a:pt x="13828" y="164809"/>
                      <a:pt x="15269" y="169953"/>
                    </a:cubicBezTo>
                    <a:lnTo>
                      <a:pt x="19658" y="185589"/>
                    </a:lnTo>
                    <a:cubicBezTo>
                      <a:pt x="20344" y="188195"/>
                      <a:pt x="21235" y="190801"/>
                      <a:pt x="22127" y="193475"/>
                    </a:cubicBezTo>
                    <a:lnTo>
                      <a:pt x="24801" y="201431"/>
                    </a:lnTo>
                    <a:lnTo>
                      <a:pt x="27476" y="209317"/>
                    </a:lnTo>
                    <a:lnTo>
                      <a:pt x="30631" y="217478"/>
                    </a:lnTo>
                    <a:lnTo>
                      <a:pt x="33854" y="225571"/>
                    </a:lnTo>
                    <a:cubicBezTo>
                      <a:pt x="34402" y="226943"/>
                      <a:pt x="34882" y="228246"/>
                      <a:pt x="35500" y="229617"/>
                    </a:cubicBezTo>
                    <a:lnTo>
                      <a:pt x="37420" y="233801"/>
                    </a:lnTo>
                    <a:lnTo>
                      <a:pt x="41329" y="242168"/>
                    </a:lnTo>
                    <a:lnTo>
                      <a:pt x="43318" y="246351"/>
                    </a:lnTo>
                    <a:lnTo>
                      <a:pt x="44278" y="248408"/>
                    </a:lnTo>
                    <a:lnTo>
                      <a:pt x="45924" y="251563"/>
                    </a:lnTo>
                    <a:cubicBezTo>
                      <a:pt x="48324" y="255884"/>
                      <a:pt x="50724" y="260204"/>
                      <a:pt x="53468" y="264181"/>
                    </a:cubicBezTo>
                    <a:cubicBezTo>
                      <a:pt x="56280" y="268159"/>
                      <a:pt x="59228" y="272000"/>
                      <a:pt x="62314" y="275771"/>
                    </a:cubicBezTo>
                    <a:cubicBezTo>
                      <a:pt x="65469" y="279269"/>
                      <a:pt x="68761" y="282629"/>
                      <a:pt x="72053" y="285922"/>
                    </a:cubicBezTo>
                    <a:cubicBezTo>
                      <a:pt x="75413" y="289007"/>
                      <a:pt x="78842" y="291751"/>
                      <a:pt x="82340" y="294563"/>
                    </a:cubicBezTo>
                    <a:cubicBezTo>
                      <a:pt x="96399" y="305055"/>
                      <a:pt x="110595" y="311845"/>
                      <a:pt x="124036" y="316439"/>
                    </a:cubicBezTo>
                    <a:cubicBezTo>
                      <a:pt x="127328" y="317468"/>
                      <a:pt x="130826" y="318771"/>
                      <a:pt x="134049" y="319594"/>
                    </a:cubicBezTo>
                    <a:lnTo>
                      <a:pt x="143788" y="322063"/>
                    </a:lnTo>
                    <a:cubicBezTo>
                      <a:pt x="150097" y="323366"/>
                      <a:pt x="156475" y="324532"/>
                      <a:pt x="162510" y="325286"/>
                    </a:cubicBezTo>
                    <a:cubicBezTo>
                      <a:pt x="174717" y="326864"/>
                      <a:pt x="186444" y="327481"/>
                      <a:pt x="197691" y="327412"/>
                    </a:cubicBezTo>
                    <a:cubicBezTo>
                      <a:pt x="220323" y="327275"/>
                      <a:pt x="241583" y="324532"/>
                      <a:pt x="262225" y="320760"/>
                    </a:cubicBezTo>
                    <a:cubicBezTo>
                      <a:pt x="272512" y="318703"/>
                      <a:pt x="282662" y="316439"/>
                      <a:pt x="292675" y="313696"/>
                    </a:cubicBezTo>
                    <a:cubicBezTo>
                      <a:pt x="297681" y="312325"/>
                      <a:pt x="302619" y="310884"/>
                      <a:pt x="307625" y="309376"/>
                    </a:cubicBezTo>
                    <a:lnTo>
                      <a:pt x="315100" y="306907"/>
                    </a:lnTo>
                    <a:lnTo>
                      <a:pt x="323056" y="304164"/>
                    </a:lnTo>
                    <a:lnTo>
                      <a:pt x="309888" y="231469"/>
                    </a:lnTo>
                    <a:cubicBezTo>
                      <a:pt x="309271" y="231332"/>
                      <a:pt x="308037" y="231263"/>
                      <a:pt x="307008" y="231194"/>
                    </a:cubicBezTo>
                    <a:lnTo>
                      <a:pt x="303785" y="230989"/>
                    </a:lnTo>
                    <a:lnTo>
                      <a:pt x="297201" y="230509"/>
                    </a:lnTo>
                    <a:cubicBezTo>
                      <a:pt x="292812" y="230235"/>
                      <a:pt x="288354" y="229891"/>
                      <a:pt x="283965" y="229480"/>
                    </a:cubicBezTo>
                    <a:cubicBezTo>
                      <a:pt x="275118" y="228657"/>
                      <a:pt x="266409" y="227903"/>
                      <a:pt x="257768" y="226737"/>
                    </a:cubicBezTo>
                    <a:cubicBezTo>
                      <a:pt x="240554" y="224680"/>
                      <a:pt x="223889" y="221730"/>
                      <a:pt x="208801" y="217822"/>
                    </a:cubicBezTo>
                    <a:cubicBezTo>
                      <a:pt x="201258" y="215901"/>
                      <a:pt x="194262" y="213569"/>
                      <a:pt x="187953" y="211101"/>
                    </a:cubicBezTo>
                    <a:cubicBezTo>
                      <a:pt x="186444" y="210415"/>
                      <a:pt x="184730" y="209866"/>
                      <a:pt x="183427" y="209181"/>
                    </a:cubicBezTo>
                    <a:cubicBezTo>
                      <a:pt x="182055" y="208495"/>
                      <a:pt x="180615" y="207809"/>
                      <a:pt x="179243" y="207191"/>
                    </a:cubicBezTo>
                    <a:lnTo>
                      <a:pt x="175540" y="205134"/>
                    </a:lnTo>
                    <a:cubicBezTo>
                      <a:pt x="174237" y="204517"/>
                      <a:pt x="173414" y="203694"/>
                      <a:pt x="172317" y="203008"/>
                    </a:cubicBezTo>
                    <a:cubicBezTo>
                      <a:pt x="168339" y="200197"/>
                      <a:pt x="166350" y="190801"/>
                      <a:pt x="166350" y="190801"/>
                    </a:cubicBezTo>
                    <a:lnTo>
                      <a:pt x="165047" y="185932"/>
                    </a:lnTo>
                    <a:lnTo>
                      <a:pt x="164362" y="183532"/>
                    </a:lnTo>
                    <a:cubicBezTo>
                      <a:pt x="164156" y="182708"/>
                      <a:pt x="163950" y="181749"/>
                      <a:pt x="163813" y="180857"/>
                    </a:cubicBezTo>
                    <a:lnTo>
                      <a:pt x="162647" y="175439"/>
                    </a:lnTo>
                    <a:lnTo>
                      <a:pt x="161413" y="170090"/>
                    </a:lnTo>
                    <a:lnTo>
                      <a:pt x="160384" y="164261"/>
                    </a:lnTo>
                    <a:cubicBezTo>
                      <a:pt x="159698" y="160352"/>
                      <a:pt x="158944" y="156717"/>
                      <a:pt x="158327" y="152602"/>
                    </a:cubicBezTo>
                    <a:cubicBezTo>
                      <a:pt x="156955" y="144578"/>
                      <a:pt x="153389" y="105488"/>
                      <a:pt x="150165" y="68728"/>
                    </a:cubicBezTo>
                    <a:cubicBezTo>
                      <a:pt x="146531" y="29295"/>
                      <a:pt x="113269" y="-675"/>
                      <a:pt x="73836" y="12"/>
                    </a:cubicBezTo>
                    <a:lnTo>
                      <a:pt x="73836" y="12"/>
                    </a:lnTo>
                    <a:close/>
                  </a:path>
                </a:pathLst>
              </a:custGeom>
              <a:solidFill>
                <a:srgbClr val="50BFA5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4" name="图形 2">
                <a:extLst>
                  <a:ext uri="{FF2B5EF4-FFF2-40B4-BE49-F238E27FC236}">
                    <a16:creationId xmlns:a16="http://schemas.microsoft.com/office/drawing/2014/main" id="{4707A293-F945-6832-D7E8-744A7083A8EE}"/>
                  </a:ext>
                </a:extLst>
              </p:cNvPr>
              <p:cNvGrpSpPr/>
              <p:nvPr/>
            </p:nvGrpSpPr>
            <p:grpSpPr>
              <a:xfrm>
                <a:off x="1515621" y="3671331"/>
                <a:ext cx="81926" cy="85194"/>
                <a:chOff x="1515621" y="3671331"/>
                <a:chExt cx="81926" cy="85194"/>
              </a:xfrm>
            </p:grpSpPr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71A15EFF-D9B6-A2F8-E387-51F5D49C22FF}"/>
                    </a:ext>
                  </a:extLst>
                </p:cNvPr>
                <p:cNvSpPr/>
                <p:nvPr/>
              </p:nvSpPr>
              <p:spPr>
                <a:xfrm>
                  <a:off x="1515621" y="3710216"/>
                  <a:ext cx="44550" cy="46309"/>
                </a:xfrm>
                <a:custGeom>
                  <a:avLst/>
                  <a:gdLst>
                    <a:gd name="connsiteX0" fmla="*/ 4205 w 44550"/>
                    <a:gd name="connsiteY0" fmla="*/ 3382 h 46309"/>
                    <a:gd name="connsiteX1" fmla="*/ 4205 w 44550"/>
                    <a:gd name="connsiteY1" fmla="*/ 3382 h 46309"/>
                    <a:gd name="connsiteX2" fmla="*/ 3382 w 44550"/>
                    <a:gd name="connsiteY2" fmla="*/ 21624 h 46309"/>
                    <a:gd name="connsiteX3" fmla="*/ 22104 w 44550"/>
                    <a:gd name="connsiteY3" fmla="*/ 42129 h 46309"/>
                    <a:gd name="connsiteX4" fmla="*/ 40346 w 44550"/>
                    <a:gd name="connsiteY4" fmla="*/ 42952 h 46309"/>
                    <a:gd name="connsiteX5" fmla="*/ 40346 w 44550"/>
                    <a:gd name="connsiteY5" fmla="*/ 42952 h 46309"/>
                    <a:gd name="connsiteX6" fmla="*/ 41169 w 44550"/>
                    <a:gd name="connsiteY6" fmla="*/ 24710 h 46309"/>
                    <a:gd name="connsiteX7" fmla="*/ 22447 w 44550"/>
                    <a:gd name="connsiteY7" fmla="*/ 4205 h 46309"/>
                    <a:gd name="connsiteX8" fmla="*/ 4205 w 44550"/>
                    <a:gd name="connsiteY8" fmla="*/ 3382 h 46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50" h="46309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2104" y="42129"/>
                      </a:lnTo>
                      <a:cubicBezTo>
                        <a:pt x="26905" y="47342"/>
                        <a:pt x="35134" y="47753"/>
                        <a:pt x="40346" y="42952"/>
                      </a:cubicBezTo>
                      <a:lnTo>
                        <a:pt x="40346" y="42952"/>
                      </a:lnTo>
                      <a:cubicBezTo>
                        <a:pt x="45627" y="38152"/>
                        <a:pt x="45970" y="29922"/>
                        <a:pt x="41169" y="24710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E735E070-F559-41EE-E4F5-5A3E532F227A}"/>
                    </a:ext>
                  </a:extLst>
                </p:cNvPr>
                <p:cNvSpPr/>
                <p:nvPr/>
              </p:nvSpPr>
              <p:spPr>
                <a:xfrm>
                  <a:off x="1525839" y="3688407"/>
                  <a:ext cx="49944" cy="52232"/>
                </a:xfrm>
                <a:custGeom>
                  <a:avLst/>
                  <a:gdLst>
                    <a:gd name="connsiteX0" fmla="*/ 4205 w 49944"/>
                    <a:gd name="connsiteY0" fmla="*/ 3382 h 52232"/>
                    <a:gd name="connsiteX1" fmla="*/ 4205 w 49944"/>
                    <a:gd name="connsiteY1" fmla="*/ 3382 h 52232"/>
                    <a:gd name="connsiteX2" fmla="*/ 3382 w 49944"/>
                    <a:gd name="connsiteY2" fmla="*/ 21624 h 52232"/>
                    <a:gd name="connsiteX3" fmla="*/ 27522 w 49944"/>
                    <a:gd name="connsiteY3" fmla="*/ 48027 h 52232"/>
                    <a:gd name="connsiteX4" fmla="*/ 45764 w 49944"/>
                    <a:gd name="connsiteY4" fmla="*/ 48850 h 52232"/>
                    <a:gd name="connsiteX5" fmla="*/ 45764 w 49944"/>
                    <a:gd name="connsiteY5" fmla="*/ 48850 h 52232"/>
                    <a:gd name="connsiteX6" fmla="*/ 46587 w 49944"/>
                    <a:gd name="connsiteY6" fmla="*/ 30608 h 52232"/>
                    <a:gd name="connsiteX7" fmla="*/ 22447 w 49944"/>
                    <a:gd name="connsiteY7" fmla="*/ 4205 h 52232"/>
                    <a:gd name="connsiteX8" fmla="*/ 4205 w 49944"/>
                    <a:gd name="connsiteY8" fmla="*/ 3382 h 5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944" h="52232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412"/>
                        <a:pt x="3382" y="21624"/>
                      </a:cubicBezTo>
                      <a:lnTo>
                        <a:pt x="27522" y="48027"/>
                      </a:lnTo>
                      <a:cubicBezTo>
                        <a:pt x="32322" y="53308"/>
                        <a:pt x="40552" y="53651"/>
                        <a:pt x="45764" y="48850"/>
                      </a:cubicBezTo>
                      <a:lnTo>
                        <a:pt x="45764" y="48850"/>
                      </a:lnTo>
                      <a:cubicBezTo>
                        <a:pt x="50976" y="44050"/>
                        <a:pt x="51388" y="35820"/>
                        <a:pt x="46587" y="30608"/>
                      </a:cubicBezTo>
                      <a:lnTo>
                        <a:pt x="22447" y="4205"/>
                      </a:lnTo>
                      <a:cubicBezTo>
                        <a:pt x="17715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A34E574-DDEA-A22D-406A-1D859BD50669}"/>
                    </a:ext>
                  </a:extLst>
                </p:cNvPr>
                <p:cNvSpPr/>
                <p:nvPr/>
              </p:nvSpPr>
              <p:spPr>
                <a:xfrm>
                  <a:off x="1545203" y="3680109"/>
                  <a:ext cx="44526" cy="46333"/>
                </a:xfrm>
                <a:custGeom>
                  <a:avLst/>
                  <a:gdLst>
                    <a:gd name="connsiteX0" fmla="*/ 4180 w 44526"/>
                    <a:gd name="connsiteY0" fmla="*/ 3381 h 46333"/>
                    <a:gd name="connsiteX1" fmla="*/ 4180 w 44526"/>
                    <a:gd name="connsiteY1" fmla="*/ 3381 h 46333"/>
                    <a:gd name="connsiteX2" fmla="*/ 3358 w 44526"/>
                    <a:gd name="connsiteY2" fmla="*/ 21624 h 46333"/>
                    <a:gd name="connsiteX3" fmla="*/ 22080 w 44526"/>
                    <a:gd name="connsiteY3" fmla="*/ 42129 h 46333"/>
                    <a:gd name="connsiteX4" fmla="*/ 40322 w 44526"/>
                    <a:gd name="connsiteY4" fmla="*/ 42952 h 46333"/>
                    <a:gd name="connsiteX5" fmla="*/ 40322 w 44526"/>
                    <a:gd name="connsiteY5" fmla="*/ 42952 h 46333"/>
                    <a:gd name="connsiteX6" fmla="*/ 41145 w 44526"/>
                    <a:gd name="connsiteY6" fmla="*/ 24710 h 46333"/>
                    <a:gd name="connsiteX7" fmla="*/ 22423 w 44526"/>
                    <a:gd name="connsiteY7" fmla="*/ 4205 h 46333"/>
                    <a:gd name="connsiteX8" fmla="*/ 4180 w 44526"/>
                    <a:gd name="connsiteY8" fmla="*/ 3381 h 4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526" h="46333">
                      <a:moveTo>
                        <a:pt x="4180" y="3381"/>
                      </a:moveTo>
                      <a:lnTo>
                        <a:pt x="4180" y="3381"/>
                      </a:lnTo>
                      <a:cubicBezTo>
                        <a:pt x="-1032" y="8182"/>
                        <a:pt x="-1443" y="16412"/>
                        <a:pt x="3358" y="21624"/>
                      </a:cubicBezTo>
                      <a:lnTo>
                        <a:pt x="22080" y="42129"/>
                      </a:lnTo>
                      <a:cubicBezTo>
                        <a:pt x="26880" y="47410"/>
                        <a:pt x="35110" y="47753"/>
                        <a:pt x="40322" y="42952"/>
                      </a:cubicBezTo>
                      <a:lnTo>
                        <a:pt x="40322" y="42952"/>
                      </a:lnTo>
                      <a:cubicBezTo>
                        <a:pt x="45603" y="38151"/>
                        <a:pt x="45946" y="29922"/>
                        <a:pt x="41145" y="24710"/>
                      </a:cubicBezTo>
                      <a:lnTo>
                        <a:pt x="22423" y="4205"/>
                      </a:lnTo>
                      <a:cubicBezTo>
                        <a:pt x="17691" y="-1076"/>
                        <a:pt x="9461" y="-1419"/>
                        <a:pt x="4180" y="3381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E2EEC6D1-1F42-50CD-CAB5-881E1BB165A4}"/>
                    </a:ext>
                  </a:extLst>
                </p:cNvPr>
                <p:cNvSpPr/>
                <p:nvPr/>
              </p:nvSpPr>
              <p:spPr>
                <a:xfrm>
                  <a:off x="1563421" y="3671331"/>
                  <a:ext cx="34126" cy="34881"/>
                </a:xfrm>
                <a:custGeom>
                  <a:avLst/>
                  <a:gdLst>
                    <a:gd name="connsiteX0" fmla="*/ 4205 w 34126"/>
                    <a:gd name="connsiteY0" fmla="*/ 3382 h 34881"/>
                    <a:gd name="connsiteX1" fmla="*/ 4205 w 34126"/>
                    <a:gd name="connsiteY1" fmla="*/ 3382 h 34881"/>
                    <a:gd name="connsiteX2" fmla="*/ 3382 w 34126"/>
                    <a:gd name="connsiteY2" fmla="*/ 21624 h 34881"/>
                    <a:gd name="connsiteX3" fmla="*/ 11680 w 34126"/>
                    <a:gd name="connsiteY3" fmla="*/ 30676 h 34881"/>
                    <a:gd name="connsiteX4" fmla="*/ 29922 w 34126"/>
                    <a:gd name="connsiteY4" fmla="*/ 31499 h 34881"/>
                    <a:gd name="connsiteX5" fmla="*/ 29922 w 34126"/>
                    <a:gd name="connsiteY5" fmla="*/ 31499 h 34881"/>
                    <a:gd name="connsiteX6" fmla="*/ 30745 w 34126"/>
                    <a:gd name="connsiteY6" fmla="*/ 13257 h 34881"/>
                    <a:gd name="connsiteX7" fmla="*/ 22447 w 34126"/>
                    <a:gd name="connsiteY7" fmla="*/ 4205 h 34881"/>
                    <a:gd name="connsiteX8" fmla="*/ 4205 w 34126"/>
                    <a:gd name="connsiteY8" fmla="*/ 3382 h 34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126" h="34881">
                      <a:moveTo>
                        <a:pt x="4205" y="3382"/>
                      </a:moveTo>
                      <a:lnTo>
                        <a:pt x="4205" y="3382"/>
                      </a:lnTo>
                      <a:cubicBezTo>
                        <a:pt x="-1076" y="8182"/>
                        <a:pt x="-1419" y="16343"/>
                        <a:pt x="3382" y="21624"/>
                      </a:cubicBezTo>
                      <a:lnTo>
                        <a:pt x="11680" y="30676"/>
                      </a:lnTo>
                      <a:cubicBezTo>
                        <a:pt x="16480" y="35957"/>
                        <a:pt x="24641" y="36300"/>
                        <a:pt x="29922" y="31499"/>
                      </a:cubicBezTo>
                      <a:lnTo>
                        <a:pt x="29922" y="31499"/>
                      </a:lnTo>
                      <a:cubicBezTo>
                        <a:pt x="35203" y="26699"/>
                        <a:pt x="35546" y="18538"/>
                        <a:pt x="30745" y="13257"/>
                      </a:cubicBezTo>
                      <a:lnTo>
                        <a:pt x="22447" y="4205"/>
                      </a:lnTo>
                      <a:cubicBezTo>
                        <a:pt x="17646" y="-1076"/>
                        <a:pt x="9485" y="-1419"/>
                        <a:pt x="4205" y="3382"/>
                      </a:cubicBezTo>
                      <a:close/>
                    </a:path>
                  </a:pathLst>
                </a:custGeom>
                <a:solidFill>
                  <a:srgbClr val="FAE0B2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任意多边形: 形状 398">
                  <a:extLst>
                    <a:ext uri="{FF2B5EF4-FFF2-40B4-BE49-F238E27FC236}">
                      <a16:creationId xmlns:a16="http://schemas.microsoft.com/office/drawing/2014/main" id="{01FE84D0-EA37-ED77-8C94-7C2E645D0D19}"/>
                    </a:ext>
                  </a:extLst>
                </p:cNvPr>
                <p:cNvSpPr/>
                <p:nvPr/>
              </p:nvSpPr>
              <p:spPr>
                <a:xfrm rot="-2718000">
                  <a:off x="1543172" y="3703629"/>
                  <a:ext cx="2674" cy="42931"/>
                </a:xfrm>
                <a:custGeom>
                  <a:avLst/>
                  <a:gdLst>
                    <a:gd name="connsiteX0" fmla="*/ 0 w 2674"/>
                    <a:gd name="connsiteY0" fmla="*/ 0 h 42931"/>
                    <a:gd name="connsiteX1" fmla="*/ 2675 w 2674"/>
                    <a:gd name="connsiteY1" fmla="*/ 0 h 42931"/>
                    <a:gd name="connsiteX2" fmla="*/ 2675 w 2674"/>
                    <a:gd name="connsiteY2" fmla="*/ 42931 h 42931"/>
                    <a:gd name="connsiteX3" fmla="*/ 0 w 2674"/>
                    <a:gd name="connsiteY3" fmla="*/ 42931 h 4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2931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2931"/>
                      </a:lnTo>
                      <a:lnTo>
                        <a:pt x="0" y="42931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ECE948CB-5CA7-7BC3-258C-136B01250BC2}"/>
                    </a:ext>
                  </a:extLst>
                </p:cNvPr>
                <p:cNvSpPr/>
                <p:nvPr/>
              </p:nvSpPr>
              <p:spPr>
                <a:xfrm rot="-2576220">
                  <a:off x="1559852" y="3684312"/>
                  <a:ext cx="2674" cy="46222"/>
                </a:xfrm>
                <a:custGeom>
                  <a:avLst/>
                  <a:gdLst>
                    <a:gd name="connsiteX0" fmla="*/ 0 w 2674"/>
                    <a:gd name="connsiteY0" fmla="*/ 0 h 46222"/>
                    <a:gd name="connsiteX1" fmla="*/ 2675 w 2674"/>
                    <a:gd name="connsiteY1" fmla="*/ 0 h 46222"/>
                    <a:gd name="connsiteX2" fmla="*/ 2675 w 2674"/>
                    <a:gd name="connsiteY2" fmla="*/ 46223 h 46222"/>
                    <a:gd name="connsiteX3" fmla="*/ 0 w 2674"/>
                    <a:gd name="connsiteY3" fmla="*/ 46223 h 46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46222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46223"/>
                      </a:lnTo>
                      <a:lnTo>
                        <a:pt x="0" y="46223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2EFD499C-2B54-8403-FCAB-506C20482C50}"/>
                    </a:ext>
                  </a:extLst>
                </p:cNvPr>
                <p:cNvSpPr/>
                <p:nvPr/>
              </p:nvSpPr>
              <p:spPr>
                <a:xfrm rot="-2645160">
                  <a:off x="1573593" y="3676955"/>
                  <a:ext cx="2674" cy="32506"/>
                </a:xfrm>
                <a:custGeom>
                  <a:avLst/>
                  <a:gdLst>
                    <a:gd name="connsiteX0" fmla="*/ 0 w 2674"/>
                    <a:gd name="connsiteY0" fmla="*/ 0 h 32506"/>
                    <a:gd name="connsiteX1" fmla="*/ 2675 w 2674"/>
                    <a:gd name="connsiteY1" fmla="*/ 0 h 32506"/>
                    <a:gd name="connsiteX2" fmla="*/ 2675 w 2674"/>
                    <a:gd name="connsiteY2" fmla="*/ 32507 h 32506"/>
                    <a:gd name="connsiteX3" fmla="*/ 0 w 2674"/>
                    <a:gd name="connsiteY3" fmla="*/ 32507 h 32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" h="32506">
                      <a:moveTo>
                        <a:pt x="0" y="0"/>
                      </a:moveTo>
                      <a:lnTo>
                        <a:pt x="2675" y="0"/>
                      </a:lnTo>
                      <a:lnTo>
                        <a:pt x="2675" y="32507"/>
                      </a:lnTo>
                      <a:lnTo>
                        <a:pt x="0" y="32507"/>
                      </a:lnTo>
                      <a:close/>
                    </a:path>
                  </a:pathLst>
                </a:custGeom>
                <a:solidFill>
                  <a:srgbClr val="FE875E"/>
                </a:solidFill>
                <a:ln w="6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F0867AD2-3CCA-B81A-CFBD-3B5CDBCA584C}"/>
              </a:ext>
            </a:extLst>
          </p:cNvPr>
          <p:cNvGrpSpPr/>
          <p:nvPr/>
        </p:nvGrpSpPr>
        <p:grpSpPr>
          <a:xfrm>
            <a:off x="1036951" y="779251"/>
            <a:ext cx="1079206" cy="867879"/>
            <a:chOff x="3259139" y="1804193"/>
            <a:chExt cx="1079206" cy="867879"/>
          </a:xfrm>
        </p:grpSpPr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419EA51F-0791-1D76-3870-44FD9638A5C6}"/>
                </a:ext>
              </a:extLst>
            </p:cNvPr>
            <p:cNvSpPr/>
            <p:nvPr/>
          </p:nvSpPr>
          <p:spPr>
            <a:xfrm>
              <a:off x="3316553" y="180419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4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4" y="39159"/>
                    <a:pt x="174604" y="87302"/>
                  </a:cubicBezTo>
                  <a:cubicBezTo>
                    <a:pt x="174673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82" y="50818"/>
                    <a:pt x="123787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46" name="图形 2">
              <a:extLst>
                <a:ext uri="{FF2B5EF4-FFF2-40B4-BE49-F238E27FC236}">
                  <a16:creationId xmlns:a16="http://schemas.microsoft.com/office/drawing/2014/main" id="{0CDBED7F-D530-7AF9-D054-A4789CCA5095}"/>
                </a:ext>
              </a:extLst>
            </p:cNvPr>
            <p:cNvGrpSpPr/>
            <p:nvPr/>
          </p:nvGrpSpPr>
          <p:grpSpPr>
            <a:xfrm>
              <a:off x="3259139" y="1840871"/>
              <a:ext cx="1079206" cy="831201"/>
              <a:chOff x="3259139" y="1840871"/>
              <a:chExt cx="1079206" cy="831201"/>
            </a:xfrm>
            <a:solidFill>
              <a:srgbClr val="99BBDD"/>
            </a:solidFill>
          </p:grpSpPr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B618A945-6B06-5388-EDF2-F6178FE355C8}"/>
                  </a:ext>
                </a:extLst>
              </p:cNvPr>
              <p:cNvSpPr/>
              <p:nvPr/>
            </p:nvSpPr>
            <p:spPr>
              <a:xfrm>
                <a:off x="3316553" y="2009110"/>
                <a:ext cx="1021793" cy="662962"/>
              </a:xfrm>
              <a:custGeom>
                <a:avLst/>
                <a:gdLst>
                  <a:gd name="connsiteX0" fmla="*/ 169118 w 1021793"/>
                  <a:gd name="connsiteY0" fmla="*/ 662963 h 662962"/>
                  <a:gd name="connsiteX1" fmla="*/ 94709 w 1021793"/>
                  <a:gd name="connsiteY1" fmla="*/ 605356 h 662962"/>
                  <a:gd name="connsiteX2" fmla="*/ 0 w 1021793"/>
                  <a:gd name="connsiteY2" fmla="*/ 239276 h 662962"/>
                  <a:gd name="connsiteX3" fmla="*/ 20505 w 1021793"/>
                  <a:gd name="connsiteY3" fmla="*/ 233995 h 662962"/>
                  <a:gd name="connsiteX4" fmla="*/ 115214 w 1021793"/>
                  <a:gd name="connsiteY4" fmla="*/ 600075 h 662962"/>
                  <a:gd name="connsiteX5" fmla="*/ 183040 w 1021793"/>
                  <a:gd name="connsiteY5" fmla="*/ 639988 h 662962"/>
                  <a:gd name="connsiteX6" fmla="*/ 958886 w 1021793"/>
                  <a:gd name="connsiteY6" fmla="*/ 439186 h 662962"/>
                  <a:gd name="connsiteX7" fmla="*/ 992901 w 1021793"/>
                  <a:gd name="connsiteY7" fmla="*/ 413537 h 662962"/>
                  <a:gd name="connsiteX8" fmla="*/ 998799 w 1021793"/>
                  <a:gd name="connsiteY8" fmla="*/ 371361 h 662962"/>
                  <a:gd name="connsiteX9" fmla="*/ 904090 w 1021793"/>
                  <a:gd name="connsiteY9" fmla="*/ 5281 h 662962"/>
                  <a:gd name="connsiteX10" fmla="*/ 924596 w 1021793"/>
                  <a:gd name="connsiteY10" fmla="*/ 0 h 662962"/>
                  <a:gd name="connsiteX11" fmla="*/ 1019305 w 1021793"/>
                  <a:gd name="connsiteY11" fmla="*/ 366080 h 662962"/>
                  <a:gd name="connsiteX12" fmla="*/ 1011144 w 1021793"/>
                  <a:gd name="connsiteY12" fmla="*/ 424304 h 662962"/>
                  <a:gd name="connsiteX13" fmla="*/ 964166 w 1021793"/>
                  <a:gd name="connsiteY13" fmla="*/ 459692 h 662962"/>
                  <a:gd name="connsiteX14" fmla="*/ 188320 w 1021793"/>
                  <a:gd name="connsiteY14" fmla="*/ 660494 h 662962"/>
                  <a:gd name="connsiteX15" fmla="*/ 169118 w 1021793"/>
                  <a:gd name="connsiteY15" fmla="*/ 662963 h 662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21793" h="662962">
                    <a:moveTo>
                      <a:pt x="169118" y="662963"/>
                    </a:moveTo>
                    <a:cubicBezTo>
                      <a:pt x="134965" y="662963"/>
                      <a:pt x="103693" y="639988"/>
                      <a:pt x="94709" y="605356"/>
                    </a:cubicBezTo>
                    <a:lnTo>
                      <a:pt x="0" y="239276"/>
                    </a:lnTo>
                    <a:lnTo>
                      <a:pt x="20505" y="233995"/>
                    </a:lnTo>
                    <a:lnTo>
                      <a:pt x="115214" y="600075"/>
                    </a:lnTo>
                    <a:cubicBezTo>
                      <a:pt x="122895" y="629770"/>
                      <a:pt x="153345" y="647670"/>
                      <a:pt x="183040" y="639988"/>
                    </a:cubicBezTo>
                    <a:lnTo>
                      <a:pt x="958886" y="439186"/>
                    </a:lnTo>
                    <a:cubicBezTo>
                      <a:pt x="973287" y="435483"/>
                      <a:pt x="985357" y="426362"/>
                      <a:pt x="992901" y="413537"/>
                    </a:cubicBezTo>
                    <a:cubicBezTo>
                      <a:pt x="1000445" y="400713"/>
                      <a:pt x="1002571" y="385763"/>
                      <a:pt x="998799" y="371361"/>
                    </a:cubicBezTo>
                    <a:lnTo>
                      <a:pt x="904090" y="5281"/>
                    </a:lnTo>
                    <a:lnTo>
                      <a:pt x="924596" y="0"/>
                    </a:lnTo>
                    <a:lnTo>
                      <a:pt x="1019305" y="366080"/>
                    </a:lnTo>
                    <a:cubicBezTo>
                      <a:pt x="1024448" y="385968"/>
                      <a:pt x="1021567" y="406611"/>
                      <a:pt x="1011144" y="424304"/>
                    </a:cubicBezTo>
                    <a:cubicBezTo>
                      <a:pt x="1000719" y="441998"/>
                      <a:pt x="984054" y="454548"/>
                      <a:pt x="964166" y="459692"/>
                    </a:cubicBezTo>
                    <a:lnTo>
                      <a:pt x="188320" y="660494"/>
                    </a:lnTo>
                    <a:cubicBezTo>
                      <a:pt x="181943" y="662140"/>
                      <a:pt x="175496" y="662963"/>
                      <a:pt x="169118" y="66296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C478364C-C77A-8FEC-C321-E290A0522121}"/>
                  </a:ext>
                </a:extLst>
              </p:cNvPr>
              <p:cNvSpPr/>
              <p:nvPr/>
            </p:nvSpPr>
            <p:spPr>
              <a:xfrm>
                <a:off x="3259139" y="1840871"/>
                <a:ext cx="996022" cy="449211"/>
              </a:xfrm>
              <a:custGeom>
                <a:avLst/>
                <a:gdLst>
                  <a:gd name="connsiteX0" fmla="*/ 561477 w 996022"/>
                  <a:gd name="connsiteY0" fmla="*/ 449211 h 449211"/>
                  <a:gd name="connsiteX1" fmla="*/ 80045 w 996022"/>
                  <a:gd name="connsiteY1" fmla="*/ 418007 h 449211"/>
                  <a:gd name="connsiteX2" fmla="*/ 23741 w 996022"/>
                  <a:gd name="connsiteY2" fmla="*/ 371441 h 449211"/>
                  <a:gd name="connsiteX3" fmla="*/ 1452 w 996022"/>
                  <a:gd name="connsiteY3" fmla="*/ 285236 h 449211"/>
                  <a:gd name="connsiteX4" fmla="*/ 6321 w 996022"/>
                  <a:gd name="connsiteY4" fmla="*/ 250741 h 449211"/>
                  <a:gd name="connsiteX5" fmla="*/ 34165 w 996022"/>
                  <a:gd name="connsiteY5" fmla="*/ 229755 h 449211"/>
                  <a:gd name="connsiteX6" fmla="*/ 916241 w 996022"/>
                  <a:gd name="connsiteY6" fmla="*/ 1452 h 449211"/>
                  <a:gd name="connsiteX7" fmla="*/ 950737 w 996022"/>
                  <a:gd name="connsiteY7" fmla="*/ 6321 h 449211"/>
                  <a:gd name="connsiteX8" fmla="*/ 971722 w 996022"/>
                  <a:gd name="connsiteY8" fmla="*/ 34165 h 449211"/>
                  <a:gd name="connsiteX9" fmla="*/ 994011 w 996022"/>
                  <a:gd name="connsiteY9" fmla="*/ 120370 h 449211"/>
                  <a:gd name="connsiteX10" fmla="*/ 967333 w 996022"/>
                  <a:gd name="connsiteY10" fmla="*/ 188401 h 449211"/>
                  <a:gd name="connsiteX11" fmla="*/ 961641 w 996022"/>
                  <a:gd name="connsiteY11" fmla="*/ 179486 h 449211"/>
                  <a:gd name="connsiteX12" fmla="*/ 967333 w 996022"/>
                  <a:gd name="connsiteY12" fmla="*/ 188401 h 449211"/>
                  <a:gd name="connsiteX13" fmla="*/ 561477 w 996022"/>
                  <a:gd name="connsiteY13" fmla="*/ 449211 h 449211"/>
                  <a:gd name="connsiteX14" fmla="*/ 927625 w 996022"/>
                  <a:gd name="connsiteY14" fmla="*/ 21203 h 449211"/>
                  <a:gd name="connsiteX15" fmla="*/ 921453 w 996022"/>
                  <a:gd name="connsiteY15" fmla="*/ 21958 h 449211"/>
                  <a:gd name="connsiteX16" fmla="*/ 39377 w 996022"/>
                  <a:gd name="connsiteY16" fmla="*/ 250260 h 449211"/>
                  <a:gd name="connsiteX17" fmla="*/ 24495 w 996022"/>
                  <a:gd name="connsiteY17" fmla="*/ 261507 h 449211"/>
                  <a:gd name="connsiteX18" fmla="*/ 21889 w 996022"/>
                  <a:gd name="connsiteY18" fmla="*/ 279955 h 449211"/>
                  <a:gd name="connsiteX19" fmla="*/ 44177 w 996022"/>
                  <a:gd name="connsiteY19" fmla="*/ 366161 h 449211"/>
                  <a:gd name="connsiteX20" fmla="*/ 81348 w 996022"/>
                  <a:gd name="connsiteY20" fmla="*/ 396953 h 449211"/>
                  <a:gd name="connsiteX21" fmla="*/ 555784 w 996022"/>
                  <a:gd name="connsiteY21" fmla="*/ 427677 h 449211"/>
                  <a:gd name="connsiteX22" fmla="*/ 955743 w 996022"/>
                  <a:gd name="connsiteY22" fmla="*/ 170639 h 449211"/>
                  <a:gd name="connsiteX23" fmla="*/ 973368 w 996022"/>
                  <a:gd name="connsiteY23" fmla="*/ 125719 h 449211"/>
                  <a:gd name="connsiteX24" fmla="*/ 951079 w 996022"/>
                  <a:gd name="connsiteY24" fmla="*/ 39514 h 449211"/>
                  <a:gd name="connsiteX25" fmla="*/ 939832 w 996022"/>
                  <a:gd name="connsiteY25" fmla="*/ 24632 h 449211"/>
                  <a:gd name="connsiteX26" fmla="*/ 927625 w 996022"/>
                  <a:gd name="connsiteY26" fmla="*/ 21203 h 44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996022" h="449211">
                    <a:moveTo>
                      <a:pt x="561477" y="449211"/>
                    </a:moveTo>
                    <a:lnTo>
                      <a:pt x="80045" y="418007"/>
                    </a:lnTo>
                    <a:cubicBezTo>
                      <a:pt x="53093" y="416293"/>
                      <a:pt x="30461" y="397570"/>
                      <a:pt x="23741" y="371441"/>
                    </a:cubicBezTo>
                    <a:lnTo>
                      <a:pt x="1452" y="285236"/>
                    </a:lnTo>
                    <a:cubicBezTo>
                      <a:pt x="-1565" y="273441"/>
                      <a:pt x="149" y="261233"/>
                      <a:pt x="6321" y="250741"/>
                    </a:cubicBezTo>
                    <a:cubicBezTo>
                      <a:pt x="12493" y="240248"/>
                      <a:pt x="22369" y="232841"/>
                      <a:pt x="34165" y="229755"/>
                    </a:cubicBezTo>
                    <a:lnTo>
                      <a:pt x="916241" y="1452"/>
                    </a:lnTo>
                    <a:cubicBezTo>
                      <a:pt x="928037" y="-1565"/>
                      <a:pt x="940244" y="149"/>
                      <a:pt x="950737" y="6321"/>
                    </a:cubicBezTo>
                    <a:cubicBezTo>
                      <a:pt x="961229" y="12493"/>
                      <a:pt x="968636" y="22369"/>
                      <a:pt x="971722" y="34165"/>
                    </a:cubicBezTo>
                    <a:lnTo>
                      <a:pt x="994011" y="120370"/>
                    </a:lnTo>
                    <a:cubicBezTo>
                      <a:pt x="1000800" y="146499"/>
                      <a:pt x="990033" y="173862"/>
                      <a:pt x="967333" y="188401"/>
                    </a:cubicBezTo>
                    <a:lnTo>
                      <a:pt x="961641" y="179486"/>
                    </a:lnTo>
                    <a:lnTo>
                      <a:pt x="967333" y="188401"/>
                    </a:lnTo>
                    <a:lnTo>
                      <a:pt x="561477" y="449211"/>
                    </a:lnTo>
                    <a:close/>
                    <a:moveTo>
                      <a:pt x="927625" y="21203"/>
                    </a:moveTo>
                    <a:cubicBezTo>
                      <a:pt x="925568" y="21203"/>
                      <a:pt x="923510" y="21477"/>
                      <a:pt x="921453" y="21958"/>
                    </a:cubicBezTo>
                    <a:lnTo>
                      <a:pt x="39377" y="250260"/>
                    </a:lnTo>
                    <a:cubicBezTo>
                      <a:pt x="33067" y="251906"/>
                      <a:pt x="27787" y="255884"/>
                      <a:pt x="24495" y="261507"/>
                    </a:cubicBezTo>
                    <a:cubicBezTo>
                      <a:pt x="21203" y="267131"/>
                      <a:pt x="20243" y="273646"/>
                      <a:pt x="21889" y="279955"/>
                    </a:cubicBezTo>
                    <a:lnTo>
                      <a:pt x="44177" y="366161"/>
                    </a:lnTo>
                    <a:cubicBezTo>
                      <a:pt x="48635" y="383374"/>
                      <a:pt x="63586" y="395787"/>
                      <a:pt x="81348" y="396953"/>
                    </a:cubicBezTo>
                    <a:lnTo>
                      <a:pt x="555784" y="427677"/>
                    </a:lnTo>
                    <a:lnTo>
                      <a:pt x="955743" y="170639"/>
                    </a:lnTo>
                    <a:cubicBezTo>
                      <a:pt x="970762" y="161038"/>
                      <a:pt x="977825" y="142933"/>
                      <a:pt x="973368" y="125719"/>
                    </a:cubicBezTo>
                    <a:lnTo>
                      <a:pt x="951079" y="39514"/>
                    </a:lnTo>
                    <a:cubicBezTo>
                      <a:pt x="949434" y="33205"/>
                      <a:pt x="945456" y="27924"/>
                      <a:pt x="939832" y="24632"/>
                    </a:cubicBezTo>
                    <a:cubicBezTo>
                      <a:pt x="936129" y="22301"/>
                      <a:pt x="931946" y="21203"/>
                      <a:pt x="927625" y="2120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3902D214-8C11-D9C6-C34E-A23B34B67E1F}"/>
                  </a:ext>
                </a:extLst>
              </p:cNvPr>
              <p:cNvSpPr/>
              <p:nvPr/>
            </p:nvSpPr>
            <p:spPr>
              <a:xfrm>
                <a:off x="3592967" y="1843252"/>
                <a:ext cx="272225" cy="166200"/>
              </a:xfrm>
              <a:custGeom>
                <a:avLst/>
                <a:gdLst>
                  <a:gd name="connsiteX0" fmla="*/ 21154 w 272225"/>
                  <a:gd name="connsiteY0" fmla="*/ 166201 h 166200"/>
                  <a:gd name="connsiteX1" fmla="*/ 992 w 272225"/>
                  <a:gd name="connsiteY1" fmla="*/ 88157 h 166200"/>
                  <a:gd name="connsiteX2" fmla="*/ 4284 w 272225"/>
                  <a:gd name="connsiteY2" fmla="*/ 64703 h 166200"/>
                  <a:gd name="connsiteX3" fmla="*/ 23212 w 272225"/>
                  <a:gd name="connsiteY3" fmla="*/ 50438 h 166200"/>
                  <a:gd name="connsiteX4" fmla="*/ 214344 w 272225"/>
                  <a:gd name="connsiteY4" fmla="*/ 992 h 166200"/>
                  <a:gd name="connsiteX5" fmla="*/ 237798 w 272225"/>
                  <a:gd name="connsiteY5" fmla="*/ 4284 h 166200"/>
                  <a:gd name="connsiteX6" fmla="*/ 252063 w 272225"/>
                  <a:gd name="connsiteY6" fmla="*/ 23212 h 166200"/>
                  <a:gd name="connsiteX7" fmla="*/ 272226 w 272225"/>
                  <a:gd name="connsiteY7" fmla="*/ 101256 h 166200"/>
                  <a:gd name="connsiteX8" fmla="*/ 21154 w 272225"/>
                  <a:gd name="connsiteY8" fmla="*/ 166201 h 166200"/>
                  <a:gd name="connsiteX9" fmla="*/ 222025 w 272225"/>
                  <a:gd name="connsiteY9" fmla="*/ 21223 h 166200"/>
                  <a:gd name="connsiteX10" fmla="*/ 219556 w 272225"/>
                  <a:gd name="connsiteY10" fmla="*/ 21566 h 166200"/>
                  <a:gd name="connsiteX11" fmla="*/ 28424 w 272225"/>
                  <a:gd name="connsiteY11" fmla="*/ 71012 h 166200"/>
                  <a:gd name="connsiteX12" fmla="*/ 22457 w 272225"/>
                  <a:gd name="connsiteY12" fmla="*/ 75469 h 166200"/>
                  <a:gd name="connsiteX13" fmla="*/ 21429 w 272225"/>
                  <a:gd name="connsiteY13" fmla="*/ 82876 h 166200"/>
                  <a:gd name="connsiteX14" fmla="*/ 36310 w 272225"/>
                  <a:gd name="connsiteY14" fmla="*/ 140415 h 166200"/>
                  <a:gd name="connsiteX15" fmla="*/ 246302 w 272225"/>
                  <a:gd name="connsiteY15" fmla="*/ 86099 h 166200"/>
                  <a:gd name="connsiteX16" fmla="*/ 231421 w 272225"/>
                  <a:gd name="connsiteY16" fmla="*/ 28561 h 166200"/>
                  <a:gd name="connsiteX17" fmla="*/ 226963 w 272225"/>
                  <a:gd name="connsiteY17" fmla="*/ 22594 h 166200"/>
                  <a:gd name="connsiteX18" fmla="*/ 222025 w 272225"/>
                  <a:gd name="connsiteY18" fmla="*/ 21223 h 16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2225" h="166200">
                    <a:moveTo>
                      <a:pt x="21154" y="166201"/>
                    </a:moveTo>
                    <a:lnTo>
                      <a:pt x="992" y="88157"/>
                    </a:lnTo>
                    <a:cubicBezTo>
                      <a:pt x="-1066" y="80133"/>
                      <a:pt x="100" y="71835"/>
                      <a:pt x="4284" y="64703"/>
                    </a:cubicBezTo>
                    <a:cubicBezTo>
                      <a:pt x="8467" y="57570"/>
                      <a:pt x="15188" y="52495"/>
                      <a:pt x="23212" y="50438"/>
                    </a:cubicBezTo>
                    <a:lnTo>
                      <a:pt x="214344" y="992"/>
                    </a:lnTo>
                    <a:cubicBezTo>
                      <a:pt x="222368" y="-1066"/>
                      <a:pt x="230666" y="100"/>
                      <a:pt x="237798" y="4284"/>
                    </a:cubicBezTo>
                    <a:cubicBezTo>
                      <a:pt x="244931" y="8467"/>
                      <a:pt x="250006" y="15188"/>
                      <a:pt x="252063" y="23212"/>
                    </a:cubicBezTo>
                    <a:lnTo>
                      <a:pt x="272226" y="101256"/>
                    </a:lnTo>
                    <a:lnTo>
                      <a:pt x="21154" y="166201"/>
                    </a:lnTo>
                    <a:close/>
                    <a:moveTo>
                      <a:pt x="222025" y="21223"/>
                    </a:moveTo>
                    <a:cubicBezTo>
                      <a:pt x="221202" y="21223"/>
                      <a:pt x="220379" y="21360"/>
                      <a:pt x="219556" y="21566"/>
                    </a:cubicBezTo>
                    <a:lnTo>
                      <a:pt x="28424" y="71012"/>
                    </a:lnTo>
                    <a:cubicBezTo>
                      <a:pt x="25886" y="71698"/>
                      <a:pt x="23760" y="73275"/>
                      <a:pt x="22457" y="75469"/>
                    </a:cubicBezTo>
                    <a:cubicBezTo>
                      <a:pt x="21154" y="77733"/>
                      <a:pt x="20743" y="80339"/>
                      <a:pt x="21429" y="82876"/>
                    </a:cubicBezTo>
                    <a:lnTo>
                      <a:pt x="36310" y="140415"/>
                    </a:lnTo>
                    <a:lnTo>
                      <a:pt x="246302" y="86099"/>
                    </a:lnTo>
                    <a:lnTo>
                      <a:pt x="231421" y="28561"/>
                    </a:lnTo>
                    <a:cubicBezTo>
                      <a:pt x="230803" y="26023"/>
                      <a:pt x="229157" y="23897"/>
                      <a:pt x="226963" y="22594"/>
                    </a:cubicBezTo>
                    <a:cubicBezTo>
                      <a:pt x="225385" y="21703"/>
                      <a:pt x="223740" y="21223"/>
                      <a:pt x="222025" y="21223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27" name="组合 526">
            <a:extLst>
              <a:ext uri="{FF2B5EF4-FFF2-40B4-BE49-F238E27FC236}">
                <a16:creationId xmlns:a16="http://schemas.microsoft.com/office/drawing/2014/main" id="{0EAD6679-CD3F-A3C2-43A6-EE186C073770}"/>
              </a:ext>
            </a:extLst>
          </p:cNvPr>
          <p:cNvGrpSpPr/>
          <p:nvPr/>
        </p:nvGrpSpPr>
        <p:grpSpPr>
          <a:xfrm rot="19276356">
            <a:off x="2435278" y="853058"/>
            <a:ext cx="1026334" cy="1206860"/>
            <a:chOff x="4784131" y="2129890"/>
            <a:chExt cx="1026334" cy="1206860"/>
          </a:xfrm>
        </p:grpSpPr>
        <p:sp>
          <p:nvSpPr>
            <p:cNvPr id="528" name="任意多边形: 形状 527">
              <a:extLst>
                <a:ext uri="{FF2B5EF4-FFF2-40B4-BE49-F238E27FC236}">
                  <a16:creationId xmlns:a16="http://schemas.microsoft.com/office/drawing/2014/main" id="{EAC88A46-6497-6620-103E-1607C77E6DD6}"/>
                </a:ext>
              </a:extLst>
            </p:cNvPr>
            <p:cNvSpPr/>
            <p:nvPr/>
          </p:nvSpPr>
          <p:spPr>
            <a:xfrm>
              <a:off x="5095861" y="3269062"/>
              <a:ext cx="158145" cy="67688"/>
            </a:xfrm>
            <a:custGeom>
              <a:avLst/>
              <a:gdLst>
                <a:gd name="connsiteX0" fmla="*/ 118369 w 158145"/>
                <a:gd name="connsiteY0" fmla="*/ 67688 h 67688"/>
                <a:gd name="connsiteX1" fmla="*/ 113637 w 158145"/>
                <a:gd name="connsiteY1" fmla="*/ 67209 h 67688"/>
                <a:gd name="connsiteX2" fmla="*/ 27775 w 158145"/>
                <a:gd name="connsiteY2" fmla="*/ 50886 h 67688"/>
                <a:gd name="connsiteX3" fmla="*/ 7750 w 158145"/>
                <a:gd name="connsiteY3" fmla="*/ 31821 h 67688"/>
                <a:gd name="connsiteX4" fmla="*/ 0 w 158145"/>
                <a:gd name="connsiteY4" fmla="*/ 0 h 67688"/>
                <a:gd name="connsiteX5" fmla="*/ 158145 w 158145"/>
                <a:gd name="connsiteY5" fmla="*/ 30107 h 67688"/>
                <a:gd name="connsiteX6" fmla="*/ 139286 w 158145"/>
                <a:gd name="connsiteY6" fmla="*/ 56853 h 67688"/>
                <a:gd name="connsiteX7" fmla="*/ 118369 w 158145"/>
                <a:gd name="connsiteY7" fmla="*/ 67688 h 67688"/>
                <a:gd name="connsiteX8" fmla="*/ 31753 w 158145"/>
                <a:gd name="connsiteY8" fmla="*/ 30107 h 67688"/>
                <a:gd name="connsiteX9" fmla="*/ 117614 w 158145"/>
                <a:gd name="connsiteY9" fmla="*/ 46429 h 67688"/>
                <a:gd name="connsiteX10" fmla="*/ 121866 w 158145"/>
                <a:gd name="connsiteY10" fmla="*/ 44783 h 67688"/>
                <a:gd name="connsiteX11" fmla="*/ 28324 w 158145"/>
                <a:gd name="connsiteY11" fmla="*/ 26952 h 67688"/>
                <a:gd name="connsiteX12" fmla="*/ 31753 w 158145"/>
                <a:gd name="connsiteY12" fmla="*/ 30107 h 67688"/>
                <a:gd name="connsiteX13" fmla="*/ 31753 w 158145"/>
                <a:gd name="connsiteY13" fmla="*/ 30107 h 6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145" h="67688">
                  <a:moveTo>
                    <a:pt x="118369" y="67688"/>
                  </a:moveTo>
                  <a:cubicBezTo>
                    <a:pt x="116792" y="67688"/>
                    <a:pt x="115214" y="67551"/>
                    <a:pt x="113637" y="67209"/>
                  </a:cubicBezTo>
                  <a:lnTo>
                    <a:pt x="27775" y="50886"/>
                  </a:lnTo>
                  <a:cubicBezTo>
                    <a:pt x="17968" y="49035"/>
                    <a:pt x="10081" y="41559"/>
                    <a:pt x="7750" y="31821"/>
                  </a:cubicBezTo>
                  <a:lnTo>
                    <a:pt x="0" y="0"/>
                  </a:lnTo>
                  <a:lnTo>
                    <a:pt x="158145" y="30107"/>
                  </a:lnTo>
                  <a:lnTo>
                    <a:pt x="139286" y="56853"/>
                  </a:lnTo>
                  <a:cubicBezTo>
                    <a:pt x="134417" y="63711"/>
                    <a:pt x="126598" y="67688"/>
                    <a:pt x="118369" y="67688"/>
                  </a:cubicBezTo>
                  <a:close/>
                  <a:moveTo>
                    <a:pt x="31753" y="30107"/>
                  </a:moveTo>
                  <a:lnTo>
                    <a:pt x="117614" y="46429"/>
                  </a:lnTo>
                  <a:cubicBezTo>
                    <a:pt x="119260" y="46771"/>
                    <a:pt x="120907" y="46086"/>
                    <a:pt x="121866" y="44783"/>
                  </a:cubicBezTo>
                  <a:lnTo>
                    <a:pt x="28324" y="26952"/>
                  </a:lnTo>
                  <a:cubicBezTo>
                    <a:pt x="28803" y="28598"/>
                    <a:pt x="30106" y="29832"/>
                    <a:pt x="31753" y="30107"/>
                  </a:cubicBezTo>
                  <a:lnTo>
                    <a:pt x="31753" y="30107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9" name="任意多边形: 形状 528">
              <a:extLst>
                <a:ext uri="{FF2B5EF4-FFF2-40B4-BE49-F238E27FC236}">
                  <a16:creationId xmlns:a16="http://schemas.microsoft.com/office/drawing/2014/main" id="{C4E00789-C6C4-CBBB-C9A0-EB8C66B56F76}"/>
                </a:ext>
              </a:extLst>
            </p:cNvPr>
            <p:cNvSpPr/>
            <p:nvPr/>
          </p:nvSpPr>
          <p:spPr>
            <a:xfrm>
              <a:off x="5035377" y="3045354"/>
              <a:ext cx="333089" cy="272057"/>
            </a:xfrm>
            <a:custGeom>
              <a:avLst/>
              <a:gdLst>
                <a:gd name="connsiteX0" fmla="*/ 206491 w 333089"/>
                <a:gd name="connsiteY0" fmla="*/ 272057 h 272057"/>
                <a:gd name="connsiteX1" fmla="*/ 195449 w 333089"/>
                <a:gd name="connsiteY1" fmla="*/ 271028 h 272057"/>
                <a:gd name="connsiteX2" fmla="*/ 75708 w 333089"/>
                <a:gd name="connsiteY2" fmla="*/ 248260 h 272057"/>
                <a:gd name="connsiteX3" fmla="*/ 35795 w 333089"/>
                <a:gd name="connsiteY3" fmla="*/ 219868 h 272057"/>
                <a:gd name="connsiteX4" fmla="*/ 7815 w 333089"/>
                <a:gd name="connsiteY4" fmla="*/ 171244 h 272057"/>
                <a:gd name="connsiteX5" fmla="*/ 1025 w 333089"/>
                <a:gd name="connsiteY5" fmla="*/ 130919 h 272057"/>
                <a:gd name="connsiteX6" fmla="*/ 25988 w 333089"/>
                <a:gd name="connsiteY6" fmla="*/ 0 h 272057"/>
                <a:gd name="connsiteX7" fmla="*/ 333089 w 333089"/>
                <a:gd name="connsiteY7" fmla="*/ 58499 h 272057"/>
                <a:gd name="connsiteX8" fmla="*/ 308126 w 333089"/>
                <a:gd name="connsiteY8" fmla="*/ 189418 h 272057"/>
                <a:gd name="connsiteX9" fmla="*/ 287003 w 333089"/>
                <a:gd name="connsiteY9" fmla="*/ 224394 h 272057"/>
                <a:gd name="connsiteX10" fmla="*/ 243113 w 333089"/>
                <a:gd name="connsiteY10" fmla="*/ 259301 h 272057"/>
                <a:gd name="connsiteX11" fmla="*/ 206491 w 333089"/>
                <a:gd name="connsiteY11" fmla="*/ 272057 h 272057"/>
                <a:gd name="connsiteX12" fmla="*/ 42790 w 333089"/>
                <a:gd name="connsiteY12" fmla="*/ 24689 h 272057"/>
                <a:gd name="connsiteX13" fmla="*/ 21805 w 333089"/>
                <a:gd name="connsiteY13" fmla="*/ 134828 h 272057"/>
                <a:gd name="connsiteX14" fmla="*/ 26125 w 333089"/>
                <a:gd name="connsiteY14" fmla="*/ 160614 h 272057"/>
                <a:gd name="connsiteX15" fmla="*/ 54106 w 333089"/>
                <a:gd name="connsiteY15" fmla="*/ 209238 h 272057"/>
                <a:gd name="connsiteX16" fmla="*/ 79686 w 333089"/>
                <a:gd name="connsiteY16" fmla="*/ 227411 h 272057"/>
                <a:gd name="connsiteX17" fmla="*/ 199427 w 333089"/>
                <a:gd name="connsiteY17" fmla="*/ 250180 h 272057"/>
                <a:gd name="connsiteX18" fmla="*/ 229876 w 333089"/>
                <a:gd name="connsiteY18" fmla="*/ 242636 h 272057"/>
                <a:gd name="connsiteX19" fmla="*/ 273768 w 333089"/>
                <a:gd name="connsiteY19" fmla="*/ 207729 h 272057"/>
                <a:gd name="connsiteX20" fmla="*/ 287278 w 333089"/>
                <a:gd name="connsiteY20" fmla="*/ 185372 h 272057"/>
                <a:gd name="connsiteX21" fmla="*/ 308264 w 333089"/>
                <a:gd name="connsiteY21" fmla="*/ 75232 h 272057"/>
                <a:gd name="connsiteX22" fmla="*/ 42790 w 333089"/>
                <a:gd name="connsiteY22" fmla="*/ 24689 h 27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3089" h="272057">
                  <a:moveTo>
                    <a:pt x="206491" y="272057"/>
                  </a:moveTo>
                  <a:cubicBezTo>
                    <a:pt x="202856" y="272057"/>
                    <a:pt x="199153" y="271714"/>
                    <a:pt x="195449" y="271028"/>
                  </a:cubicBezTo>
                  <a:lnTo>
                    <a:pt x="75708" y="248260"/>
                  </a:lnTo>
                  <a:cubicBezTo>
                    <a:pt x="58906" y="245037"/>
                    <a:pt x="44299" y="234681"/>
                    <a:pt x="35795" y="219868"/>
                  </a:cubicBezTo>
                  <a:lnTo>
                    <a:pt x="7815" y="171244"/>
                  </a:lnTo>
                  <a:cubicBezTo>
                    <a:pt x="819" y="159037"/>
                    <a:pt x="-1581" y="144772"/>
                    <a:pt x="1025" y="130919"/>
                  </a:cubicBezTo>
                  <a:lnTo>
                    <a:pt x="25988" y="0"/>
                  </a:lnTo>
                  <a:lnTo>
                    <a:pt x="333089" y="58499"/>
                  </a:lnTo>
                  <a:lnTo>
                    <a:pt x="308126" y="189418"/>
                  </a:lnTo>
                  <a:cubicBezTo>
                    <a:pt x="305520" y="203203"/>
                    <a:pt x="297977" y="215684"/>
                    <a:pt x="287003" y="224394"/>
                  </a:cubicBezTo>
                  <a:lnTo>
                    <a:pt x="243113" y="259301"/>
                  </a:lnTo>
                  <a:cubicBezTo>
                    <a:pt x="232551" y="267599"/>
                    <a:pt x="219658" y="272057"/>
                    <a:pt x="206491" y="272057"/>
                  </a:cubicBezTo>
                  <a:close/>
                  <a:moveTo>
                    <a:pt x="42790" y="24689"/>
                  </a:moveTo>
                  <a:lnTo>
                    <a:pt x="21805" y="134828"/>
                  </a:lnTo>
                  <a:cubicBezTo>
                    <a:pt x="20090" y="143675"/>
                    <a:pt x="21667" y="152796"/>
                    <a:pt x="26125" y="160614"/>
                  </a:cubicBezTo>
                  <a:lnTo>
                    <a:pt x="54106" y="209238"/>
                  </a:lnTo>
                  <a:cubicBezTo>
                    <a:pt x="59592" y="218770"/>
                    <a:pt x="68919" y="225354"/>
                    <a:pt x="79686" y="227411"/>
                  </a:cubicBezTo>
                  <a:lnTo>
                    <a:pt x="199427" y="250180"/>
                  </a:lnTo>
                  <a:cubicBezTo>
                    <a:pt x="210194" y="252237"/>
                    <a:pt x="221304" y="249494"/>
                    <a:pt x="229876" y="242636"/>
                  </a:cubicBezTo>
                  <a:lnTo>
                    <a:pt x="273768" y="207729"/>
                  </a:lnTo>
                  <a:cubicBezTo>
                    <a:pt x="280832" y="202105"/>
                    <a:pt x="285632" y="194150"/>
                    <a:pt x="287278" y="185372"/>
                  </a:cubicBezTo>
                  <a:lnTo>
                    <a:pt x="308264" y="75232"/>
                  </a:lnTo>
                  <a:lnTo>
                    <a:pt x="42790" y="2468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0" name="任意多边形: 形状 529">
              <a:extLst>
                <a:ext uri="{FF2B5EF4-FFF2-40B4-BE49-F238E27FC236}">
                  <a16:creationId xmlns:a16="http://schemas.microsoft.com/office/drawing/2014/main" id="{9E81015E-ADE7-E3B2-26A2-AEB2771AD03E}"/>
                </a:ext>
              </a:extLst>
            </p:cNvPr>
            <p:cNvSpPr/>
            <p:nvPr/>
          </p:nvSpPr>
          <p:spPr>
            <a:xfrm>
              <a:off x="4938028" y="2284253"/>
              <a:ext cx="717860" cy="837773"/>
            </a:xfrm>
            <a:custGeom>
              <a:avLst/>
              <a:gdLst>
                <a:gd name="connsiteX0" fmla="*/ 416654 w 717860"/>
                <a:gd name="connsiteY0" fmla="*/ 837773 h 837773"/>
                <a:gd name="connsiteX1" fmla="*/ 410550 w 717860"/>
                <a:gd name="connsiteY1" fmla="*/ 837293 h 837773"/>
                <a:gd name="connsiteX2" fmla="*/ 134173 w 717860"/>
                <a:gd name="connsiteY2" fmla="*/ 784692 h 837773"/>
                <a:gd name="connsiteX3" fmla="*/ 104821 w 717860"/>
                <a:gd name="connsiteY3" fmla="*/ 744916 h 837773"/>
                <a:gd name="connsiteX4" fmla="*/ 104889 w 717860"/>
                <a:gd name="connsiteY4" fmla="*/ 744299 h 837773"/>
                <a:gd name="connsiteX5" fmla="*/ 69227 w 717860"/>
                <a:gd name="connsiteY5" fmla="*/ 581490 h 837773"/>
                <a:gd name="connsiteX6" fmla="*/ 25885 w 717860"/>
                <a:gd name="connsiteY6" fmla="*/ 493022 h 837773"/>
                <a:gd name="connsiteX7" fmla="*/ 25062 w 717860"/>
                <a:gd name="connsiteY7" fmla="*/ 490964 h 837773"/>
                <a:gd name="connsiteX8" fmla="*/ 22730 w 717860"/>
                <a:gd name="connsiteY8" fmla="*/ 484929 h 837773"/>
                <a:gd name="connsiteX9" fmla="*/ 22113 w 717860"/>
                <a:gd name="connsiteY9" fmla="*/ 483215 h 837773"/>
                <a:gd name="connsiteX10" fmla="*/ 20124 w 717860"/>
                <a:gd name="connsiteY10" fmla="*/ 477591 h 837773"/>
                <a:gd name="connsiteX11" fmla="*/ 19301 w 717860"/>
                <a:gd name="connsiteY11" fmla="*/ 475191 h 837773"/>
                <a:gd name="connsiteX12" fmla="*/ 17312 w 717860"/>
                <a:gd name="connsiteY12" fmla="*/ 469156 h 837773"/>
                <a:gd name="connsiteX13" fmla="*/ 16901 w 717860"/>
                <a:gd name="connsiteY13" fmla="*/ 467784 h 837773"/>
                <a:gd name="connsiteX14" fmla="*/ 14707 w 717860"/>
                <a:gd name="connsiteY14" fmla="*/ 460583 h 837773"/>
                <a:gd name="connsiteX15" fmla="*/ 14021 w 717860"/>
                <a:gd name="connsiteY15" fmla="*/ 458320 h 837773"/>
                <a:gd name="connsiteX16" fmla="*/ 12443 w 717860"/>
                <a:gd name="connsiteY16" fmla="*/ 452765 h 837773"/>
                <a:gd name="connsiteX17" fmla="*/ 11895 w 717860"/>
                <a:gd name="connsiteY17" fmla="*/ 450639 h 837773"/>
                <a:gd name="connsiteX18" fmla="*/ 10043 w 717860"/>
                <a:gd name="connsiteY18" fmla="*/ 443301 h 837773"/>
                <a:gd name="connsiteX19" fmla="*/ 9631 w 717860"/>
                <a:gd name="connsiteY19" fmla="*/ 441587 h 837773"/>
                <a:gd name="connsiteX20" fmla="*/ 8260 w 717860"/>
                <a:gd name="connsiteY20" fmla="*/ 435620 h 837773"/>
                <a:gd name="connsiteX21" fmla="*/ 7780 w 717860"/>
                <a:gd name="connsiteY21" fmla="*/ 433288 h 837773"/>
                <a:gd name="connsiteX22" fmla="*/ 6408 w 717860"/>
                <a:gd name="connsiteY22" fmla="*/ 426636 h 837773"/>
                <a:gd name="connsiteX23" fmla="*/ 6202 w 717860"/>
                <a:gd name="connsiteY23" fmla="*/ 425676 h 837773"/>
                <a:gd name="connsiteX24" fmla="*/ 4831 w 717860"/>
                <a:gd name="connsiteY24" fmla="*/ 418064 h 837773"/>
                <a:gd name="connsiteX25" fmla="*/ 4488 w 717860"/>
                <a:gd name="connsiteY25" fmla="*/ 415801 h 837773"/>
                <a:gd name="connsiteX26" fmla="*/ 3596 w 717860"/>
                <a:gd name="connsiteY26" fmla="*/ 409834 h 837773"/>
                <a:gd name="connsiteX27" fmla="*/ 3322 w 717860"/>
                <a:gd name="connsiteY27" fmla="*/ 407845 h 837773"/>
                <a:gd name="connsiteX28" fmla="*/ 2362 w 717860"/>
                <a:gd name="connsiteY28" fmla="*/ 400164 h 837773"/>
                <a:gd name="connsiteX29" fmla="*/ 2156 w 717860"/>
                <a:gd name="connsiteY29" fmla="*/ 398518 h 837773"/>
                <a:gd name="connsiteX30" fmla="*/ 1539 w 717860"/>
                <a:gd name="connsiteY30" fmla="*/ 392140 h 837773"/>
                <a:gd name="connsiteX31" fmla="*/ 1334 w 717860"/>
                <a:gd name="connsiteY31" fmla="*/ 389877 h 837773"/>
                <a:gd name="connsiteX32" fmla="*/ 785 w 717860"/>
                <a:gd name="connsiteY32" fmla="*/ 382608 h 837773"/>
                <a:gd name="connsiteX33" fmla="*/ 716 w 717860"/>
                <a:gd name="connsiteY33" fmla="*/ 381922 h 837773"/>
                <a:gd name="connsiteX34" fmla="*/ 305 w 717860"/>
                <a:gd name="connsiteY34" fmla="*/ 374104 h 837773"/>
                <a:gd name="connsiteX35" fmla="*/ 236 w 717860"/>
                <a:gd name="connsiteY35" fmla="*/ 371909 h 837773"/>
                <a:gd name="connsiteX36" fmla="*/ 99 w 717860"/>
                <a:gd name="connsiteY36" fmla="*/ 365600 h 837773"/>
                <a:gd name="connsiteX37" fmla="*/ 31 w 717860"/>
                <a:gd name="connsiteY37" fmla="*/ 363748 h 837773"/>
                <a:gd name="connsiteX38" fmla="*/ 31 w 717860"/>
                <a:gd name="connsiteY38" fmla="*/ 355793 h 837773"/>
                <a:gd name="connsiteX39" fmla="*/ 31 w 717860"/>
                <a:gd name="connsiteY39" fmla="*/ 354147 h 837773"/>
                <a:gd name="connsiteX40" fmla="*/ 167 w 717860"/>
                <a:gd name="connsiteY40" fmla="*/ 347632 h 837773"/>
                <a:gd name="connsiteX41" fmla="*/ 236 w 717860"/>
                <a:gd name="connsiteY41" fmla="*/ 345369 h 837773"/>
                <a:gd name="connsiteX42" fmla="*/ 647 w 717860"/>
                <a:gd name="connsiteY42" fmla="*/ 337551 h 837773"/>
                <a:gd name="connsiteX43" fmla="*/ 647 w 717860"/>
                <a:gd name="connsiteY43" fmla="*/ 337276 h 837773"/>
                <a:gd name="connsiteX44" fmla="*/ 1265 w 717860"/>
                <a:gd name="connsiteY44" fmla="*/ 329184 h 837773"/>
                <a:gd name="connsiteX45" fmla="*/ 1470 w 717860"/>
                <a:gd name="connsiteY45" fmla="*/ 326989 h 837773"/>
                <a:gd name="connsiteX46" fmla="*/ 2156 w 717860"/>
                <a:gd name="connsiteY46" fmla="*/ 320474 h 837773"/>
                <a:gd name="connsiteX47" fmla="*/ 2362 w 717860"/>
                <a:gd name="connsiteY47" fmla="*/ 318691 h 837773"/>
                <a:gd name="connsiteX48" fmla="*/ 3391 w 717860"/>
                <a:gd name="connsiteY48" fmla="*/ 310599 h 837773"/>
                <a:gd name="connsiteX49" fmla="*/ 3665 w 717860"/>
                <a:gd name="connsiteY49" fmla="*/ 308884 h 837773"/>
                <a:gd name="connsiteX50" fmla="*/ 4694 w 717860"/>
                <a:gd name="connsiteY50" fmla="*/ 302301 h 837773"/>
                <a:gd name="connsiteX51" fmla="*/ 5037 w 717860"/>
                <a:gd name="connsiteY51" fmla="*/ 300106 h 837773"/>
                <a:gd name="connsiteX52" fmla="*/ 6477 w 717860"/>
                <a:gd name="connsiteY52" fmla="*/ 291945 h 837773"/>
                <a:gd name="connsiteX53" fmla="*/ 8260 w 717860"/>
                <a:gd name="connsiteY53" fmla="*/ 283030 h 837773"/>
                <a:gd name="connsiteX54" fmla="*/ 8672 w 717860"/>
                <a:gd name="connsiteY54" fmla="*/ 281315 h 837773"/>
                <a:gd name="connsiteX55" fmla="*/ 9014 w 717860"/>
                <a:gd name="connsiteY55" fmla="*/ 279738 h 837773"/>
                <a:gd name="connsiteX56" fmla="*/ 10249 w 717860"/>
                <a:gd name="connsiteY56" fmla="*/ 274251 h 837773"/>
                <a:gd name="connsiteX57" fmla="*/ 10798 w 717860"/>
                <a:gd name="connsiteY57" fmla="*/ 271988 h 837773"/>
                <a:gd name="connsiteX58" fmla="*/ 11278 w 717860"/>
                <a:gd name="connsiteY58" fmla="*/ 270137 h 837773"/>
                <a:gd name="connsiteX59" fmla="*/ 12443 w 717860"/>
                <a:gd name="connsiteY59" fmla="*/ 265542 h 837773"/>
                <a:gd name="connsiteX60" fmla="*/ 13129 w 717860"/>
                <a:gd name="connsiteY60" fmla="*/ 263141 h 837773"/>
                <a:gd name="connsiteX61" fmla="*/ 13678 w 717860"/>
                <a:gd name="connsiteY61" fmla="*/ 261084 h 837773"/>
                <a:gd name="connsiteX62" fmla="*/ 14844 w 717860"/>
                <a:gd name="connsiteY62" fmla="*/ 256901 h 837773"/>
                <a:gd name="connsiteX63" fmla="*/ 15667 w 717860"/>
                <a:gd name="connsiteY63" fmla="*/ 254295 h 837773"/>
                <a:gd name="connsiteX64" fmla="*/ 16215 w 717860"/>
                <a:gd name="connsiteY64" fmla="*/ 252443 h 837773"/>
                <a:gd name="connsiteX65" fmla="*/ 17450 w 717860"/>
                <a:gd name="connsiteY65" fmla="*/ 248397 h 837773"/>
                <a:gd name="connsiteX66" fmla="*/ 18410 w 717860"/>
                <a:gd name="connsiteY66" fmla="*/ 245516 h 837773"/>
                <a:gd name="connsiteX67" fmla="*/ 18959 w 717860"/>
                <a:gd name="connsiteY67" fmla="*/ 243870 h 837773"/>
                <a:gd name="connsiteX68" fmla="*/ 20262 w 717860"/>
                <a:gd name="connsiteY68" fmla="*/ 239961 h 837773"/>
                <a:gd name="connsiteX69" fmla="*/ 21359 w 717860"/>
                <a:gd name="connsiteY69" fmla="*/ 236944 h 837773"/>
                <a:gd name="connsiteX70" fmla="*/ 21770 w 717860"/>
                <a:gd name="connsiteY70" fmla="*/ 235847 h 837773"/>
                <a:gd name="connsiteX71" fmla="*/ 23279 w 717860"/>
                <a:gd name="connsiteY71" fmla="*/ 231663 h 837773"/>
                <a:gd name="connsiteX72" fmla="*/ 24514 w 717860"/>
                <a:gd name="connsiteY72" fmla="*/ 228509 h 837773"/>
                <a:gd name="connsiteX73" fmla="*/ 24788 w 717860"/>
                <a:gd name="connsiteY73" fmla="*/ 227891 h 837773"/>
                <a:gd name="connsiteX74" fmla="*/ 26571 w 717860"/>
                <a:gd name="connsiteY74" fmla="*/ 223502 h 837773"/>
                <a:gd name="connsiteX75" fmla="*/ 28011 w 717860"/>
                <a:gd name="connsiteY75" fmla="*/ 220073 h 837773"/>
                <a:gd name="connsiteX76" fmla="*/ 28148 w 717860"/>
                <a:gd name="connsiteY76" fmla="*/ 219799 h 837773"/>
                <a:gd name="connsiteX77" fmla="*/ 30000 w 717860"/>
                <a:gd name="connsiteY77" fmla="*/ 215478 h 837773"/>
                <a:gd name="connsiteX78" fmla="*/ 31508 w 717860"/>
                <a:gd name="connsiteY78" fmla="*/ 212049 h 837773"/>
                <a:gd name="connsiteX79" fmla="*/ 31646 w 717860"/>
                <a:gd name="connsiteY79" fmla="*/ 211775 h 837773"/>
                <a:gd name="connsiteX80" fmla="*/ 33566 w 717860"/>
                <a:gd name="connsiteY80" fmla="*/ 207523 h 837773"/>
                <a:gd name="connsiteX81" fmla="*/ 35349 w 717860"/>
                <a:gd name="connsiteY81" fmla="*/ 203820 h 837773"/>
                <a:gd name="connsiteX82" fmla="*/ 37407 w 717860"/>
                <a:gd name="connsiteY82" fmla="*/ 199636 h 837773"/>
                <a:gd name="connsiteX83" fmla="*/ 39258 w 717860"/>
                <a:gd name="connsiteY83" fmla="*/ 196002 h 837773"/>
                <a:gd name="connsiteX84" fmla="*/ 41384 w 717860"/>
                <a:gd name="connsiteY84" fmla="*/ 191887 h 837773"/>
                <a:gd name="connsiteX85" fmla="*/ 43304 w 717860"/>
                <a:gd name="connsiteY85" fmla="*/ 188321 h 837773"/>
                <a:gd name="connsiteX86" fmla="*/ 45499 w 717860"/>
                <a:gd name="connsiteY86" fmla="*/ 184274 h 837773"/>
                <a:gd name="connsiteX87" fmla="*/ 47488 w 717860"/>
                <a:gd name="connsiteY87" fmla="*/ 180708 h 837773"/>
                <a:gd name="connsiteX88" fmla="*/ 49820 w 717860"/>
                <a:gd name="connsiteY88" fmla="*/ 176731 h 837773"/>
                <a:gd name="connsiteX89" fmla="*/ 51877 w 717860"/>
                <a:gd name="connsiteY89" fmla="*/ 173233 h 837773"/>
                <a:gd name="connsiteX90" fmla="*/ 54277 w 717860"/>
                <a:gd name="connsiteY90" fmla="*/ 169324 h 837773"/>
                <a:gd name="connsiteX91" fmla="*/ 56403 w 717860"/>
                <a:gd name="connsiteY91" fmla="*/ 165895 h 837773"/>
                <a:gd name="connsiteX92" fmla="*/ 58872 w 717860"/>
                <a:gd name="connsiteY92" fmla="*/ 162055 h 837773"/>
                <a:gd name="connsiteX93" fmla="*/ 59078 w 717860"/>
                <a:gd name="connsiteY93" fmla="*/ 161780 h 837773"/>
                <a:gd name="connsiteX94" fmla="*/ 61135 w 717860"/>
                <a:gd name="connsiteY94" fmla="*/ 158694 h 837773"/>
                <a:gd name="connsiteX95" fmla="*/ 63741 w 717860"/>
                <a:gd name="connsiteY95" fmla="*/ 154922 h 837773"/>
                <a:gd name="connsiteX96" fmla="*/ 64016 w 717860"/>
                <a:gd name="connsiteY96" fmla="*/ 154511 h 837773"/>
                <a:gd name="connsiteX97" fmla="*/ 66004 w 717860"/>
                <a:gd name="connsiteY97" fmla="*/ 151630 h 837773"/>
                <a:gd name="connsiteX98" fmla="*/ 68679 w 717860"/>
                <a:gd name="connsiteY98" fmla="*/ 147927 h 837773"/>
                <a:gd name="connsiteX99" fmla="*/ 68953 w 717860"/>
                <a:gd name="connsiteY99" fmla="*/ 147516 h 837773"/>
                <a:gd name="connsiteX100" fmla="*/ 71011 w 717860"/>
                <a:gd name="connsiteY100" fmla="*/ 144704 h 837773"/>
                <a:gd name="connsiteX101" fmla="*/ 73548 w 717860"/>
                <a:gd name="connsiteY101" fmla="*/ 141343 h 837773"/>
                <a:gd name="connsiteX102" fmla="*/ 74303 w 717860"/>
                <a:gd name="connsiteY102" fmla="*/ 140383 h 837773"/>
                <a:gd name="connsiteX103" fmla="*/ 76223 w 717860"/>
                <a:gd name="connsiteY103" fmla="*/ 137914 h 837773"/>
                <a:gd name="connsiteX104" fmla="*/ 78760 w 717860"/>
                <a:gd name="connsiteY104" fmla="*/ 134760 h 837773"/>
                <a:gd name="connsiteX105" fmla="*/ 79789 w 717860"/>
                <a:gd name="connsiteY105" fmla="*/ 133457 h 837773"/>
                <a:gd name="connsiteX106" fmla="*/ 81572 w 717860"/>
                <a:gd name="connsiteY106" fmla="*/ 131262 h 837773"/>
                <a:gd name="connsiteX107" fmla="*/ 84110 w 717860"/>
                <a:gd name="connsiteY107" fmla="*/ 128244 h 837773"/>
                <a:gd name="connsiteX108" fmla="*/ 85344 w 717860"/>
                <a:gd name="connsiteY108" fmla="*/ 126736 h 837773"/>
                <a:gd name="connsiteX109" fmla="*/ 87059 w 717860"/>
                <a:gd name="connsiteY109" fmla="*/ 124747 h 837773"/>
                <a:gd name="connsiteX110" fmla="*/ 89733 w 717860"/>
                <a:gd name="connsiteY110" fmla="*/ 121661 h 837773"/>
                <a:gd name="connsiteX111" fmla="*/ 90968 w 717860"/>
                <a:gd name="connsiteY111" fmla="*/ 120221 h 837773"/>
                <a:gd name="connsiteX112" fmla="*/ 92614 w 717860"/>
                <a:gd name="connsiteY112" fmla="*/ 118369 h 837773"/>
                <a:gd name="connsiteX113" fmla="*/ 95356 w 717860"/>
                <a:gd name="connsiteY113" fmla="*/ 115352 h 837773"/>
                <a:gd name="connsiteX114" fmla="*/ 96797 w 717860"/>
                <a:gd name="connsiteY114" fmla="*/ 113774 h 837773"/>
                <a:gd name="connsiteX115" fmla="*/ 98306 w 717860"/>
                <a:gd name="connsiteY115" fmla="*/ 112128 h 837773"/>
                <a:gd name="connsiteX116" fmla="*/ 101940 w 717860"/>
                <a:gd name="connsiteY116" fmla="*/ 108356 h 837773"/>
                <a:gd name="connsiteX117" fmla="*/ 102969 w 717860"/>
                <a:gd name="connsiteY117" fmla="*/ 107259 h 837773"/>
                <a:gd name="connsiteX118" fmla="*/ 104204 w 717860"/>
                <a:gd name="connsiteY118" fmla="*/ 106025 h 837773"/>
                <a:gd name="connsiteX119" fmla="*/ 110239 w 717860"/>
                <a:gd name="connsiteY119" fmla="*/ 100127 h 837773"/>
                <a:gd name="connsiteX120" fmla="*/ 111198 w 717860"/>
                <a:gd name="connsiteY120" fmla="*/ 99235 h 837773"/>
                <a:gd name="connsiteX121" fmla="*/ 111747 w 717860"/>
                <a:gd name="connsiteY121" fmla="*/ 98755 h 837773"/>
                <a:gd name="connsiteX122" fmla="*/ 116411 w 717860"/>
                <a:gd name="connsiteY122" fmla="*/ 94366 h 837773"/>
                <a:gd name="connsiteX123" fmla="*/ 117988 w 717860"/>
                <a:gd name="connsiteY123" fmla="*/ 92926 h 837773"/>
                <a:gd name="connsiteX124" fmla="*/ 119565 w 717860"/>
                <a:gd name="connsiteY124" fmla="*/ 91486 h 837773"/>
                <a:gd name="connsiteX125" fmla="*/ 122720 w 717860"/>
                <a:gd name="connsiteY125" fmla="*/ 88674 h 837773"/>
                <a:gd name="connsiteX126" fmla="*/ 124572 w 717860"/>
                <a:gd name="connsiteY126" fmla="*/ 87096 h 837773"/>
                <a:gd name="connsiteX127" fmla="*/ 126149 w 717860"/>
                <a:gd name="connsiteY127" fmla="*/ 85725 h 837773"/>
                <a:gd name="connsiteX128" fmla="*/ 129098 w 717860"/>
                <a:gd name="connsiteY128" fmla="*/ 83188 h 837773"/>
                <a:gd name="connsiteX129" fmla="*/ 131155 w 717860"/>
                <a:gd name="connsiteY129" fmla="*/ 81473 h 837773"/>
                <a:gd name="connsiteX130" fmla="*/ 132801 w 717860"/>
                <a:gd name="connsiteY130" fmla="*/ 80101 h 837773"/>
                <a:gd name="connsiteX131" fmla="*/ 135613 w 717860"/>
                <a:gd name="connsiteY131" fmla="*/ 77838 h 837773"/>
                <a:gd name="connsiteX132" fmla="*/ 137739 w 717860"/>
                <a:gd name="connsiteY132" fmla="*/ 76192 h 837773"/>
                <a:gd name="connsiteX133" fmla="*/ 139248 w 717860"/>
                <a:gd name="connsiteY133" fmla="*/ 75027 h 837773"/>
                <a:gd name="connsiteX134" fmla="*/ 142265 w 717860"/>
                <a:gd name="connsiteY134" fmla="*/ 72695 h 837773"/>
                <a:gd name="connsiteX135" fmla="*/ 144803 w 717860"/>
                <a:gd name="connsiteY135" fmla="*/ 70775 h 837773"/>
                <a:gd name="connsiteX136" fmla="*/ 145900 w 717860"/>
                <a:gd name="connsiteY136" fmla="*/ 69951 h 837773"/>
                <a:gd name="connsiteX137" fmla="*/ 149055 w 717860"/>
                <a:gd name="connsiteY137" fmla="*/ 67620 h 837773"/>
                <a:gd name="connsiteX138" fmla="*/ 151729 w 717860"/>
                <a:gd name="connsiteY138" fmla="*/ 65768 h 837773"/>
                <a:gd name="connsiteX139" fmla="*/ 152758 w 717860"/>
                <a:gd name="connsiteY139" fmla="*/ 65082 h 837773"/>
                <a:gd name="connsiteX140" fmla="*/ 155981 w 717860"/>
                <a:gd name="connsiteY140" fmla="*/ 62819 h 837773"/>
                <a:gd name="connsiteX141" fmla="*/ 159204 w 717860"/>
                <a:gd name="connsiteY141" fmla="*/ 60693 h 837773"/>
                <a:gd name="connsiteX142" fmla="*/ 165308 w 717860"/>
                <a:gd name="connsiteY142" fmla="*/ 69403 h 837773"/>
                <a:gd name="connsiteX143" fmla="*/ 159410 w 717860"/>
                <a:gd name="connsiteY143" fmla="*/ 60625 h 837773"/>
                <a:gd name="connsiteX144" fmla="*/ 163045 w 717860"/>
                <a:gd name="connsiteY144" fmla="*/ 58224 h 837773"/>
                <a:gd name="connsiteX145" fmla="*/ 166474 w 717860"/>
                <a:gd name="connsiteY145" fmla="*/ 56030 h 837773"/>
                <a:gd name="connsiteX146" fmla="*/ 170177 w 717860"/>
                <a:gd name="connsiteY146" fmla="*/ 53698 h 837773"/>
                <a:gd name="connsiteX147" fmla="*/ 173675 w 717860"/>
                <a:gd name="connsiteY147" fmla="*/ 51572 h 837773"/>
                <a:gd name="connsiteX148" fmla="*/ 177447 w 717860"/>
                <a:gd name="connsiteY148" fmla="*/ 49309 h 837773"/>
                <a:gd name="connsiteX149" fmla="*/ 181013 w 717860"/>
                <a:gd name="connsiteY149" fmla="*/ 47252 h 837773"/>
                <a:gd name="connsiteX150" fmla="*/ 184785 w 717860"/>
                <a:gd name="connsiteY150" fmla="*/ 45126 h 837773"/>
                <a:gd name="connsiteX151" fmla="*/ 188351 w 717860"/>
                <a:gd name="connsiteY151" fmla="*/ 43137 h 837773"/>
                <a:gd name="connsiteX152" fmla="*/ 192191 w 717860"/>
                <a:gd name="connsiteY152" fmla="*/ 41079 h 837773"/>
                <a:gd name="connsiteX153" fmla="*/ 195826 w 717860"/>
                <a:gd name="connsiteY153" fmla="*/ 39159 h 837773"/>
                <a:gd name="connsiteX154" fmla="*/ 199735 w 717860"/>
                <a:gd name="connsiteY154" fmla="*/ 37170 h 837773"/>
                <a:gd name="connsiteX155" fmla="*/ 203439 w 717860"/>
                <a:gd name="connsiteY155" fmla="*/ 35387 h 837773"/>
                <a:gd name="connsiteX156" fmla="*/ 207348 w 717860"/>
                <a:gd name="connsiteY156" fmla="*/ 33536 h 837773"/>
                <a:gd name="connsiteX157" fmla="*/ 211120 w 717860"/>
                <a:gd name="connsiteY157" fmla="*/ 31821 h 837773"/>
                <a:gd name="connsiteX158" fmla="*/ 215097 w 717860"/>
                <a:gd name="connsiteY158" fmla="*/ 30038 h 837773"/>
                <a:gd name="connsiteX159" fmla="*/ 218869 w 717860"/>
                <a:gd name="connsiteY159" fmla="*/ 28392 h 837773"/>
                <a:gd name="connsiteX160" fmla="*/ 222916 w 717860"/>
                <a:gd name="connsiteY160" fmla="*/ 26746 h 837773"/>
                <a:gd name="connsiteX161" fmla="*/ 226756 w 717860"/>
                <a:gd name="connsiteY161" fmla="*/ 25169 h 837773"/>
                <a:gd name="connsiteX162" fmla="*/ 230871 w 717860"/>
                <a:gd name="connsiteY162" fmla="*/ 23592 h 837773"/>
                <a:gd name="connsiteX163" fmla="*/ 231077 w 717860"/>
                <a:gd name="connsiteY163" fmla="*/ 23523 h 837773"/>
                <a:gd name="connsiteX164" fmla="*/ 234711 w 717860"/>
                <a:gd name="connsiteY164" fmla="*/ 22151 h 837773"/>
                <a:gd name="connsiteX165" fmla="*/ 238826 w 717860"/>
                <a:gd name="connsiteY165" fmla="*/ 20643 h 837773"/>
                <a:gd name="connsiteX166" fmla="*/ 239306 w 717860"/>
                <a:gd name="connsiteY166" fmla="*/ 20437 h 837773"/>
                <a:gd name="connsiteX167" fmla="*/ 242735 w 717860"/>
                <a:gd name="connsiteY167" fmla="*/ 19271 h 837773"/>
                <a:gd name="connsiteX168" fmla="*/ 246232 w 717860"/>
                <a:gd name="connsiteY168" fmla="*/ 18105 h 837773"/>
                <a:gd name="connsiteX169" fmla="*/ 247810 w 717860"/>
                <a:gd name="connsiteY169" fmla="*/ 17556 h 837773"/>
                <a:gd name="connsiteX170" fmla="*/ 250759 w 717860"/>
                <a:gd name="connsiteY170" fmla="*/ 16596 h 837773"/>
                <a:gd name="connsiteX171" fmla="*/ 254257 w 717860"/>
                <a:gd name="connsiteY171" fmla="*/ 15499 h 837773"/>
                <a:gd name="connsiteX172" fmla="*/ 256040 w 717860"/>
                <a:gd name="connsiteY172" fmla="*/ 14950 h 837773"/>
                <a:gd name="connsiteX173" fmla="*/ 258920 w 717860"/>
                <a:gd name="connsiteY173" fmla="*/ 14059 h 837773"/>
                <a:gd name="connsiteX174" fmla="*/ 262349 w 717860"/>
                <a:gd name="connsiteY174" fmla="*/ 13099 h 837773"/>
                <a:gd name="connsiteX175" fmla="*/ 264406 w 717860"/>
                <a:gd name="connsiteY175" fmla="*/ 12550 h 837773"/>
                <a:gd name="connsiteX176" fmla="*/ 267150 w 717860"/>
                <a:gd name="connsiteY176" fmla="*/ 11796 h 837773"/>
                <a:gd name="connsiteX177" fmla="*/ 270579 w 717860"/>
                <a:gd name="connsiteY177" fmla="*/ 10904 h 837773"/>
                <a:gd name="connsiteX178" fmla="*/ 272705 w 717860"/>
                <a:gd name="connsiteY178" fmla="*/ 10356 h 837773"/>
                <a:gd name="connsiteX179" fmla="*/ 275448 w 717860"/>
                <a:gd name="connsiteY179" fmla="*/ 9670 h 837773"/>
                <a:gd name="connsiteX180" fmla="*/ 279083 w 717860"/>
                <a:gd name="connsiteY180" fmla="*/ 8847 h 837773"/>
                <a:gd name="connsiteX181" fmla="*/ 281277 w 717860"/>
                <a:gd name="connsiteY181" fmla="*/ 8367 h 837773"/>
                <a:gd name="connsiteX182" fmla="*/ 283815 w 717860"/>
                <a:gd name="connsiteY182" fmla="*/ 7818 h 837773"/>
                <a:gd name="connsiteX183" fmla="*/ 287998 w 717860"/>
                <a:gd name="connsiteY183" fmla="*/ 6995 h 837773"/>
                <a:gd name="connsiteX184" fmla="*/ 290124 w 717860"/>
                <a:gd name="connsiteY184" fmla="*/ 6584 h 837773"/>
                <a:gd name="connsiteX185" fmla="*/ 292181 w 717860"/>
                <a:gd name="connsiteY185" fmla="*/ 6172 h 837773"/>
                <a:gd name="connsiteX186" fmla="*/ 300548 w 717860"/>
                <a:gd name="connsiteY186" fmla="*/ 4663 h 837773"/>
                <a:gd name="connsiteX187" fmla="*/ 302811 w 717860"/>
                <a:gd name="connsiteY187" fmla="*/ 4321 h 837773"/>
                <a:gd name="connsiteX188" fmla="*/ 305006 w 717860"/>
                <a:gd name="connsiteY188" fmla="*/ 3978 h 837773"/>
                <a:gd name="connsiteX189" fmla="*/ 309052 w 717860"/>
                <a:gd name="connsiteY189" fmla="*/ 3360 h 837773"/>
                <a:gd name="connsiteX190" fmla="*/ 311727 w 717860"/>
                <a:gd name="connsiteY190" fmla="*/ 3018 h 837773"/>
                <a:gd name="connsiteX191" fmla="*/ 314127 w 717860"/>
                <a:gd name="connsiteY191" fmla="*/ 2675 h 837773"/>
                <a:gd name="connsiteX192" fmla="*/ 317624 w 717860"/>
                <a:gd name="connsiteY192" fmla="*/ 2263 h 837773"/>
                <a:gd name="connsiteX193" fmla="*/ 320505 w 717860"/>
                <a:gd name="connsiteY193" fmla="*/ 1989 h 837773"/>
                <a:gd name="connsiteX194" fmla="*/ 322837 w 717860"/>
                <a:gd name="connsiteY194" fmla="*/ 1783 h 837773"/>
                <a:gd name="connsiteX195" fmla="*/ 326266 w 717860"/>
                <a:gd name="connsiteY195" fmla="*/ 1440 h 837773"/>
                <a:gd name="connsiteX196" fmla="*/ 329283 w 717860"/>
                <a:gd name="connsiteY196" fmla="*/ 1166 h 837773"/>
                <a:gd name="connsiteX197" fmla="*/ 331340 w 717860"/>
                <a:gd name="connsiteY197" fmla="*/ 1029 h 837773"/>
                <a:gd name="connsiteX198" fmla="*/ 334907 w 717860"/>
                <a:gd name="connsiteY198" fmla="*/ 754 h 837773"/>
                <a:gd name="connsiteX199" fmla="*/ 337993 w 717860"/>
                <a:gd name="connsiteY199" fmla="*/ 549 h 837773"/>
                <a:gd name="connsiteX200" fmla="*/ 339913 w 717860"/>
                <a:gd name="connsiteY200" fmla="*/ 480 h 837773"/>
                <a:gd name="connsiteX201" fmla="*/ 343616 w 717860"/>
                <a:gd name="connsiteY201" fmla="*/ 274 h 837773"/>
                <a:gd name="connsiteX202" fmla="*/ 346977 w 717860"/>
                <a:gd name="connsiteY202" fmla="*/ 137 h 837773"/>
                <a:gd name="connsiteX203" fmla="*/ 348623 w 717860"/>
                <a:gd name="connsiteY203" fmla="*/ 69 h 837773"/>
                <a:gd name="connsiteX204" fmla="*/ 352395 w 717860"/>
                <a:gd name="connsiteY204" fmla="*/ 0 h 837773"/>
                <a:gd name="connsiteX205" fmla="*/ 356098 w 717860"/>
                <a:gd name="connsiteY205" fmla="*/ 0 h 837773"/>
                <a:gd name="connsiteX206" fmla="*/ 357058 w 717860"/>
                <a:gd name="connsiteY206" fmla="*/ 0 h 837773"/>
                <a:gd name="connsiteX207" fmla="*/ 361173 w 717860"/>
                <a:gd name="connsiteY207" fmla="*/ 0 h 837773"/>
                <a:gd name="connsiteX208" fmla="*/ 365356 w 717860"/>
                <a:gd name="connsiteY208" fmla="*/ 69 h 837773"/>
                <a:gd name="connsiteX209" fmla="*/ 365562 w 717860"/>
                <a:gd name="connsiteY209" fmla="*/ 69 h 837773"/>
                <a:gd name="connsiteX210" fmla="*/ 370020 w 717860"/>
                <a:gd name="connsiteY210" fmla="*/ 206 h 837773"/>
                <a:gd name="connsiteX211" fmla="*/ 374409 w 717860"/>
                <a:gd name="connsiteY211" fmla="*/ 411 h 837773"/>
                <a:gd name="connsiteX212" fmla="*/ 378866 w 717860"/>
                <a:gd name="connsiteY212" fmla="*/ 617 h 837773"/>
                <a:gd name="connsiteX213" fmla="*/ 383256 w 717860"/>
                <a:gd name="connsiteY213" fmla="*/ 892 h 837773"/>
                <a:gd name="connsiteX214" fmla="*/ 387713 w 717860"/>
                <a:gd name="connsiteY214" fmla="*/ 1234 h 837773"/>
                <a:gd name="connsiteX215" fmla="*/ 392102 w 717860"/>
                <a:gd name="connsiteY215" fmla="*/ 1646 h 837773"/>
                <a:gd name="connsiteX216" fmla="*/ 396560 w 717860"/>
                <a:gd name="connsiteY216" fmla="*/ 2126 h 837773"/>
                <a:gd name="connsiteX217" fmla="*/ 401018 w 717860"/>
                <a:gd name="connsiteY217" fmla="*/ 2606 h 837773"/>
                <a:gd name="connsiteX218" fmla="*/ 401909 w 717860"/>
                <a:gd name="connsiteY218" fmla="*/ 2675 h 837773"/>
                <a:gd name="connsiteX219" fmla="*/ 403281 w 717860"/>
                <a:gd name="connsiteY219" fmla="*/ 2812 h 837773"/>
                <a:gd name="connsiteX220" fmla="*/ 404515 w 717860"/>
                <a:gd name="connsiteY220" fmla="*/ 2949 h 837773"/>
                <a:gd name="connsiteX221" fmla="*/ 405270 w 717860"/>
                <a:gd name="connsiteY221" fmla="*/ 3018 h 837773"/>
                <a:gd name="connsiteX222" fmla="*/ 410962 w 717860"/>
                <a:gd name="connsiteY222" fmla="*/ 3840 h 837773"/>
                <a:gd name="connsiteX223" fmla="*/ 414940 w 717860"/>
                <a:gd name="connsiteY223" fmla="*/ 4458 h 837773"/>
                <a:gd name="connsiteX224" fmla="*/ 420426 w 717860"/>
                <a:gd name="connsiteY224" fmla="*/ 5418 h 837773"/>
                <a:gd name="connsiteX225" fmla="*/ 421249 w 717860"/>
                <a:gd name="connsiteY225" fmla="*/ 5555 h 837773"/>
                <a:gd name="connsiteX226" fmla="*/ 424472 w 717860"/>
                <a:gd name="connsiteY226" fmla="*/ 6104 h 837773"/>
                <a:gd name="connsiteX227" fmla="*/ 425912 w 717860"/>
                <a:gd name="connsiteY227" fmla="*/ 6378 h 837773"/>
                <a:gd name="connsiteX228" fmla="*/ 428861 w 717860"/>
                <a:gd name="connsiteY228" fmla="*/ 6995 h 837773"/>
                <a:gd name="connsiteX229" fmla="*/ 431330 w 717860"/>
                <a:gd name="connsiteY229" fmla="*/ 7475 h 837773"/>
                <a:gd name="connsiteX230" fmla="*/ 433868 w 717860"/>
                <a:gd name="connsiteY230" fmla="*/ 8024 h 837773"/>
                <a:gd name="connsiteX231" fmla="*/ 441343 w 717860"/>
                <a:gd name="connsiteY231" fmla="*/ 9738 h 837773"/>
                <a:gd name="connsiteX232" fmla="*/ 442989 w 717860"/>
                <a:gd name="connsiteY232" fmla="*/ 10150 h 837773"/>
                <a:gd name="connsiteX233" fmla="*/ 715251 w 717860"/>
                <a:gd name="connsiteY233" fmla="*/ 401810 h 837773"/>
                <a:gd name="connsiteX234" fmla="*/ 715046 w 717860"/>
                <a:gd name="connsiteY234" fmla="*/ 403525 h 837773"/>
                <a:gd name="connsiteX235" fmla="*/ 714085 w 717860"/>
                <a:gd name="connsiteY235" fmla="*/ 410794 h 837773"/>
                <a:gd name="connsiteX236" fmla="*/ 713605 w 717860"/>
                <a:gd name="connsiteY236" fmla="*/ 414086 h 837773"/>
                <a:gd name="connsiteX237" fmla="*/ 712645 w 717860"/>
                <a:gd name="connsiteY237" fmla="*/ 419984 h 837773"/>
                <a:gd name="connsiteX238" fmla="*/ 711960 w 717860"/>
                <a:gd name="connsiteY238" fmla="*/ 424030 h 837773"/>
                <a:gd name="connsiteX239" fmla="*/ 711822 w 717860"/>
                <a:gd name="connsiteY239" fmla="*/ 424922 h 837773"/>
                <a:gd name="connsiteX240" fmla="*/ 711548 w 717860"/>
                <a:gd name="connsiteY240" fmla="*/ 426362 h 837773"/>
                <a:gd name="connsiteX241" fmla="*/ 711205 w 717860"/>
                <a:gd name="connsiteY241" fmla="*/ 428214 h 837773"/>
                <a:gd name="connsiteX242" fmla="*/ 710999 w 717860"/>
                <a:gd name="connsiteY242" fmla="*/ 429379 h 837773"/>
                <a:gd name="connsiteX243" fmla="*/ 710108 w 717860"/>
                <a:gd name="connsiteY243" fmla="*/ 433563 h 837773"/>
                <a:gd name="connsiteX244" fmla="*/ 708873 w 717860"/>
                <a:gd name="connsiteY244" fmla="*/ 439049 h 837773"/>
                <a:gd name="connsiteX245" fmla="*/ 708736 w 717860"/>
                <a:gd name="connsiteY245" fmla="*/ 439598 h 837773"/>
                <a:gd name="connsiteX246" fmla="*/ 707982 w 717860"/>
                <a:gd name="connsiteY246" fmla="*/ 442890 h 837773"/>
                <a:gd name="connsiteX247" fmla="*/ 706473 w 717860"/>
                <a:gd name="connsiteY247" fmla="*/ 448993 h 837773"/>
                <a:gd name="connsiteX248" fmla="*/ 706199 w 717860"/>
                <a:gd name="connsiteY248" fmla="*/ 449953 h 837773"/>
                <a:gd name="connsiteX249" fmla="*/ 705787 w 717860"/>
                <a:gd name="connsiteY249" fmla="*/ 451462 h 837773"/>
                <a:gd name="connsiteX250" fmla="*/ 704964 w 717860"/>
                <a:gd name="connsiteY250" fmla="*/ 454411 h 837773"/>
                <a:gd name="connsiteX251" fmla="*/ 703044 w 717860"/>
                <a:gd name="connsiteY251" fmla="*/ 461269 h 837773"/>
                <a:gd name="connsiteX252" fmla="*/ 702770 w 717860"/>
                <a:gd name="connsiteY252" fmla="*/ 462298 h 837773"/>
                <a:gd name="connsiteX253" fmla="*/ 700438 w 717860"/>
                <a:gd name="connsiteY253" fmla="*/ 469704 h 837773"/>
                <a:gd name="connsiteX254" fmla="*/ 699821 w 717860"/>
                <a:gd name="connsiteY254" fmla="*/ 471693 h 837773"/>
                <a:gd name="connsiteX255" fmla="*/ 697352 w 717860"/>
                <a:gd name="connsiteY255" fmla="*/ 478894 h 837773"/>
                <a:gd name="connsiteX256" fmla="*/ 696803 w 717860"/>
                <a:gd name="connsiteY256" fmla="*/ 480403 h 837773"/>
                <a:gd name="connsiteX257" fmla="*/ 694472 w 717860"/>
                <a:gd name="connsiteY257" fmla="*/ 486644 h 837773"/>
                <a:gd name="connsiteX258" fmla="*/ 693854 w 717860"/>
                <a:gd name="connsiteY258" fmla="*/ 488289 h 837773"/>
                <a:gd name="connsiteX259" fmla="*/ 691111 w 717860"/>
                <a:gd name="connsiteY259" fmla="*/ 495216 h 837773"/>
                <a:gd name="connsiteX260" fmla="*/ 690357 w 717860"/>
                <a:gd name="connsiteY260" fmla="*/ 497136 h 837773"/>
                <a:gd name="connsiteX261" fmla="*/ 687408 w 717860"/>
                <a:gd name="connsiteY261" fmla="*/ 504063 h 837773"/>
                <a:gd name="connsiteX262" fmla="*/ 686996 w 717860"/>
                <a:gd name="connsiteY262" fmla="*/ 504955 h 837773"/>
                <a:gd name="connsiteX263" fmla="*/ 684116 w 717860"/>
                <a:gd name="connsiteY263" fmla="*/ 511332 h 837773"/>
                <a:gd name="connsiteX264" fmla="*/ 683293 w 717860"/>
                <a:gd name="connsiteY264" fmla="*/ 513184 h 837773"/>
                <a:gd name="connsiteX265" fmla="*/ 680070 w 717860"/>
                <a:gd name="connsiteY265" fmla="*/ 519836 h 837773"/>
                <a:gd name="connsiteX266" fmla="*/ 679178 w 717860"/>
                <a:gd name="connsiteY266" fmla="*/ 521551 h 837773"/>
                <a:gd name="connsiteX267" fmla="*/ 676161 w 717860"/>
                <a:gd name="connsiteY267" fmla="*/ 527312 h 837773"/>
                <a:gd name="connsiteX268" fmla="*/ 675475 w 717860"/>
                <a:gd name="connsiteY268" fmla="*/ 528615 h 837773"/>
                <a:gd name="connsiteX269" fmla="*/ 671909 w 717860"/>
                <a:gd name="connsiteY269" fmla="*/ 535061 h 837773"/>
                <a:gd name="connsiteX270" fmla="*/ 670880 w 717860"/>
                <a:gd name="connsiteY270" fmla="*/ 536913 h 837773"/>
                <a:gd name="connsiteX271" fmla="*/ 667177 w 717860"/>
                <a:gd name="connsiteY271" fmla="*/ 543222 h 837773"/>
                <a:gd name="connsiteX272" fmla="*/ 666354 w 717860"/>
                <a:gd name="connsiteY272" fmla="*/ 544525 h 837773"/>
                <a:gd name="connsiteX273" fmla="*/ 663062 w 717860"/>
                <a:gd name="connsiteY273" fmla="*/ 549943 h 837773"/>
                <a:gd name="connsiteX274" fmla="*/ 662033 w 717860"/>
                <a:gd name="connsiteY274" fmla="*/ 551589 h 837773"/>
                <a:gd name="connsiteX275" fmla="*/ 658124 w 717860"/>
                <a:gd name="connsiteY275" fmla="*/ 557624 h 837773"/>
                <a:gd name="connsiteX276" fmla="*/ 656890 w 717860"/>
                <a:gd name="connsiteY276" fmla="*/ 559407 h 837773"/>
                <a:gd name="connsiteX277" fmla="*/ 653186 w 717860"/>
                <a:gd name="connsiteY277" fmla="*/ 564825 h 837773"/>
                <a:gd name="connsiteX278" fmla="*/ 652363 w 717860"/>
                <a:gd name="connsiteY278" fmla="*/ 566059 h 837773"/>
                <a:gd name="connsiteX279" fmla="*/ 648317 w 717860"/>
                <a:gd name="connsiteY279" fmla="*/ 571683 h 837773"/>
                <a:gd name="connsiteX280" fmla="*/ 647014 w 717860"/>
                <a:gd name="connsiteY280" fmla="*/ 573466 h 837773"/>
                <a:gd name="connsiteX281" fmla="*/ 642762 w 717860"/>
                <a:gd name="connsiteY281" fmla="*/ 579090 h 837773"/>
                <a:gd name="connsiteX282" fmla="*/ 641528 w 717860"/>
                <a:gd name="connsiteY282" fmla="*/ 580667 h 837773"/>
                <a:gd name="connsiteX283" fmla="*/ 637825 w 717860"/>
                <a:gd name="connsiteY283" fmla="*/ 585330 h 837773"/>
                <a:gd name="connsiteX284" fmla="*/ 636590 w 717860"/>
                <a:gd name="connsiteY284" fmla="*/ 586839 h 837773"/>
                <a:gd name="connsiteX285" fmla="*/ 632064 w 717860"/>
                <a:gd name="connsiteY285" fmla="*/ 592188 h 837773"/>
                <a:gd name="connsiteX286" fmla="*/ 630555 w 717860"/>
                <a:gd name="connsiteY286" fmla="*/ 593971 h 837773"/>
                <a:gd name="connsiteX287" fmla="*/ 625960 w 717860"/>
                <a:gd name="connsiteY287" fmla="*/ 599183 h 837773"/>
                <a:gd name="connsiteX288" fmla="*/ 624863 w 717860"/>
                <a:gd name="connsiteY288" fmla="*/ 600418 h 837773"/>
                <a:gd name="connsiteX289" fmla="*/ 622257 w 717860"/>
                <a:gd name="connsiteY289" fmla="*/ 603230 h 837773"/>
                <a:gd name="connsiteX290" fmla="*/ 619582 w 717860"/>
                <a:gd name="connsiteY290" fmla="*/ 606041 h 837773"/>
                <a:gd name="connsiteX291" fmla="*/ 545927 w 717860"/>
                <a:gd name="connsiteY291" fmla="*/ 672907 h 837773"/>
                <a:gd name="connsiteX292" fmla="*/ 452521 w 717860"/>
                <a:gd name="connsiteY292" fmla="*/ 810616 h 837773"/>
                <a:gd name="connsiteX293" fmla="*/ 416654 w 717860"/>
                <a:gd name="connsiteY293" fmla="*/ 837773 h 837773"/>
                <a:gd name="connsiteX294" fmla="*/ 126012 w 717860"/>
                <a:gd name="connsiteY294" fmla="*/ 745945 h 837773"/>
                <a:gd name="connsiteX295" fmla="*/ 125943 w 717860"/>
                <a:gd name="connsiteY295" fmla="*/ 746493 h 837773"/>
                <a:gd name="connsiteX296" fmla="*/ 138905 w 717860"/>
                <a:gd name="connsiteY296" fmla="*/ 763981 h 837773"/>
                <a:gd name="connsiteX297" fmla="*/ 139591 w 717860"/>
                <a:gd name="connsiteY297" fmla="*/ 764118 h 837773"/>
                <a:gd name="connsiteX298" fmla="*/ 140277 w 717860"/>
                <a:gd name="connsiteY298" fmla="*/ 764324 h 837773"/>
                <a:gd name="connsiteX299" fmla="*/ 412265 w 717860"/>
                <a:gd name="connsiteY299" fmla="*/ 816102 h 837773"/>
                <a:gd name="connsiteX300" fmla="*/ 413019 w 717860"/>
                <a:gd name="connsiteY300" fmla="*/ 816171 h 837773"/>
                <a:gd name="connsiteX301" fmla="*/ 413705 w 717860"/>
                <a:gd name="connsiteY301" fmla="*/ 816308 h 837773"/>
                <a:gd name="connsiteX302" fmla="*/ 432153 w 717860"/>
                <a:gd name="connsiteY302" fmla="*/ 804786 h 837773"/>
                <a:gd name="connsiteX303" fmla="*/ 532623 w 717860"/>
                <a:gd name="connsiteY303" fmla="*/ 656242 h 837773"/>
                <a:gd name="connsiteX304" fmla="*/ 604220 w 717860"/>
                <a:gd name="connsiteY304" fmla="*/ 591297 h 837773"/>
                <a:gd name="connsiteX305" fmla="*/ 606758 w 717860"/>
                <a:gd name="connsiteY305" fmla="*/ 588622 h 837773"/>
                <a:gd name="connsiteX306" fmla="*/ 609090 w 717860"/>
                <a:gd name="connsiteY306" fmla="*/ 586085 h 837773"/>
                <a:gd name="connsiteX307" fmla="*/ 610255 w 717860"/>
                <a:gd name="connsiteY307" fmla="*/ 584782 h 837773"/>
                <a:gd name="connsiteX308" fmla="*/ 614576 w 717860"/>
                <a:gd name="connsiteY308" fmla="*/ 579912 h 837773"/>
                <a:gd name="connsiteX309" fmla="*/ 616016 w 717860"/>
                <a:gd name="connsiteY309" fmla="*/ 578267 h 837773"/>
                <a:gd name="connsiteX310" fmla="*/ 620268 w 717860"/>
                <a:gd name="connsiteY310" fmla="*/ 573192 h 837773"/>
                <a:gd name="connsiteX311" fmla="*/ 621434 w 717860"/>
                <a:gd name="connsiteY311" fmla="*/ 571751 h 837773"/>
                <a:gd name="connsiteX312" fmla="*/ 624931 w 717860"/>
                <a:gd name="connsiteY312" fmla="*/ 567362 h 837773"/>
                <a:gd name="connsiteX313" fmla="*/ 626097 w 717860"/>
                <a:gd name="connsiteY313" fmla="*/ 565922 h 837773"/>
                <a:gd name="connsiteX314" fmla="*/ 630144 w 717860"/>
                <a:gd name="connsiteY314" fmla="*/ 560642 h 837773"/>
                <a:gd name="connsiteX315" fmla="*/ 631378 w 717860"/>
                <a:gd name="connsiteY315" fmla="*/ 558927 h 837773"/>
                <a:gd name="connsiteX316" fmla="*/ 635150 w 717860"/>
                <a:gd name="connsiteY316" fmla="*/ 553646 h 837773"/>
                <a:gd name="connsiteX317" fmla="*/ 635904 w 717860"/>
                <a:gd name="connsiteY317" fmla="*/ 552549 h 837773"/>
                <a:gd name="connsiteX318" fmla="*/ 639402 w 717860"/>
                <a:gd name="connsiteY318" fmla="*/ 547474 h 837773"/>
                <a:gd name="connsiteX319" fmla="*/ 640499 w 717860"/>
                <a:gd name="connsiteY319" fmla="*/ 545760 h 837773"/>
                <a:gd name="connsiteX320" fmla="*/ 644202 w 717860"/>
                <a:gd name="connsiteY320" fmla="*/ 540136 h 837773"/>
                <a:gd name="connsiteX321" fmla="*/ 645231 w 717860"/>
                <a:gd name="connsiteY321" fmla="*/ 538559 h 837773"/>
                <a:gd name="connsiteX322" fmla="*/ 648386 w 717860"/>
                <a:gd name="connsiteY322" fmla="*/ 533484 h 837773"/>
                <a:gd name="connsiteX323" fmla="*/ 649140 w 717860"/>
                <a:gd name="connsiteY323" fmla="*/ 532249 h 837773"/>
                <a:gd name="connsiteX324" fmla="*/ 652638 w 717860"/>
                <a:gd name="connsiteY324" fmla="*/ 526283 h 837773"/>
                <a:gd name="connsiteX325" fmla="*/ 653667 w 717860"/>
                <a:gd name="connsiteY325" fmla="*/ 524500 h 837773"/>
                <a:gd name="connsiteX326" fmla="*/ 656958 w 717860"/>
                <a:gd name="connsiteY326" fmla="*/ 518465 h 837773"/>
                <a:gd name="connsiteX327" fmla="*/ 657644 w 717860"/>
                <a:gd name="connsiteY327" fmla="*/ 517230 h 837773"/>
                <a:gd name="connsiteX328" fmla="*/ 660456 w 717860"/>
                <a:gd name="connsiteY328" fmla="*/ 511813 h 837773"/>
                <a:gd name="connsiteX329" fmla="*/ 661279 w 717860"/>
                <a:gd name="connsiteY329" fmla="*/ 510235 h 837773"/>
                <a:gd name="connsiteX330" fmla="*/ 664296 w 717860"/>
                <a:gd name="connsiteY330" fmla="*/ 503994 h 837773"/>
                <a:gd name="connsiteX331" fmla="*/ 665119 w 717860"/>
                <a:gd name="connsiteY331" fmla="*/ 502280 h 837773"/>
                <a:gd name="connsiteX332" fmla="*/ 667863 w 717860"/>
                <a:gd name="connsiteY332" fmla="*/ 496245 h 837773"/>
                <a:gd name="connsiteX333" fmla="*/ 668274 w 717860"/>
                <a:gd name="connsiteY333" fmla="*/ 495422 h 837773"/>
                <a:gd name="connsiteX334" fmla="*/ 671017 w 717860"/>
                <a:gd name="connsiteY334" fmla="*/ 488975 h 837773"/>
                <a:gd name="connsiteX335" fmla="*/ 671772 w 717860"/>
                <a:gd name="connsiteY335" fmla="*/ 487192 h 837773"/>
                <a:gd name="connsiteX336" fmla="*/ 674378 w 717860"/>
                <a:gd name="connsiteY336" fmla="*/ 480609 h 837773"/>
                <a:gd name="connsiteX337" fmla="*/ 674926 w 717860"/>
                <a:gd name="connsiteY337" fmla="*/ 479100 h 837773"/>
                <a:gd name="connsiteX338" fmla="*/ 677121 w 717860"/>
                <a:gd name="connsiteY338" fmla="*/ 473202 h 837773"/>
                <a:gd name="connsiteX339" fmla="*/ 677670 w 717860"/>
                <a:gd name="connsiteY339" fmla="*/ 471762 h 837773"/>
                <a:gd name="connsiteX340" fmla="*/ 679933 w 717860"/>
                <a:gd name="connsiteY340" fmla="*/ 464972 h 837773"/>
                <a:gd name="connsiteX341" fmla="*/ 680550 w 717860"/>
                <a:gd name="connsiteY341" fmla="*/ 463121 h 837773"/>
                <a:gd name="connsiteX342" fmla="*/ 682676 w 717860"/>
                <a:gd name="connsiteY342" fmla="*/ 456194 h 837773"/>
                <a:gd name="connsiteX343" fmla="*/ 682950 w 717860"/>
                <a:gd name="connsiteY343" fmla="*/ 455234 h 837773"/>
                <a:gd name="connsiteX344" fmla="*/ 684802 w 717860"/>
                <a:gd name="connsiteY344" fmla="*/ 448788 h 837773"/>
                <a:gd name="connsiteX345" fmla="*/ 685556 w 717860"/>
                <a:gd name="connsiteY345" fmla="*/ 446044 h 837773"/>
                <a:gd name="connsiteX346" fmla="*/ 685831 w 717860"/>
                <a:gd name="connsiteY346" fmla="*/ 444947 h 837773"/>
                <a:gd name="connsiteX347" fmla="*/ 686105 w 717860"/>
                <a:gd name="connsiteY347" fmla="*/ 443712 h 837773"/>
                <a:gd name="connsiteX348" fmla="*/ 687545 w 717860"/>
                <a:gd name="connsiteY348" fmla="*/ 437952 h 837773"/>
                <a:gd name="connsiteX349" fmla="*/ 688231 w 717860"/>
                <a:gd name="connsiteY349" fmla="*/ 434934 h 837773"/>
                <a:gd name="connsiteX350" fmla="*/ 688368 w 717860"/>
                <a:gd name="connsiteY350" fmla="*/ 434386 h 837773"/>
                <a:gd name="connsiteX351" fmla="*/ 689534 w 717860"/>
                <a:gd name="connsiteY351" fmla="*/ 429174 h 837773"/>
                <a:gd name="connsiteX352" fmla="*/ 690357 w 717860"/>
                <a:gd name="connsiteY352" fmla="*/ 425196 h 837773"/>
                <a:gd name="connsiteX353" fmla="*/ 690631 w 717860"/>
                <a:gd name="connsiteY353" fmla="*/ 423893 h 837773"/>
                <a:gd name="connsiteX354" fmla="*/ 690905 w 717860"/>
                <a:gd name="connsiteY354" fmla="*/ 422384 h 837773"/>
                <a:gd name="connsiteX355" fmla="*/ 691111 w 717860"/>
                <a:gd name="connsiteY355" fmla="*/ 421287 h 837773"/>
                <a:gd name="connsiteX356" fmla="*/ 691317 w 717860"/>
                <a:gd name="connsiteY356" fmla="*/ 420190 h 837773"/>
                <a:gd name="connsiteX357" fmla="*/ 692002 w 717860"/>
                <a:gd name="connsiteY357" fmla="*/ 416418 h 837773"/>
                <a:gd name="connsiteX358" fmla="*/ 692894 w 717860"/>
                <a:gd name="connsiteY358" fmla="*/ 410863 h 837773"/>
                <a:gd name="connsiteX359" fmla="*/ 693374 w 717860"/>
                <a:gd name="connsiteY359" fmla="*/ 407777 h 837773"/>
                <a:gd name="connsiteX360" fmla="*/ 694266 w 717860"/>
                <a:gd name="connsiteY360" fmla="*/ 400919 h 837773"/>
                <a:gd name="connsiteX361" fmla="*/ 694472 w 717860"/>
                <a:gd name="connsiteY361" fmla="*/ 399273 h 837773"/>
                <a:gd name="connsiteX362" fmla="*/ 438256 w 717860"/>
                <a:gd name="connsiteY362" fmla="*/ 30724 h 837773"/>
                <a:gd name="connsiteX363" fmla="*/ 436679 w 717860"/>
                <a:gd name="connsiteY363" fmla="*/ 30381 h 837773"/>
                <a:gd name="connsiteX364" fmla="*/ 429684 w 717860"/>
                <a:gd name="connsiteY364" fmla="*/ 28803 h 837773"/>
                <a:gd name="connsiteX365" fmla="*/ 427421 w 717860"/>
                <a:gd name="connsiteY365" fmla="*/ 28324 h 837773"/>
                <a:gd name="connsiteX366" fmla="*/ 424815 w 717860"/>
                <a:gd name="connsiteY366" fmla="*/ 27775 h 837773"/>
                <a:gd name="connsiteX367" fmla="*/ 422278 w 717860"/>
                <a:gd name="connsiteY367" fmla="*/ 27226 h 837773"/>
                <a:gd name="connsiteX368" fmla="*/ 420906 w 717860"/>
                <a:gd name="connsiteY368" fmla="*/ 26952 h 837773"/>
                <a:gd name="connsiteX369" fmla="*/ 417957 w 717860"/>
                <a:gd name="connsiteY369" fmla="*/ 26403 h 837773"/>
                <a:gd name="connsiteX370" fmla="*/ 417134 w 717860"/>
                <a:gd name="connsiteY370" fmla="*/ 26266 h 837773"/>
                <a:gd name="connsiteX371" fmla="*/ 411922 w 717860"/>
                <a:gd name="connsiteY371" fmla="*/ 25374 h 837773"/>
                <a:gd name="connsiteX372" fmla="*/ 408150 w 717860"/>
                <a:gd name="connsiteY372" fmla="*/ 24826 h 837773"/>
                <a:gd name="connsiteX373" fmla="*/ 402801 w 717860"/>
                <a:gd name="connsiteY373" fmla="*/ 24072 h 837773"/>
                <a:gd name="connsiteX374" fmla="*/ 398823 w 717860"/>
                <a:gd name="connsiteY374" fmla="*/ 23592 h 837773"/>
                <a:gd name="connsiteX375" fmla="*/ 394640 w 717860"/>
                <a:gd name="connsiteY375" fmla="*/ 23111 h 837773"/>
                <a:gd name="connsiteX376" fmla="*/ 390456 w 717860"/>
                <a:gd name="connsiteY376" fmla="*/ 22700 h 837773"/>
                <a:gd name="connsiteX377" fmla="*/ 386273 w 717860"/>
                <a:gd name="connsiteY377" fmla="*/ 22357 h 837773"/>
                <a:gd name="connsiteX378" fmla="*/ 382089 w 717860"/>
                <a:gd name="connsiteY378" fmla="*/ 22014 h 837773"/>
                <a:gd name="connsiteX379" fmla="*/ 377975 w 717860"/>
                <a:gd name="connsiteY379" fmla="*/ 21740 h 837773"/>
                <a:gd name="connsiteX380" fmla="*/ 373792 w 717860"/>
                <a:gd name="connsiteY380" fmla="*/ 21534 h 837773"/>
                <a:gd name="connsiteX381" fmla="*/ 369676 w 717860"/>
                <a:gd name="connsiteY381" fmla="*/ 21397 h 837773"/>
                <a:gd name="connsiteX382" fmla="*/ 365493 w 717860"/>
                <a:gd name="connsiteY382" fmla="*/ 21328 h 837773"/>
                <a:gd name="connsiteX383" fmla="*/ 365288 w 717860"/>
                <a:gd name="connsiteY383" fmla="*/ 21328 h 837773"/>
                <a:gd name="connsiteX384" fmla="*/ 361379 w 717860"/>
                <a:gd name="connsiteY384" fmla="*/ 21260 h 837773"/>
                <a:gd name="connsiteX385" fmla="*/ 357538 w 717860"/>
                <a:gd name="connsiteY385" fmla="*/ 21260 h 837773"/>
                <a:gd name="connsiteX386" fmla="*/ 356578 w 717860"/>
                <a:gd name="connsiteY386" fmla="*/ 21260 h 837773"/>
                <a:gd name="connsiteX387" fmla="*/ 353149 w 717860"/>
                <a:gd name="connsiteY387" fmla="*/ 21260 h 837773"/>
                <a:gd name="connsiteX388" fmla="*/ 349651 w 717860"/>
                <a:gd name="connsiteY388" fmla="*/ 21328 h 837773"/>
                <a:gd name="connsiteX389" fmla="*/ 347937 w 717860"/>
                <a:gd name="connsiteY389" fmla="*/ 21397 h 837773"/>
                <a:gd name="connsiteX390" fmla="*/ 344851 w 717860"/>
                <a:gd name="connsiteY390" fmla="*/ 21466 h 837773"/>
                <a:gd name="connsiteX391" fmla="*/ 341422 w 717860"/>
                <a:gd name="connsiteY391" fmla="*/ 21671 h 837773"/>
                <a:gd name="connsiteX392" fmla="*/ 339502 w 717860"/>
                <a:gd name="connsiteY392" fmla="*/ 21808 h 837773"/>
                <a:gd name="connsiteX393" fmla="*/ 336690 w 717860"/>
                <a:gd name="connsiteY393" fmla="*/ 21945 h 837773"/>
                <a:gd name="connsiteX394" fmla="*/ 333398 w 717860"/>
                <a:gd name="connsiteY394" fmla="*/ 22220 h 837773"/>
                <a:gd name="connsiteX395" fmla="*/ 331272 w 717860"/>
                <a:gd name="connsiteY395" fmla="*/ 22357 h 837773"/>
                <a:gd name="connsiteX396" fmla="*/ 328528 w 717860"/>
                <a:gd name="connsiteY396" fmla="*/ 22563 h 837773"/>
                <a:gd name="connsiteX397" fmla="*/ 325374 w 717860"/>
                <a:gd name="connsiteY397" fmla="*/ 22906 h 837773"/>
                <a:gd name="connsiteX398" fmla="*/ 322974 w 717860"/>
                <a:gd name="connsiteY398" fmla="*/ 23180 h 837773"/>
                <a:gd name="connsiteX399" fmla="*/ 320436 w 717860"/>
                <a:gd name="connsiteY399" fmla="*/ 23454 h 837773"/>
                <a:gd name="connsiteX400" fmla="*/ 317213 w 717860"/>
                <a:gd name="connsiteY400" fmla="*/ 23866 h 837773"/>
                <a:gd name="connsiteX401" fmla="*/ 314676 w 717860"/>
                <a:gd name="connsiteY401" fmla="*/ 24209 h 837773"/>
                <a:gd name="connsiteX402" fmla="*/ 312344 w 717860"/>
                <a:gd name="connsiteY402" fmla="*/ 24483 h 837773"/>
                <a:gd name="connsiteX403" fmla="*/ 308641 w 717860"/>
                <a:gd name="connsiteY403" fmla="*/ 25032 h 837773"/>
                <a:gd name="connsiteX404" fmla="*/ 306240 w 717860"/>
                <a:gd name="connsiteY404" fmla="*/ 25374 h 837773"/>
                <a:gd name="connsiteX405" fmla="*/ 304320 w 717860"/>
                <a:gd name="connsiteY405" fmla="*/ 25649 h 837773"/>
                <a:gd name="connsiteX406" fmla="*/ 296433 w 717860"/>
                <a:gd name="connsiteY406" fmla="*/ 27021 h 837773"/>
                <a:gd name="connsiteX407" fmla="*/ 294719 w 717860"/>
                <a:gd name="connsiteY407" fmla="*/ 27363 h 837773"/>
                <a:gd name="connsiteX408" fmla="*/ 292387 w 717860"/>
                <a:gd name="connsiteY408" fmla="*/ 27843 h 837773"/>
                <a:gd name="connsiteX409" fmla="*/ 288547 w 717860"/>
                <a:gd name="connsiteY409" fmla="*/ 28598 h 837773"/>
                <a:gd name="connsiteX410" fmla="*/ 286283 w 717860"/>
                <a:gd name="connsiteY410" fmla="*/ 29078 h 837773"/>
                <a:gd name="connsiteX411" fmla="*/ 283951 w 717860"/>
                <a:gd name="connsiteY411" fmla="*/ 29627 h 837773"/>
                <a:gd name="connsiteX412" fmla="*/ 280660 w 717860"/>
                <a:gd name="connsiteY412" fmla="*/ 30381 h 837773"/>
                <a:gd name="connsiteX413" fmla="*/ 278191 w 717860"/>
                <a:gd name="connsiteY413" fmla="*/ 30998 h 837773"/>
                <a:gd name="connsiteX414" fmla="*/ 275928 w 717860"/>
                <a:gd name="connsiteY414" fmla="*/ 31547 h 837773"/>
                <a:gd name="connsiteX415" fmla="*/ 272773 w 717860"/>
                <a:gd name="connsiteY415" fmla="*/ 32370 h 837773"/>
                <a:gd name="connsiteX416" fmla="*/ 270304 w 717860"/>
                <a:gd name="connsiteY416" fmla="*/ 33056 h 837773"/>
                <a:gd name="connsiteX417" fmla="*/ 268178 w 717860"/>
                <a:gd name="connsiteY417" fmla="*/ 33673 h 837773"/>
                <a:gd name="connsiteX418" fmla="*/ 265024 w 717860"/>
                <a:gd name="connsiteY418" fmla="*/ 34564 h 837773"/>
                <a:gd name="connsiteX419" fmla="*/ 262418 w 717860"/>
                <a:gd name="connsiteY419" fmla="*/ 35387 h 837773"/>
                <a:gd name="connsiteX420" fmla="*/ 260566 w 717860"/>
                <a:gd name="connsiteY420" fmla="*/ 35936 h 837773"/>
                <a:gd name="connsiteX421" fmla="*/ 257342 w 717860"/>
                <a:gd name="connsiteY421" fmla="*/ 36896 h 837773"/>
                <a:gd name="connsiteX422" fmla="*/ 254599 w 717860"/>
                <a:gd name="connsiteY422" fmla="*/ 37788 h 837773"/>
                <a:gd name="connsiteX423" fmla="*/ 252954 w 717860"/>
                <a:gd name="connsiteY423" fmla="*/ 38336 h 837773"/>
                <a:gd name="connsiteX424" fmla="*/ 249661 w 717860"/>
                <a:gd name="connsiteY424" fmla="*/ 39434 h 837773"/>
                <a:gd name="connsiteX425" fmla="*/ 246507 w 717860"/>
                <a:gd name="connsiteY425" fmla="*/ 40531 h 837773"/>
                <a:gd name="connsiteX426" fmla="*/ 246027 w 717860"/>
                <a:gd name="connsiteY426" fmla="*/ 40668 h 837773"/>
                <a:gd name="connsiteX427" fmla="*/ 242118 w 717860"/>
                <a:gd name="connsiteY427" fmla="*/ 42040 h 837773"/>
                <a:gd name="connsiteX428" fmla="*/ 238689 w 717860"/>
                <a:gd name="connsiteY428" fmla="*/ 43343 h 837773"/>
                <a:gd name="connsiteX429" fmla="*/ 238483 w 717860"/>
                <a:gd name="connsiteY429" fmla="*/ 43411 h 837773"/>
                <a:gd name="connsiteX430" fmla="*/ 234642 w 717860"/>
                <a:gd name="connsiteY430" fmla="*/ 44920 h 837773"/>
                <a:gd name="connsiteX431" fmla="*/ 231213 w 717860"/>
                <a:gd name="connsiteY431" fmla="*/ 46292 h 837773"/>
                <a:gd name="connsiteX432" fmla="*/ 227305 w 717860"/>
                <a:gd name="connsiteY432" fmla="*/ 47937 h 837773"/>
                <a:gd name="connsiteX433" fmla="*/ 223738 w 717860"/>
                <a:gd name="connsiteY433" fmla="*/ 49446 h 837773"/>
                <a:gd name="connsiteX434" fmla="*/ 219967 w 717860"/>
                <a:gd name="connsiteY434" fmla="*/ 51092 h 837773"/>
                <a:gd name="connsiteX435" fmla="*/ 216469 w 717860"/>
                <a:gd name="connsiteY435" fmla="*/ 52738 h 837773"/>
                <a:gd name="connsiteX436" fmla="*/ 212765 w 717860"/>
                <a:gd name="connsiteY436" fmla="*/ 54521 h 837773"/>
                <a:gd name="connsiteX437" fmla="*/ 209268 w 717860"/>
                <a:gd name="connsiteY437" fmla="*/ 56235 h 837773"/>
                <a:gd name="connsiteX438" fmla="*/ 205633 w 717860"/>
                <a:gd name="connsiteY438" fmla="*/ 58087 h 837773"/>
                <a:gd name="connsiteX439" fmla="*/ 202204 w 717860"/>
                <a:gd name="connsiteY439" fmla="*/ 59870 h 837773"/>
                <a:gd name="connsiteX440" fmla="*/ 198570 w 717860"/>
                <a:gd name="connsiteY440" fmla="*/ 61791 h 837773"/>
                <a:gd name="connsiteX441" fmla="*/ 195209 w 717860"/>
                <a:gd name="connsiteY441" fmla="*/ 63642 h 837773"/>
                <a:gd name="connsiteX442" fmla="*/ 191643 w 717860"/>
                <a:gd name="connsiteY442" fmla="*/ 65631 h 837773"/>
                <a:gd name="connsiteX443" fmla="*/ 188283 w 717860"/>
                <a:gd name="connsiteY443" fmla="*/ 67551 h 837773"/>
                <a:gd name="connsiteX444" fmla="*/ 184716 w 717860"/>
                <a:gd name="connsiteY444" fmla="*/ 69677 h 837773"/>
                <a:gd name="connsiteX445" fmla="*/ 181425 w 717860"/>
                <a:gd name="connsiteY445" fmla="*/ 71666 h 837773"/>
                <a:gd name="connsiteX446" fmla="*/ 177927 w 717860"/>
                <a:gd name="connsiteY446" fmla="*/ 73861 h 837773"/>
                <a:gd name="connsiteX447" fmla="*/ 174704 w 717860"/>
                <a:gd name="connsiteY447" fmla="*/ 75918 h 837773"/>
                <a:gd name="connsiteX448" fmla="*/ 171275 w 717860"/>
                <a:gd name="connsiteY448" fmla="*/ 78181 h 837773"/>
                <a:gd name="connsiteX449" fmla="*/ 171069 w 717860"/>
                <a:gd name="connsiteY449" fmla="*/ 78318 h 837773"/>
                <a:gd name="connsiteX450" fmla="*/ 168052 w 717860"/>
                <a:gd name="connsiteY450" fmla="*/ 80307 h 837773"/>
                <a:gd name="connsiteX451" fmla="*/ 165034 w 717860"/>
                <a:gd name="connsiteY451" fmla="*/ 82433 h 837773"/>
                <a:gd name="connsiteX452" fmla="*/ 164005 w 717860"/>
                <a:gd name="connsiteY452" fmla="*/ 83188 h 837773"/>
                <a:gd name="connsiteX453" fmla="*/ 161536 w 717860"/>
                <a:gd name="connsiteY453" fmla="*/ 84902 h 837773"/>
                <a:gd name="connsiteX454" fmla="*/ 158587 w 717860"/>
                <a:gd name="connsiteY454" fmla="*/ 87096 h 837773"/>
                <a:gd name="connsiteX455" fmla="*/ 157490 w 717860"/>
                <a:gd name="connsiteY455" fmla="*/ 87920 h 837773"/>
                <a:gd name="connsiteX456" fmla="*/ 155158 w 717860"/>
                <a:gd name="connsiteY456" fmla="*/ 89634 h 837773"/>
                <a:gd name="connsiteX457" fmla="*/ 152415 w 717860"/>
                <a:gd name="connsiteY457" fmla="*/ 91760 h 837773"/>
                <a:gd name="connsiteX458" fmla="*/ 150838 w 717860"/>
                <a:gd name="connsiteY458" fmla="*/ 92994 h 837773"/>
                <a:gd name="connsiteX459" fmla="*/ 148917 w 717860"/>
                <a:gd name="connsiteY459" fmla="*/ 94503 h 837773"/>
                <a:gd name="connsiteX460" fmla="*/ 146312 w 717860"/>
                <a:gd name="connsiteY460" fmla="*/ 96629 h 837773"/>
                <a:gd name="connsiteX461" fmla="*/ 144597 w 717860"/>
                <a:gd name="connsiteY461" fmla="*/ 98001 h 837773"/>
                <a:gd name="connsiteX462" fmla="*/ 142745 w 717860"/>
                <a:gd name="connsiteY462" fmla="*/ 99510 h 837773"/>
                <a:gd name="connsiteX463" fmla="*/ 140002 w 717860"/>
                <a:gd name="connsiteY463" fmla="*/ 101841 h 837773"/>
                <a:gd name="connsiteX464" fmla="*/ 138356 w 717860"/>
                <a:gd name="connsiteY464" fmla="*/ 103281 h 837773"/>
                <a:gd name="connsiteX465" fmla="*/ 136710 w 717860"/>
                <a:gd name="connsiteY465" fmla="*/ 104722 h 837773"/>
                <a:gd name="connsiteX466" fmla="*/ 133830 w 717860"/>
                <a:gd name="connsiteY466" fmla="*/ 107328 h 837773"/>
                <a:gd name="connsiteX467" fmla="*/ 132116 w 717860"/>
                <a:gd name="connsiteY467" fmla="*/ 108836 h 837773"/>
                <a:gd name="connsiteX468" fmla="*/ 130744 w 717860"/>
                <a:gd name="connsiteY468" fmla="*/ 110071 h 837773"/>
                <a:gd name="connsiteX469" fmla="*/ 126355 w 717860"/>
                <a:gd name="connsiteY469" fmla="*/ 114186 h 837773"/>
                <a:gd name="connsiteX470" fmla="*/ 124983 w 717860"/>
                <a:gd name="connsiteY470" fmla="*/ 115489 h 837773"/>
                <a:gd name="connsiteX471" fmla="*/ 119291 w 717860"/>
                <a:gd name="connsiteY471" fmla="*/ 121044 h 837773"/>
                <a:gd name="connsiteX472" fmla="*/ 118262 w 717860"/>
                <a:gd name="connsiteY472" fmla="*/ 122072 h 837773"/>
                <a:gd name="connsiteX473" fmla="*/ 117097 w 717860"/>
                <a:gd name="connsiteY473" fmla="*/ 123238 h 837773"/>
                <a:gd name="connsiteX474" fmla="*/ 113668 w 717860"/>
                <a:gd name="connsiteY474" fmla="*/ 126736 h 837773"/>
                <a:gd name="connsiteX475" fmla="*/ 112365 w 717860"/>
                <a:gd name="connsiteY475" fmla="*/ 128176 h 837773"/>
                <a:gd name="connsiteX476" fmla="*/ 110787 w 717860"/>
                <a:gd name="connsiteY476" fmla="*/ 129822 h 837773"/>
                <a:gd name="connsiteX477" fmla="*/ 108250 w 717860"/>
                <a:gd name="connsiteY477" fmla="*/ 132565 h 837773"/>
                <a:gd name="connsiteX478" fmla="*/ 106741 w 717860"/>
                <a:gd name="connsiteY478" fmla="*/ 134211 h 837773"/>
                <a:gd name="connsiteX479" fmla="*/ 105438 w 717860"/>
                <a:gd name="connsiteY479" fmla="*/ 135720 h 837773"/>
                <a:gd name="connsiteX480" fmla="*/ 102901 w 717860"/>
                <a:gd name="connsiteY480" fmla="*/ 138600 h 837773"/>
                <a:gd name="connsiteX481" fmla="*/ 101392 w 717860"/>
                <a:gd name="connsiteY481" fmla="*/ 140383 h 837773"/>
                <a:gd name="connsiteX482" fmla="*/ 100088 w 717860"/>
                <a:gd name="connsiteY482" fmla="*/ 141892 h 837773"/>
                <a:gd name="connsiteX483" fmla="*/ 97757 w 717860"/>
                <a:gd name="connsiteY483" fmla="*/ 144704 h 837773"/>
                <a:gd name="connsiteX484" fmla="*/ 96111 w 717860"/>
                <a:gd name="connsiteY484" fmla="*/ 146693 h 837773"/>
                <a:gd name="connsiteX485" fmla="*/ 95082 w 717860"/>
                <a:gd name="connsiteY485" fmla="*/ 147996 h 837773"/>
                <a:gd name="connsiteX486" fmla="*/ 92750 w 717860"/>
                <a:gd name="connsiteY486" fmla="*/ 150945 h 837773"/>
                <a:gd name="connsiteX487" fmla="*/ 90968 w 717860"/>
                <a:gd name="connsiteY487" fmla="*/ 153208 h 837773"/>
                <a:gd name="connsiteX488" fmla="*/ 90213 w 717860"/>
                <a:gd name="connsiteY488" fmla="*/ 154168 h 837773"/>
                <a:gd name="connsiteX489" fmla="*/ 87813 w 717860"/>
                <a:gd name="connsiteY489" fmla="*/ 157323 h 837773"/>
                <a:gd name="connsiteX490" fmla="*/ 85892 w 717860"/>
                <a:gd name="connsiteY490" fmla="*/ 159929 h 837773"/>
                <a:gd name="connsiteX491" fmla="*/ 85618 w 717860"/>
                <a:gd name="connsiteY491" fmla="*/ 160340 h 837773"/>
                <a:gd name="connsiteX492" fmla="*/ 83081 w 717860"/>
                <a:gd name="connsiteY492" fmla="*/ 163838 h 837773"/>
                <a:gd name="connsiteX493" fmla="*/ 81229 w 717860"/>
                <a:gd name="connsiteY493" fmla="*/ 166512 h 837773"/>
                <a:gd name="connsiteX494" fmla="*/ 80955 w 717860"/>
                <a:gd name="connsiteY494" fmla="*/ 166924 h 837773"/>
                <a:gd name="connsiteX495" fmla="*/ 78555 w 717860"/>
                <a:gd name="connsiteY495" fmla="*/ 170490 h 837773"/>
                <a:gd name="connsiteX496" fmla="*/ 76634 w 717860"/>
                <a:gd name="connsiteY496" fmla="*/ 173370 h 837773"/>
                <a:gd name="connsiteX497" fmla="*/ 76429 w 717860"/>
                <a:gd name="connsiteY497" fmla="*/ 173645 h 837773"/>
                <a:gd name="connsiteX498" fmla="*/ 74097 w 717860"/>
                <a:gd name="connsiteY498" fmla="*/ 177211 h 837773"/>
                <a:gd name="connsiteX499" fmla="*/ 72040 w 717860"/>
                <a:gd name="connsiteY499" fmla="*/ 180434 h 837773"/>
                <a:gd name="connsiteX500" fmla="*/ 69776 w 717860"/>
                <a:gd name="connsiteY500" fmla="*/ 184069 h 837773"/>
                <a:gd name="connsiteX501" fmla="*/ 67856 w 717860"/>
                <a:gd name="connsiteY501" fmla="*/ 187361 h 837773"/>
                <a:gd name="connsiteX502" fmla="*/ 65662 w 717860"/>
                <a:gd name="connsiteY502" fmla="*/ 191064 h 837773"/>
                <a:gd name="connsiteX503" fmla="*/ 63810 w 717860"/>
                <a:gd name="connsiteY503" fmla="*/ 194424 h 837773"/>
                <a:gd name="connsiteX504" fmla="*/ 61753 w 717860"/>
                <a:gd name="connsiteY504" fmla="*/ 198196 h 837773"/>
                <a:gd name="connsiteX505" fmla="*/ 59969 w 717860"/>
                <a:gd name="connsiteY505" fmla="*/ 201557 h 837773"/>
                <a:gd name="connsiteX506" fmla="*/ 57981 w 717860"/>
                <a:gd name="connsiteY506" fmla="*/ 205397 h 837773"/>
                <a:gd name="connsiteX507" fmla="*/ 56266 w 717860"/>
                <a:gd name="connsiteY507" fmla="*/ 208826 h 837773"/>
                <a:gd name="connsiteX508" fmla="*/ 54346 w 717860"/>
                <a:gd name="connsiteY508" fmla="*/ 212735 h 837773"/>
                <a:gd name="connsiteX509" fmla="*/ 52700 w 717860"/>
                <a:gd name="connsiteY509" fmla="*/ 216233 h 837773"/>
                <a:gd name="connsiteX510" fmla="*/ 50848 w 717860"/>
                <a:gd name="connsiteY510" fmla="*/ 220210 h 837773"/>
                <a:gd name="connsiteX511" fmla="*/ 50711 w 717860"/>
                <a:gd name="connsiteY511" fmla="*/ 220485 h 837773"/>
                <a:gd name="connsiteX512" fmla="*/ 49271 w 717860"/>
                <a:gd name="connsiteY512" fmla="*/ 223708 h 837773"/>
                <a:gd name="connsiteX513" fmla="*/ 47556 w 717860"/>
                <a:gd name="connsiteY513" fmla="*/ 227754 h 837773"/>
                <a:gd name="connsiteX514" fmla="*/ 47419 w 717860"/>
                <a:gd name="connsiteY514" fmla="*/ 228097 h 837773"/>
                <a:gd name="connsiteX515" fmla="*/ 46047 w 717860"/>
                <a:gd name="connsiteY515" fmla="*/ 231320 h 837773"/>
                <a:gd name="connsiteX516" fmla="*/ 44402 w 717860"/>
                <a:gd name="connsiteY516" fmla="*/ 235504 h 837773"/>
                <a:gd name="connsiteX517" fmla="*/ 44127 w 717860"/>
                <a:gd name="connsiteY517" fmla="*/ 236121 h 837773"/>
                <a:gd name="connsiteX518" fmla="*/ 43030 w 717860"/>
                <a:gd name="connsiteY518" fmla="*/ 239070 h 837773"/>
                <a:gd name="connsiteX519" fmla="*/ 41590 w 717860"/>
                <a:gd name="connsiteY519" fmla="*/ 242979 h 837773"/>
                <a:gd name="connsiteX520" fmla="*/ 41179 w 717860"/>
                <a:gd name="connsiteY520" fmla="*/ 244145 h 837773"/>
                <a:gd name="connsiteX521" fmla="*/ 40218 w 717860"/>
                <a:gd name="connsiteY521" fmla="*/ 246888 h 837773"/>
                <a:gd name="connsiteX522" fmla="*/ 38984 w 717860"/>
                <a:gd name="connsiteY522" fmla="*/ 250523 h 837773"/>
                <a:gd name="connsiteX523" fmla="*/ 38435 w 717860"/>
                <a:gd name="connsiteY523" fmla="*/ 252169 h 837773"/>
                <a:gd name="connsiteX524" fmla="*/ 37544 w 717860"/>
                <a:gd name="connsiteY524" fmla="*/ 254775 h 837773"/>
                <a:gd name="connsiteX525" fmla="*/ 36378 w 717860"/>
                <a:gd name="connsiteY525" fmla="*/ 258478 h 837773"/>
                <a:gd name="connsiteX526" fmla="*/ 35760 w 717860"/>
                <a:gd name="connsiteY526" fmla="*/ 260398 h 837773"/>
                <a:gd name="connsiteX527" fmla="*/ 35075 w 717860"/>
                <a:gd name="connsiteY527" fmla="*/ 262730 h 837773"/>
                <a:gd name="connsiteX528" fmla="*/ 33978 w 717860"/>
                <a:gd name="connsiteY528" fmla="*/ 266570 h 837773"/>
                <a:gd name="connsiteX529" fmla="*/ 33360 w 717860"/>
                <a:gd name="connsiteY529" fmla="*/ 268696 h 837773"/>
                <a:gd name="connsiteX530" fmla="*/ 32743 w 717860"/>
                <a:gd name="connsiteY530" fmla="*/ 270822 h 837773"/>
                <a:gd name="connsiteX531" fmla="*/ 31646 w 717860"/>
                <a:gd name="connsiteY531" fmla="*/ 275074 h 837773"/>
                <a:gd name="connsiteX532" fmla="*/ 31166 w 717860"/>
                <a:gd name="connsiteY532" fmla="*/ 277063 h 837773"/>
                <a:gd name="connsiteX533" fmla="*/ 30686 w 717860"/>
                <a:gd name="connsiteY533" fmla="*/ 278983 h 837773"/>
                <a:gd name="connsiteX534" fmla="*/ 29520 w 717860"/>
                <a:gd name="connsiteY534" fmla="*/ 284127 h 837773"/>
                <a:gd name="connsiteX535" fmla="*/ 29108 w 717860"/>
                <a:gd name="connsiteY535" fmla="*/ 285841 h 837773"/>
                <a:gd name="connsiteX536" fmla="*/ 28766 w 717860"/>
                <a:gd name="connsiteY536" fmla="*/ 287282 h 837773"/>
                <a:gd name="connsiteX537" fmla="*/ 27051 w 717860"/>
                <a:gd name="connsiteY537" fmla="*/ 295717 h 837773"/>
                <a:gd name="connsiteX538" fmla="*/ 25679 w 717860"/>
                <a:gd name="connsiteY538" fmla="*/ 303398 h 837773"/>
                <a:gd name="connsiteX539" fmla="*/ 25337 w 717860"/>
                <a:gd name="connsiteY539" fmla="*/ 305524 h 837773"/>
                <a:gd name="connsiteX540" fmla="*/ 24376 w 717860"/>
                <a:gd name="connsiteY540" fmla="*/ 311696 h 837773"/>
                <a:gd name="connsiteX541" fmla="*/ 24170 w 717860"/>
                <a:gd name="connsiteY541" fmla="*/ 313342 h 837773"/>
                <a:gd name="connsiteX542" fmla="*/ 23211 w 717860"/>
                <a:gd name="connsiteY542" fmla="*/ 320954 h 837773"/>
                <a:gd name="connsiteX543" fmla="*/ 23005 w 717860"/>
                <a:gd name="connsiteY543" fmla="*/ 322669 h 837773"/>
                <a:gd name="connsiteX544" fmla="*/ 22388 w 717860"/>
                <a:gd name="connsiteY544" fmla="*/ 328773 h 837773"/>
                <a:gd name="connsiteX545" fmla="*/ 22182 w 717860"/>
                <a:gd name="connsiteY545" fmla="*/ 330830 h 837773"/>
                <a:gd name="connsiteX546" fmla="*/ 21633 w 717860"/>
                <a:gd name="connsiteY546" fmla="*/ 338442 h 837773"/>
                <a:gd name="connsiteX547" fmla="*/ 21633 w 717860"/>
                <a:gd name="connsiteY547" fmla="*/ 338717 h 837773"/>
                <a:gd name="connsiteX548" fmla="*/ 21290 w 717860"/>
                <a:gd name="connsiteY548" fmla="*/ 346055 h 837773"/>
                <a:gd name="connsiteX549" fmla="*/ 21221 w 717860"/>
                <a:gd name="connsiteY549" fmla="*/ 348112 h 837773"/>
                <a:gd name="connsiteX550" fmla="*/ 21085 w 717860"/>
                <a:gd name="connsiteY550" fmla="*/ 354284 h 837773"/>
                <a:gd name="connsiteX551" fmla="*/ 21085 w 717860"/>
                <a:gd name="connsiteY551" fmla="*/ 355862 h 837773"/>
                <a:gd name="connsiteX552" fmla="*/ 21085 w 717860"/>
                <a:gd name="connsiteY552" fmla="*/ 363337 h 837773"/>
                <a:gd name="connsiteX553" fmla="*/ 21085 w 717860"/>
                <a:gd name="connsiteY553" fmla="*/ 365120 h 837773"/>
                <a:gd name="connsiteX554" fmla="*/ 21221 w 717860"/>
                <a:gd name="connsiteY554" fmla="*/ 371018 h 837773"/>
                <a:gd name="connsiteX555" fmla="*/ 21290 w 717860"/>
                <a:gd name="connsiteY555" fmla="*/ 373075 h 837773"/>
                <a:gd name="connsiteX556" fmla="*/ 21702 w 717860"/>
                <a:gd name="connsiteY556" fmla="*/ 380482 h 837773"/>
                <a:gd name="connsiteX557" fmla="*/ 21770 w 717860"/>
                <a:gd name="connsiteY557" fmla="*/ 381030 h 837773"/>
                <a:gd name="connsiteX558" fmla="*/ 22319 w 717860"/>
                <a:gd name="connsiteY558" fmla="*/ 387888 h 837773"/>
                <a:gd name="connsiteX559" fmla="*/ 22525 w 717860"/>
                <a:gd name="connsiteY559" fmla="*/ 390014 h 837773"/>
                <a:gd name="connsiteX560" fmla="*/ 23142 w 717860"/>
                <a:gd name="connsiteY560" fmla="*/ 395981 h 837773"/>
                <a:gd name="connsiteX561" fmla="*/ 23279 w 717860"/>
                <a:gd name="connsiteY561" fmla="*/ 397558 h 837773"/>
                <a:gd name="connsiteX562" fmla="*/ 24170 w 717860"/>
                <a:gd name="connsiteY562" fmla="*/ 404828 h 837773"/>
                <a:gd name="connsiteX563" fmla="*/ 24445 w 717860"/>
                <a:gd name="connsiteY563" fmla="*/ 406748 h 837773"/>
                <a:gd name="connsiteX564" fmla="*/ 25268 w 717860"/>
                <a:gd name="connsiteY564" fmla="*/ 412372 h 837773"/>
                <a:gd name="connsiteX565" fmla="*/ 25611 w 717860"/>
                <a:gd name="connsiteY565" fmla="*/ 414498 h 837773"/>
                <a:gd name="connsiteX566" fmla="*/ 26845 w 717860"/>
                <a:gd name="connsiteY566" fmla="*/ 421630 h 837773"/>
                <a:gd name="connsiteX567" fmla="*/ 27051 w 717860"/>
                <a:gd name="connsiteY567" fmla="*/ 422590 h 837773"/>
                <a:gd name="connsiteX568" fmla="*/ 28285 w 717860"/>
                <a:gd name="connsiteY568" fmla="*/ 428831 h 837773"/>
                <a:gd name="connsiteX569" fmla="*/ 28766 w 717860"/>
                <a:gd name="connsiteY569" fmla="*/ 431025 h 837773"/>
                <a:gd name="connsiteX570" fmla="*/ 30069 w 717860"/>
                <a:gd name="connsiteY570" fmla="*/ 436649 h 837773"/>
                <a:gd name="connsiteX571" fmla="*/ 30480 w 717860"/>
                <a:gd name="connsiteY571" fmla="*/ 438295 h 837773"/>
                <a:gd name="connsiteX572" fmla="*/ 32195 w 717860"/>
                <a:gd name="connsiteY572" fmla="*/ 445153 h 837773"/>
                <a:gd name="connsiteX573" fmla="*/ 32743 w 717860"/>
                <a:gd name="connsiteY573" fmla="*/ 447141 h 837773"/>
                <a:gd name="connsiteX574" fmla="*/ 34183 w 717860"/>
                <a:gd name="connsiteY574" fmla="*/ 452354 h 837773"/>
                <a:gd name="connsiteX575" fmla="*/ 34801 w 717860"/>
                <a:gd name="connsiteY575" fmla="*/ 454480 h 837773"/>
                <a:gd name="connsiteX576" fmla="*/ 36858 w 717860"/>
                <a:gd name="connsiteY576" fmla="*/ 461201 h 837773"/>
                <a:gd name="connsiteX577" fmla="*/ 37269 w 717860"/>
                <a:gd name="connsiteY577" fmla="*/ 462435 h 837773"/>
                <a:gd name="connsiteX578" fmla="*/ 39121 w 717860"/>
                <a:gd name="connsiteY578" fmla="*/ 468059 h 837773"/>
                <a:gd name="connsiteX579" fmla="*/ 39875 w 717860"/>
                <a:gd name="connsiteY579" fmla="*/ 470322 h 837773"/>
                <a:gd name="connsiteX580" fmla="*/ 41795 w 717860"/>
                <a:gd name="connsiteY580" fmla="*/ 475602 h 837773"/>
                <a:gd name="connsiteX581" fmla="*/ 42413 w 717860"/>
                <a:gd name="connsiteY581" fmla="*/ 477248 h 837773"/>
                <a:gd name="connsiteX582" fmla="*/ 44608 w 717860"/>
                <a:gd name="connsiteY582" fmla="*/ 482940 h 837773"/>
                <a:gd name="connsiteX583" fmla="*/ 45362 w 717860"/>
                <a:gd name="connsiteY583" fmla="*/ 484929 h 837773"/>
                <a:gd name="connsiteX584" fmla="*/ 87607 w 717860"/>
                <a:gd name="connsiteY584" fmla="*/ 570997 h 837773"/>
                <a:gd name="connsiteX585" fmla="*/ 126012 w 717860"/>
                <a:gd name="connsiteY585" fmla="*/ 745945 h 83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</a:cxnLst>
              <a:rect l="l" t="t" r="r" b="b"/>
              <a:pathLst>
                <a:path w="717860" h="837773">
                  <a:moveTo>
                    <a:pt x="416654" y="837773"/>
                  </a:moveTo>
                  <a:cubicBezTo>
                    <a:pt x="414665" y="837773"/>
                    <a:pt x="412608" y="837636"/>
                    <a:pt x="410550" y="837293"/>
                  </a:cubicBezTo>
                  <a:cubicBezTo>
                    <a:pt x="316870" y="832561"/>
                    <a:pt x="223876" y="814799"/>
                    <a:pt x="134173" y="784692"/>
                  </a:cubicBezTo>
                  <a:cubicBezTo>
                    <a:pt x="115862" y="780783"/>
                    <a:pt x="103106" y="763570"/>
                    <a:pt x="104821" y="744916"/>
                  </a:cubicBezTo>
                  <a:lnTo>
                    <a:pt x="104889" y="744299"/>
                  </a:lnTo>
                  <a:cubicBezTo>
                    <a:pt x="113804" y="661454"/>
                    <a:pt x="96043" y="629702"/>
                    <a:pt x="69227" y="581490"/>
                  </a:cubicBezTo>
                  <a:cubicBezTo>
                    <a:pt x="55992" y="557830"/>
                    <a:pt x="41041" y="531015"/>
                    <a:pt x="25885" y="493022"/>
                  </a:cubicBezTo>
                  <a:lnTo>
                    <a:pt x="25062" y="490964"/>
                  </a:lnTo>
                  <a:cubicBezTo>
                    <a:pt x="24239" y="488975"/>
                    <a:pt x="23485" y="486918"/>
                    <a:pt x="22730" y="484929"/>
                  </a:cubicBezTo>
                  <a:lnTo>
                    <a:pt x="22113" y="483215"/>
                  </a:lnTo>
                  <a:cubicBezTo>
                    <a:pt x="21427" y="481363"/>
                    <a:pt x="20741" y="479511"/>
                    <a:pt x="20124" y="477591"/>
                  </a:cubicBezTo>
                  <a:cubicBezTo>
                    <a:pt x="19850" y="476837"/>
                    <a:pt x="19576" y="476014"/>
                    <a:pt x="19301" y="475191"/>
                  </a:cubicBezTo>
                  <a:cubicBezTo>
                    <a:pt x="18615" y="473202"/>
                    <a:pt x="17930" y="471213"/>
                    <a:pt x="17312" y="469156"/>
                  </a:cubicBezTo>
                  <a:lnTo>
                    <a:pt x="16901" y="467784"/>
                  </a:lnTo>
                  <a:cubicBezTo>
                    <a:pt x="16147" y="465384"/>
                    <a:pt x="15392" y="462984"/>
                    <a:pt x="14707" y="460583"/>
                  </a:cubicBezTo>
                  <a:lnTo>
                    <a:pt x="14021" y="458320"/>
                  </a:lnTo>
                  <a:cubicBezTo>
                    <a:pt x="13472" y="456468"/>
                    <a:pt x="12992" y="454617"/>
                    <a:pt x="12443" y="452765"/>
                  </a:cubicBezTo>
                  <a:lnTo>
                    <a:pt x="11895" y="450639"/>
                  </a:lnTo>
                  <a:cubicBezTo>
                    <a:pt x="11278" y="448239"/>
                    <a:pt x="10660" y="445770"/>
                    <a:pt x="10043" y="443301"/>
                  </a:cubicBezTo>
                  <a:lnTo>
                    <a:pt x="9631" y="441587"/>
                  </a:lnTo>
                  <a:cubicBezTo>
                    <a:pt x="9152" y="439598"/>
                    <a:pt x="8740" y="437609"/>
                    <a:pt x="8260" y="435620"/>
                  </a:cubicBezTo>
                  <a:lnTo>
                    <a:pt x="7780" y="433288"/>
                  </a:lnTo>
                  <a:cubicBezTo>
                    <a:pt x="7300" y="431094"/>
                    <a:pt x="6889" y="428831"/>
                    <a:pt x="6408" y="426636"/>
                  </a:cubicBezTo>
                  <a:lnTo>
                    <a:pt x="6202" y="425676"/>
                  </a:lnTo>
                  <a:cubicBezTo>
                    <a:pt x="5723" y="423138"/>
                    <a:pt x="5311" y="420601"/>
                    <a:pt x="4831" y="418064"/>
                  </a:cubicBezTo>
                  <a:lnTo>
                    <a:pt x="4488" y="415801"/>
                  </a:lnTo>
                  <a:cubicBezTo>
                    <a:pt x="4145" y="413812"/>
                    <a:pt x="3871" y="411823"/>
                    <a:pt x="3596" y="409834"/>
                  </a:cubicBezTo>
                  <a:lnTo>
                    <a:pt x="3322" y="407845"/>
                  </a:lnTo>
                  <a:cubicBezTo>
                    <a:pt x="2979" y="405308"/>
                    <a:pt x="2637" y="402702"/>
                    <a:pt x="2362" y="400164"/>
                  </a:cubicBezTo>
                  <a:lnTo>
                    <a:pt x="2156" y="398518"/>
                  </a:lnTo>
                  <a:cubicBezTo>
                    <a:pt x="1951" y="396392"/>
                    <a:pt x="1676" y="394266"/>
                    <a:pt x="1539" y="392140"/>
                  </a:cubicBezTo>
                  <a:lnTo>
                    <a:pt x="1334" y="389877"/>
                  </a:lnTo>
                  <a:cubicBezTo>
                    <a:pt x="1128" y="387477"/>
                    <a:pt x="922" y="385008"/>
                    <a:pt x="785" y="382608"/>
                  </a:cubicBezTo>
                  <a:lnTo>
                    <a:pt x="716" y="381922"/>
                  </a:lnTo>
                  <a:cubicBezTo>
                    <a:pt x="579" y="379316"/>
                    <a:pt x="442" y="376710"/>
                    <a:pt x="305" y="374104"/>
                  </a:cubicBezTo>
                  <a:lnTo>
                    <a:pt x="236" y="371909"/>
                  </a:lnTo>
                  <a:cubicBezTo>
                    <a:pt x="167" y="369783"/>
                    <a:pt x="99" y="367726"/>
                    <a:pt x="99" y="365600"/>
                  </a:cubicBezTo>
                  <a:lnTo>
                    <a:pt x="31" y="363748"/>
                  </a:lnTo>
                  <a:cubicBezTo>
                    <a:pt x="31" y="361074"/>
                    <a:pt x="-38" y="358468"/>
                    <a:pt x="31" y="355793"/>
                  </a:cubicBezTo>
                  <a:lnTo>
                    <a:pt x="31" y="354147"/>
                  </a:lnTo>
                  <a:cubicBezTo>
                    <a:pt x="31" y="351953"/>
                    <a:pt x="99" y="349758"/>
                    <a:pt x="167" y="347632"/>
                  </a:cubicBezTo>
                  <a:cubicBezTo>
                    <a:pt x="167" y="346878"/>
                    <a:pt x="236" y="346123"/>
                    <a:pt x="236" y="345369"/>
                  </a:cubicBezTo>
                  <a:cubicBezTo>
                    <a:pt x="373" y="342763"/>
                    <a:pt x="442" y="340157"/>
                    <a:pt x="647" y="337551"/>
                  </a:cubicBezTo>
                  <a:lnTo>
                    <a:pt x="647" y="337276"/>
                  </a:lnTo>
                  <a:cubicBezTo>
                    <a:pt x="785" y="334602"/>
                    <a:pt x="991" y="331927"/>
                    <a:pt x="1265" y="329184"/>
                  </a:cubicBezTo>
                  <a:lnTo>
                    <a:pt x="1470" y="326989"/>
                  </a:lnTo>
                  <a:cubicBezTo>
                    <a:pt x="1676" y="324795"/>
                    <a:pt x="1882" y="322600"/>
                    <a:pt x="2156" y="320474"/>
                  </a:cubicBezTo>
                  <a:lnTo>
                    <a:pt x="2362" y="318691"/>
                  </a:lnTo>
                  <a:cubicBezTo>
                    <a:pt x="2705" y="315948"/>
                    <a:pt x="2979" y="313273"/>
                    <a:pt x="3391" y="310599"/>
                  </a:cubicBezTo>
                  <a:lnTo>
                    <a:pt x="3665" y="308884"/>
                  </a:lnTo>
                  <a:cubicBezTo>
                    <a:pt x="4008" y="306690"/>
                    <a:pt x="4282" y="304495"/>
                    <a:pt x="4694" y="302301"/>
                  </a:cubicBezTo>
                  <a:lnTo>
                    <a:pt x="5037" y="300106"/>
                  </a:lnTo>
                  <a:cubicBezTo>
                    <a:pt x="5517" y="297363"/>
                    <a:pt x="5997" y="294620"/>
                    <a:pt x="6477" y="291945"/>
                  </a:cubicBezTo>
                  <a:cubicBezTo>
                    <a:pt x="7025" y="288928"/>
                    <a:pt x="7643" y="285978"/>
                    <a:pt x="8260" y="283030"/>
                  </a:cubicBezTo>
                  <a:cubicBezTo>
                    <a:pt x="8397" y="282481"/>
                    <a:pt x="8534" y="281864"/>
                    <a:pt x="8672" y="281315"/>
                  </a:cubicBezTo>
                  <a:lnTo>
                    <a:pt x="9014" y="279738"/>
                  </a:lnTo>
                  <a:cubicBezTo>
                    <a:pt x="9426" y="277886"/>
                    <a:pt x="9837" y="276035"/>
                    <a:pt x="10249" y="274251"/>
                  </a:cubicBezTo>
                  <a:cubicBezTo>
                    <a:pt x="10454" y="273497"/>
                    <a:pt x="10592" y="272743"/>
                    <a:pt x="10798" y="271988"/>
                  </a:cubicBezTo>
                  <a:lnTo>
                    <a:pt x="11278" y="270137"/>
                  </a:lnTo>
                  <a:cubicBezTo>
                    <a:pt x="11689" y="268628"/>
                    <a:pt x="12032" y="267051"/>
                    <a:pt x="12443" y="265542"/>
                  </a:cubicBezTo>
                  <a:cubicBezTo>
                    <a:pt x="12649" y="264719"/>
                    <a:pt x="12855" y="263964"/>
                    <a:pt x="13129" y="263141"/>
                  </a:cubicBezTo>
                  <a:lnTo>
                    <a:pt x="13678" y="261084"/>
                  </a:lnTo>
                  <a:cubicBezTo>
                    <a:pt x="14089" y="259712"/>
                    <a:pt x="14432" y="258272"/>
                    <a:pt x="14844" y="256901"/>
                  </a:cubicBezTo>
                  <a:cubicBezTo>
                    <a:pt x="15118" y="256009"/>
                    <a:pt x="15392" y="255117"/>
                    <a:pt x="15667" y="254295"/>
                  </a:cubicBezTo>
                  <a:lnTo>
                    <a:pt x="16215" y="252443"/>
                  </a:lnTo>
                  <a:cubicBezTo>
                    <a:pt x="16627" y="251071"/>
                    <a:pt x="17038" y="249768"/>
                    <a:pt x="17450" y="248397"/>
                  </a:cubicBezTo>
                  <a:cubicBezTo>
                    <a:pt x="17724" y="247437"/>
                    <a:pt x="18067" y="246477"/>
                    <a:pt x="18410" y="245516"/>
                  </a:cubicBezTo>
                  <a:lnTo>
                    <a:pt x="18959" y="243870"/>
                  </a:lnTo>
                  <a:cubicBezTo>
                    <a:pt x="19370" y="242567"/>
                    <a:pt x="19850" y="241264"/>
                    <a:pt x="20262" y="239961"/>
                  </a:cubicBezTo>
                  <a:cubicBezTo>
                    <a:pt x="20605" y="238933"/>
                    <a:pt x="20947" y="237972"/>
                    <a:pt x="21359" y="236944"/>
                  </a:cubicBezTo>
                  <a:lnTo>
                    <a:pt x="21770" y="235847"/>
                  </a:lnTo>
                  <a:cubicBezTo>
                    <a:pt x="22250" y="234475"/>
                    <a:pt x="22799" y="233035"/>
                    <a:pt x="23279" y="231663"/>
                  </a:cubicBezTo>
                  <a:cubicBezTo>
                    <a:pt x="23691" y="230635"/>
                    <a:pt x="24102" y="229537"/>
                    <a:pt x="24514" y="228509"/>
                  </a:cubicBezTo>
                  <a:lnTo>
                    <a:pt x="24788" y="227891"/>
                  </a:lnTo>
                  <a:cubicBezTo>
                    <a:pt x="25337" y="226383"/>
                    <a:pt x="25954" y="224942"/>
                    <a:pt x="26571" y="223502"/>
                  </a:cubicBezTo>
                  <a:cubicBezTo>
                    <a:pt x="27051" y="222336"/>
                    <a:pt x="27531" y="221171"/>
                    <a:pt x="28011" y="220073"/>
                  </a:cubicBezTo>
                  <a:lnTo>
                    <a:pt x="28148" y="219799"/>
                  </a:lnTo>
                  <a:cubicBezTo>
                    <a:pt x="28766" y="218359"/>
                    <a:pt x="29383" y="216919"/>
                    <a:pt x="30000" y="215478"/>
                  </a:cubicBezTo>
                  <a:cubicBezTo>
                    <a:pt x="30480" y="214313"/>
                    <a:pt x="31028" y="213215"/>
                    <a:pt x="31508" y="212049"/>
                  </a:cubicBezTo>
                  <a:lnTo>
                    <a:pt x="31646" y="211775"/>
                  </a:lnTo>
                  <a:cubicBezTo>
                    <a:pt x="32263" y="210335"/>
                    <a:pt x="32949" y="208963"/>
                    <a:pt x="33566" y="207523"/>
                  </a:cubicBezTo>
                  <a:cubicBezTo>
                    <a:pt x="34115" y="206289"/>
                    <a:pt x="34732" y="205054"/>
                    <a:pt x="35349" y="203820"/>
                  </a:cubicBezTo>
                  <a:cubicBezTo>
                    <a:pt x="36035" y="202448"/>
                    <a:pt x="36721" y="201008"/>
                    <a:pt x="37407" y="199636"/>
                  </a:cubicBezTo>
                  <a:cubicBezTo>
                    <a:pt x="38024" y="198402"/>
                    <a:pt x="38641" y="197236"/>
                    <a:pt x="39258" y="196002"/>
                  </a:cubicBezTo>
                  <a:cubicBezTo>
                    <a:pt x="39944" y="194630"/>
                    <a:pt x="40630" y="193258"/>
                    <a:pt x="41384" y="191887"/>
                  </a:cubicBezTo>
                  <a:cubicBezTo>
                    <a:pt x="42001" y="190652"/>
                    <a:pt x="42687" y="189487"/>
                    <a:pt x="43304" y="188321"/>
                  </a:cubicBezTo>
                  <a:cubicBezTo>
                    <a:pt x="44059" y="186949"/>
                    <a:pt x="44744" y="185646"/>
                    <a:pt x="45499" y="184274"/>
                  </a:cubicBezTo>
                  <a:cubicBezTo>
                    <a:pt x="46185" y="183108"/>
                    <a:pt x="46802" y="181943"/>
                    <a:pt x="47488" y="180708"/>
                  </a:cubicBezTo>
                  <a:cubicBezTo>
                    <a:pt x="48242" y="179405"/>
                    <a:pt x="48997" y="178102"/>
                    <a:pt x="49820" y="176731"/>
                  </a:cubicBezTo>
                  <a:cubicBezTo>
                    <a:pt x="50505" y="175565"/>
                    <a:pt x="51191" y="174399"/>
                    <a:pt x="51877" y="173233"/>
                  </a:cubicBezTo>
                  <a:cubicBezTo>
                    <a:pt x="52700" y="171930"/>
                    <a:pt x="53454" y="170627"/>
                    <a:pt x="54277" y="169324"/>
                  </a:cubicBezTo>
                  <a:cubicBezTo>
                    <a:pt x="54963" y="168158"/>
                    <a:pt x="55717" y="167061"/>
                    <a:pt x="56403" y="165895"/>
                  </a:cubicBezTo>
                  <a:cubicBezTo>
                    <a:pt x="57226" y="164592"/>
                    <a:pt x="58049" y="163358"/>
                    <a:pt x="58872" y="162055"/>
                  </a:cubicBezTo>
                  <a:lnTo>
                    <a:pt x="59078" y="161780"/>
                  </a:lnTo>
                  <a:cubicBezTo>
                    <a:pt x="59763" y="160752"/>
                    <a:pt x="60449" y="159723"/>
                    <a:pt x="61135" y="158694"/>
                  </a:cubicBezTo>
                  <a:cubicBezTo>
                    <a:pt x="61958" y="157460"/>
                    <a:pt x="62850" y="156157"/>
                    <a:pt x="63741" y="154922"/>
                  </a:cubicBezTo>
                  <a:lnTo>
                    <a:pt x="64016" y="154511"/>
                  </a:lnTo>
                  <a:cubicBezTo>
                    <a:pt x="64701" y="153551"/>
                    <a:pt x="65318" y="152591"/>
                    <a:pt x="66004" y="151630"/>
                  </a:cubicBezTo>
                  <a:cubicBezTo>
                    <a:pt x="66896" y="150396"/>
                    <a:pt x="67788" y="149162"/>
                    <a:pt x="68679" y="147927"/>
                  </a:cubicBezTo>
                  <a:lnTo>
                    <a:pt x="68953" y="147516"/>
                  </a:lnTo>
                  <a:cubicBezTo>
                    <a:pt x="69639" y="146555"/>
                    <a:pt x="70325" y="145664"/>
                    <a:pt x="71011" y="144704"/>
                  </a:cubicBezTo>
                  <a:cubicBezTo>
                    <a:pt x="71834" y="143538"/>
                    <a:pt x="72725" y="142441"/>
                    <a:pt x="73548" y="141343"/>
                  </a:cubicBezTo>
                  <a:lnTo>
                    <a:pt x="74303" y="140383"/>
                  </a:lnTo>
                  <a:cubicBezTo>
                    <a:pt x="74920" y="139560"/>
                    <a:pt x="75537" y="138737"/>
                    <a:pt x="76223" y="137914"/>
                  </a:cubicBezTo>
                  <a:cubicBezTo>
                    <a:pt x="77046" y="136817"/>
                    <a:pt x="77937" y="135788"/>
                    <a:pt x="78760" y="134760"/>
                  </a:cubicBezTo>
                  <a:lnTo>
                    <a:pt x="79789" y="133457"/>
                  </a:lnTo>
                  <a:cubicBezTo>
                    <a:pt x="80406" y="132702"/>
                    <a:pt x="80955" y="131948"/>
                    <a:pt x="81572" y="131262"/>
                  </a:cubicBezTo>
                  <a:cubicBezTo>
                    <a:pt x="82395" y="130233"/>
                    <a:pt x="83218" y="129273"/>
                    <a:pt x="84110" y="128244"/>
                  </a:cubicBezTo>
                  <a:lnTo>
                    <a:pt x="85344" y="126736"/>
                  </a:lnTo>
                  <a:cubicBezTo>
                    <a:pt x="85892" y="126050"/>
                    <a:pt x="86510" y="125364"/>
                    <a:pt x="87059" y="124747"/>
                  </a:cubicBezTo>
                  <a:cubicBezTo>
                    <a:pt x="87950" y="123718"/>
                    <a:pt x="88842" y="122690"/>
                    <a:pt x="89733" y="121661"/>
                  </a:cubicBezTo>
                  <a:lnTo>
                    <a:pt x="90968" y="120221"/>
                  </a:lnTo>
                  <a:cubicBezTo>
                    <a:pt x="91516" y="119604"/>
                    <a:pt x="92065" y="118986"/>
                    <a:pt x="92614" y="118369"/>
                  </a:cubicBezTo>
                  <a:cubicBezTo>
                    <a:pt x="93505" y="117340"/>
                    <a:pt x="94465" y="116380"/>
                    <a:pt x="95356" y="115352"/>
                  </a:cubicBezTo>
                  <a:lnTo>
                    <a:pt x="96797" y="113774"/>
                  </a:lnTo>
                  <a:cubicBezTo>
                    <a:pt x="97277" y="113226"/>
                    <a:pt x="97826" y="112677"/>
                    <a:pt x="98306" y="112128"/>
                  </a:cubicBezTo>
                  <a:cubicBezTo>
                    <a:pt x="99540" y="110825"/>
                    <a:pt x="100706" y="109591"/>
                    <a:pt x="101940" y="108356"/>
                  </a:cubicBezTo>
                  <a:lnTo>
                    <a:pt x="102969" y="107259"/>
                  </a:lnTo>
                  <a:cubicBezTo>
                    <a:pt x="103381" y="106848"/>
                    <a:pt x="103792" y="106436"/>
                    <a:pt x="104204" y="106025"/>
                  </a:cubicBezTo>
                  <a:cubicBezTo>
                    <a:pt x="106192" y="104036"/>
                    <a:pt x="108181" y="102047"/>
                    <a:pt x="110239" y="100127"/>
                  </a:cubicBezTo>
                  <a:cubicBezTo>
                    <a:pt x="110513" y="99852"/>
                    <a:pt x="110856" y="99510"/>
                    <a:pt x="111198" y="99235"/>
                  </a:cubicBezTo>
                  <a:lnTo>
                    <a:pt x="111747" y="98755"/>
                  </a:lnTo>
                  <a:cubicBezTo>
                    <a:pt x="113324" y="97315"/>
                    <a:pt x="114833" y="95806"/>
                    <a:pt x="116411" y="94366"/>
                  </a:cubicBezTo>
                  <a:cubicBezTo>
                    <a:pt x="116959" y="93886"/>
                    <a:pt x="117439" y="93406"/>
                    <a:pt x="117988" y="92926"/>
                  </a:cubicBezTo>
                  <a:lnTo>
                    <a:pt x="119565" y="91486"/>
                  </a:lnTo>
                  <a:cubicBezTo>
                    <a:pt x="120594" y="90525"/>
                    <a:pt x="121623" y="89634"/>
                    <a:pt x="122720" y="88674"/>
                  </a:cubicBezTo>
                  <a:cubicBezTo>
                    <a:pt x="123337" y="88125"/>
                    <a:pt x="123955" y="87577"/>
                    <a:pt x="124572" y="87096"/>
                  </a:cubicBezTo>
                  <a:lnTo>
                    <a:pt x="126149" y="85725"/>
                  </a:lnTo>
                  <a:cubicBezTo>
                    <a:pt x="127109" y="84902"/>
                    <a:pt x="128138" y="84011"/>
                    <a:pt x="129098" y="83188"/>
                  </a:cubicBezTo>
                  <a:cubicBezTo>
                    <a:pt x="129784" y="82639"/>
                    <a:pt x="130469" y="82022"/>
                    <a:pt x="131155" y="81473"/>
                  </a:cubicBezTo>
                  <a:lnTo>
                    <a:pt x="132801" y="80101"/>
                  </a:lnTo>
                  <a:cubicBezTo>
                    <a:pt x="133762" y="79347"/>
                    <a:pt x="134653" y="78593"/>
                    <a:pt x="135613" y="77838"/>
                  </a:cubicBezTo>
                  <a:cubicBezTo>
                    <a:pt x="136299" y="77290"/>
                    <a:pt x="137053" y="76741"/>
                    <a:pt x="137739" y="76192"/>
                  </a:cubicBezTo>
                  <a:lnTo>
                    <a:pt x="139248" y="75027"/>
                  </a:lnTo>
                  <a:cubicBezTo>
                    <a:pt x="140277" y="74272"/>
                    <a:pt x="141237" y="73449"/>
                    <a:pt x="142265" y="72695"/>
                  </a:cubicBezTo>
                  <a:cubicBezTo>
                    <a:pt x="143088" y="72078"/>
                    <a:pt x="143980" y="71392"/>
                    <a:pt x="144803" y="70775"/>
                  </a:cubicBezTo>
                  <a:lnTo>
                    <a:pt x="145900" y="69951"/>
                  </a:lnTo>
                  <a:cubicBezTo>
                    <a:pt x="146929" y="69197"/>
                    <a:pt x="148026" y="68374"/>
                    <a:pt x="149055" y="67620"/>
                  </a:cubicBezTo>
                  <a:cubicBezTo>
                    <a:pt x="149946" y="67003"/>
                    <a:pt x="150838" y="66385"/>
                    <a:pt x="151729" y="65768"/>
                  </a:cubicBezTo>
                  <a:lnTo>
                    <a:pt x="152758" y="65082"/>
                  </a:lnTo>
                  <a:cubicBezTo>
                    <a:pt x="153855" y="64328"/>
                    <a:pt x="154884" y="63574"/>
                    <a:pt x="155981" y="62819"/>
                  </a:cubicBezTo>
                  <a:cubicBezTo>
                    <a:pt x="157078" y="62065"/>
                    <a:pt x="158107" y="61379"/>
                    <a:pt x="159204" y="60693"/>
                  </a:cubicBezTo>
                  <a:lnTo>
                    <a:pt x="165308" y="69403"/>
                  </a:lnTo>
                  <a:lnTo>
                    <a:pt x="159410" y="60625"/>
                  </a:lnTo>
                  <a:cubicBezTo>
                    <a:pt x="160645" y="59802"/>
                    <a:pt x="161811" y="58979"/>
                    <a:pt x="163045" y="58224"/>
                  </a:cubicBezTo>
                  <a:cubicBezTo>
                    <a:pt x="164211" y="57470"/>
                    <a:pt x="165308" y="56784"/>
                    <a:pt x="166474" y="56030"/>
                  </a:cubicBezTo>
                  <a:cubicBezTo>
                    <a:pt x="167709" y="55275"/>
                    <a:pt x="168943" y="54453"/>
                    <a:pt x="170177" y="53698"/>
                  </a:cubicBezTo>
                  <a:cubicBezTo>
                    <a:pt x="171343" y="53012"/>
                    <a:pt x="172509" y="52258"/>
                    <a:pt x="173675" y="51572"/>
                  </a:cubicBezTo>
                  <a:cubicBezTo>
                    <a:pt x="174910" y="50818"/>
                    <a:pt x="176213" y="50063"/>
                    <a:pt x="177447" y="49309"/>
                  </a:cubicBezTo>
                  <a:cubicBezTo>
                    <a:pt x="178613" y="48623"/>
                    <a:pt x="179778" y="47937"/>
                    <a:pt x="181013" y="47252"/>
                  </a:cubicBezTo>
                  <a:cubicBezTo>
                    <a:pt x="182248" y="46497"/>
                    <a:pt x="183551" y="45811"/>
                    <a:pt x="184785" y="45126"/>
                  </a:cubicBezTo>
                  <a:cubicBezTo>
                    <a:pt x="185951" y="44440"/>
                    <a:pt x="187185" y="43823"/>
                    <a:pt x="188351" y="43137"/>
                  </a:cubicBezTo>
                  <a:cubicBezTo>
                    <a:pt x="189654" y="42451"/>
                    <a:pt x="190889" y="41765"/>
                    <a:pt x="192191" y="41079"/>
                  </a:cubicBezTo>
                  <a:cubicBezTo>
                    <a:pt x="193426" y="40462"/>
                    <a:pt x="194592" y="39845"/>
                    <a:pt x="195826" y="39159"/>
                  </a:cubicBezTo>
                  <a:cubicBezTo>
                    <a:pt x="197129" y="38473"/>
                    <a:pt x="198432" y="37856"/>
                    <a:pt x="199735" y="37170"/>
                  </a:cubicBezTo>
                  <a:cubicBezTo>
                    <a:pt x="200970" y="36553"/>
                    <a:pt x="202204" y="35936"/>
                    <a:pt x="203439" y="35387"/>
                  </a:cubicBezTo>
                  <a:cubicBezTo>
                    <a:pt x="204742" y="34770"/>
                    <a:pt x="206045" y="34153"/>
                    <a:pt x="207348" y="33536"/>
                  </a:cubicBezTo>
                  <a:cubicBezTo>
                    <a:pt x="208582" y="32987"/>
                    <a:pt x="209817" y="32370"/>
                    <a:pt x="211120" y="31821"/>
                  </a:cubicBezTo>
                  <a:cubicBezTo>
                    <a:pt x="212423" y="31204"/>
                    <a:pt x="213794" y="30655"/>
                    <a:pt x="215097" y="30038"/>
                  </a:cubicBezTo>
                  <a:cubicBezTo>
                    <a:pt x="216332" y="29489"/>
                    <a:pt x="217635" y="28941"/>
                    <a:pt x="218869" y="28392"/>
                  </a:cubicBezTo>
                  <a:cubicBezTo>
                    <a:pt x="220241" y="27843"/>
                    <a:pt x="221544" y="27295"/>
                    <a:pt x="222916" y="26746"/>
                  </a:cubicBezTo>
                  <a:cubicBezTo>
                    <a:pt x="224287" y="26198"/>
                    <a:pt x="225522" y="25649"/>
                    <a:pt x="226756" y="25169"/>
                  </a:cubicBezTo>
                  <a:cubicBezTo>
                    <a:pt x="228128" y="24620"/>
                    <a:pt x="229499" y="24140"/>
                    <a:pt x="230871" y="23592"/>
                  </a:cubicBezTo>
                  <a:lnTo>
                    <a:pt x="231077" y="23523"/>
                  </a:lnTo>
                  <a:cubicBezTo>
                    <a:pt x="232311" y="23043"/>
                    <a:pt x="233477" y="22563"/>
                    <a:pt x="234711" y="22151"/>
                  </a:cubicBezTo>
                  <a:cubicBezTo>
                    <a:pt x="236083" y="21671"/>
                    <a:pt x="237454" y="21191"/>
                    <a:pt x="238826" y="20643"/>
                  </a:cubicBezTo>
                  <a:lnTo>
                    <a:pt x="239306" y="20437"/>
                  </a:lnTo>
                  <a:cubicBezTo>
                    <a:pt x="240403" y="20025"/>
                    <a:pt x="241569" y="19614"/>
                    <a:pt x="242735" y="19271"/>
                  </a:cubicBezTo>
                  <a:cubicBezTo>
                    <a:pt x="243901" y="18860"/>
                    <a:pt x="245067" y="18448"/>
                    <a:pt x="246232" y="18105"/>
                  </a:cubicBezTo>
                  <a:lnTo>
                    <a:pt x="247810" y="17556"/>
                  </a:lnTo>
                  <a:cubicBezTo>
                    <a:pt x="248770" y="17214"/>
                    <a:pt x="249799" y="16871"/>
                    <a:pt x="250759" y="16596"/>
                  </a:cubicBezTo>
                  <a:cubicBezTo>
                    <a:pt x="251925" y="16253"/>
                    <a:pt x="253090" y="15911"/>
                    <a:pt x="254257" y="15499"/>
                  </a:cubicBezTo>
                  <a:lnTo>
                    <a:pt x="256040" y="14950"/>
                  </a:lnTo>
                  <a:cubicBezTo>
                    <a:pt x="257000" y="14676"/>
                    <a:pt x="257960" y="14333"/>
                    <a:pt x="258920" y="14059"/>
                  </a:cubicBezTo>
                  <a:cubicBezTo>
                    <a:pt x="260086" y="13716"/>
                    <a:pt x="261183" y="13442"/>
                    <a:pt x="262349" y="13099"/>
                  </a:cubicBezTo>
                  <a:lnTo>
                    <a:pt x="264406" y="12550"/>
                  </a:lnTo>
                  <a:cubicBezTo>
                    <a:pt x="265298" y="12276"/>
                    <a:pt x="266258" y="12002"/>
                    <a:pt x="267150" y="11796"/>
                  </a:cubicBezTo>
                  <a:cubicBezTo>
                    <a:pt x="268315" y="11521"/>
                    <a:pt x="269413" y="11179"/>
                    <a:pt x="270579" y="10904"/>
                  </a:cubicBezTo>
                  <a:lnTo>
                    <a:pt x="272705" y="10356"/>
                  </a:lnTo>
                  <a:cubicBezTo>
                    <a:pt x="273596" y="10150"/>
                    <a:pt x="274556" y="9876"/>
                    <a:pt x="275448" y="9670"/>
                  </a:cubicBezTo>
                  <a:cubicBezTo>
                    <a:pt x="276614" y="9395"/>
                    <a:pt x="277848" y="9121"/>
                    <a:pt x="279083" y="8847"/>
                  </a:cubicBezTo>
                  <a:lnTo>
                    <a:pt x="281277" y="8367"/>
                  </a:lnTo>
                  <a:cubicBezTo>
                    <a:pt x="282100" y="8161"/>
                    <a:pt x="282992" y="7955"/>
                    <a:pt x="283815" y="7818"/>
                  </a:cubicBezTo>
                  <a:cubicBezTo>
                    <a:pt x="285186" y="7544"/>
                    <a:pt x="286626" y="7269"/>
                    <a:pt x="287998" y="6995"/>
                  </a:cubicBezTo>
                  <a:lnTo>
                    <a:pt x="290124" y="6584"/>
                  </a:lnTo>
                  <a:cubicBezTo>
                    <a:pt x="290809" y="6447"/>
                    <a:pt x="291496" y="6309"/>
                    <a:pt x="292181" y="6172"/>
                  </a:cubicBezTo>
                  <a:cubicBezTo>
                    <a:pt x="294993" y="5624"/>
                    <a:pt x="297736" y="5144"/>
                    <a:pt x="300548" y="4663"/>
                  </a:cubicBezTo>
                  <a:cubicBezTo>
                    <a:pt x="301302" y="4526"/>
                    <a:pt x="302057" y="4458"/>
                    <a:pt x="302811" y="4321"/>
                  </a:cubicBezTo>
                  <a:lnTo>
                    <a:pt x="305006" y="3978"/>
                  </a:lnTo>
                  <a:cubicBezTo>
                    <a:pt x="306377" y="3772"/>
                    <a:pt x="307680" y="3566"/>
                    <a:pt x="309052" y="3360"/>
                  </a:cubicBezTo>
                  <a:cubicBezTo>
                    <a:pt x="309944" y="3223"/>
                    <a:pt x="310835" y="3155"/>
                    <a:pt x="311727" y="3018"/>
                  </a:cubicBezTo>
                  <a:lnTo>
                    <a:pt x="314127" y="2675"/>
                  </a:lnTo>
                  <a:cubicBezTo>
                    <a:pt x="315293" y="2537"/>
                    <a:pt x="316459" y="2400"/>
                    <a:pt x="317624" y="2263"/>
                  </a:cubicBezTo>
                  <a:cubicBezTo>
                    <a:pt x="318585" y="2126"/>
                    <a:pt x="319545" y="2057"/>
                    <a:pt x="320505" y="1989"/>
                  </a:cubicBezTo>
                  <a:lnTo>
                    <a:pt x="322837" y="1783"/>
                  </a:lnTo>
                  <a:cubicBezTo>
                    <a:pt x="324002" y="1646"/>
                    <a:pt x="325099" y="1509"/>
                    <a:pt x="326266" y="1440"/>
                  </a:cubicBezTo>
                  <a:cubicBezTo>
                    <a:pt x="327294" y="1371"/>
                    <a:pt x="328254" y="1303"/>
                    <a:pt x="329283" y="1166"/>
                  </a:cubicBezTo>
                  <a:lnTo>
                    <a:pt x="331340" y="1029"/>
                  </a:lnTo>
                  <a:cubicBezTo>
                    <a:pt x="332506" y="960"/>
                    <a:pt x="333741" y="823"/>
                    <a:pt x="334907" y="754"/>
                  </a:cubicBezTo>
                  <a:cubicBezTo>
                    <a:pt x="335935" y="686"/>
                    <a:pt x="336964" y="617"/>
                    <a:pt x="337993" y="549"/>
                  </a:cubicBezTo>
                  <a:lnTo>
                    <a:pt x="339913" y="480"/>
                  </a:lnTo>
                  <a:cubicBezTo>
                    <a:pt x="341147" y="411"/>
                    <a:pt x="342382" y="343"/>
                    <a:pt x="343616" y="274"/>
                  </a:cubicBezTo>
                  <a:cubicBezTo>
                    <a:pt x="344714" y="206"/>
                    <a:pt x="345811" y="206"/>
                    <a:pt x="346977" y="137"/>
                  </a:cubicBezTo>
                  <a:lnTo>
                    <a:pt x="348623" y="69"/>
                  </a:lnTo>
                  <a:cubicBezTo>
                    <a:pt x="349857" y="0"/>
                    <a:pt x="351092" y="0"/>
                    <a:pt x="352395" y="0"/>
                  </a:cubicBezTo>
                  <a:cubicBezTo>
                    <a:pt x="353629" y="0"/>
                    <a:pt x="354863" y="0"/>
                    <a:pt x="356098" y="0"/>
                  </a:cubicBezTo>
                  <a:lnTo>
                    <a:pt x="357058" y="0"/>
                  </a:lnTo>
                  <a:cubicBezTo>
                    <a:pt x="358430" y="0"/>
                    <a:pt x="359801" y="0"/>
                    <a:pt x="361173" y="0"/>
                  </a:cubicBezTo>
                  <a:cubicBezTo>
                    <a:pt x="362544" y="0"/>
                    <a:pt x="363985" y="69"/>
                    <a:pt x="365356" y="69"/>
                  </a:cubicBezTo>
                  <a:lnTo>
                    <a:pt x="365562" y="69"/>
                  </a:lnTo>
                  <a:cubicBezTo>
                    <a:pt x="367070" y="69"/>
                    <a:pt x="368511" y="137"/>
                    <a:pt x="370020" y="206"/>
                  </a:cubicBezTo>
                  <a:cubicBezTo>
                    <a:pt x="371460" y="274"/>
                    <a:pt x="372969" y="343"/>
                    <a:pt x="374409" y="411"/>
                  </a:cubicBezTo>
                  <a:cubicBezTo>
                    <a:pt x="375917" y="480"/>
                    <a:pt x="377357" y="549"/>
                    <a:pt x="378866" y="617"/>
                  </a:cubicBezTo>
                  <a:cubicBezTo>
                    <a:pt x="380307" y="686"/>
                    <a:pt x="381815" y="823"/>
                    <a:pt x="383256" y="892"/>
                  </a:cubicBezTo>
                  <a:cubicBezTo>
                    <a:pt x="384764" y="960"/>
                    <a:pt x="386204" y="1097"/>
                    <a:pt x="387713" y="1234"/>
                  </a:cubicBezTo>
                  <a:cubicBezTo>
                    <a:pt x="389153" y="1371"/>
                    <a:pt x="390662" y="1509"/>
                    <a:pt x="392102" y="1646"/>
                  </a:cubicBezTo>
                  <a:cubicBezTo>
                    <a:pt x="393611" y="1783"/>
                    <a:pt x="395051" y="1920"/>
                    <a:pt x="396560" y="2126"/>
                  </a:cubicBezTo>
                  <a:cubicBezTo>
                    <a:pt x="398069" y="2263"/>
                    <a:pt x="399509" y="2469"/>
                    <a:pt x="401018" y="2606"/>
                  </a:cubicBezTo>
                  <a:lnTo>
                    <a:pt x="401909" y="2675"/>
                  </a:lnTo>
                  <a:cubicBezTo>
                    <a:pt x="402389" y="2743"/>
                    <a:pt x="402869" y="2743"/>
                    <a:pt x="403281" y="2812"/>
                  </a:cubicBezTo>
                  <a:cubicBezTo>
                    <a:pt x="403692" y="2880"/>
                    <a:pt x="404104" y="2949"/>
                    <a:pt x="404515" y="2949"/>
                  </a:cubicBezTo>
                  <a:lnTo>
                    <a:pt x="405270" y="3018"/>
                  </a:lnTo>
                  <a:cubicBezTo>
                    <a:pt x="407190" y="3292"/>
                    <a:pt x="409042" y="3566"/>
                    <a:pt x="410962" y="3840"/>
                  </a:cubicBezTo>
                  <a:cubicBezTo>
                    <a:pt x="412265" y="4046"/>
                    <a:pt x="413636" y="4252"/>
                    <a:pt x="414940" y="4458"/>
                  </a:cubicBezTo>
                  <a:cubicBezTo>
                    <a:pt x="416791" y="4732"/>
                    <a:pt x="418643" y="5075"/>
                    <a:pt x="420426" y="5418"/>
                  </a:cubicBezTo>
                  <a:lnTo>
                    <a:pt x="421249" y="5555"/>
                  </a:lnTo>
                  <a:cubicBezTo>
                    <a:pt x="422346" y="5761"/>
                    <a:pt x="423375" y="5898"/>
                    <a:pt x="424472" y="6104"/>
                  </a:cubicBezTo>
                  <a:lnTo>
                    <a:pt x="425912" y="6378"/>
                  </a:lnTo>
                  <a:cubicBezTo>
                    <a:pt x="426872" y="6584"/>
                    <a:pt x="427833" y="6789"/>
                    <a:pt x="428861" y="6995"/>
                  </a:cubicBezTo>
                  <a:lnTo>
                    <a:pt x="431330" y="7475"/>
                  </a:lnTo>
                  <a:cubicBezTo>
                    <a:pt x="432153" y="7612"/>
                    <a:pt x="433045" y="7818"/>
                    <a:pt x="433868" y="8024"/>
                  </a:cubicBezTo>
                  <a:cubicBezTo>
                    <a:pt x="436336" y="8573"/>
                    <a:pt x="438805" y="9121"/>
                    <a:pt x="441343" y="9738"/>
                  </a:cubicBezTo>
                  <a:lnTo>
                    <a:pt x="442989" y="10150"/>
                  </a:lnTo>
                  <a:cubicBezTo>
                    <a:pt x="620062" y="52669"/>
                    <a:pt x="737060" y="221102"/>
                    <a:pt x="715251" y="401810"/>
                  </a:cubicBezTo>
                  <a:lnTo>
                    <a:pt x="715046" y="403525"/>
                  </a:lnTo>
                  <a:cubicBezTo>
                    <a:pt x="714771" y="405925"/>
                    <a:pt x="714428" y="408394"/>
                    <a:pt x="714085" y="410794"/>
                  </a:cubicBezTo>
                  <a:cubicBezTo>
                    <a:pt x="713948" y="411891"/>
                    <a:pt x="713743" y="412989"/>
                    <a:pt x="713605" y="414086"/>
                  </a:cubicBezTo>
                  <a:cubicBezTo>
                    <a:pt x="713331" y="416075"/>
                    <a:pt x="712988" y="417995"/>
                    <a:pt x="712645" y="419984"/>
                  </a:cubicBezTo>
                  <a:cubicBezTo>
                    <a:pt x="712440" y="421287"/>
                    <a:pt x="712165" y="422659"/>
                    <a:pt x="711960" y="424030"/>
                  </a:cubicBezTo>
                  <a:lnTo>
                    <a:pt x="711822" y="424922"/>
                  </a:lnTo>
                  <a:cubicBezTo>
                    <a:pt x="711754" y="425402"/>
                    <a:pt x="711685" y="425882"/>
                    <a:pt x="711548" y="426362"/>
                  </a:cubicBezTo>
                  <a:cubicBezTo>
                    <a:pt x="711411" y="426979"/>
                    <a:pt x="711273" y="427596"/>
                    <a:pt x="711205" y="428214"/>
                  </a:cubicBezTo>
                  <a:lnTo>
                    <a:pt x="710999" y="429379"/>
                  </a:lnTo>
                  <a:cubicBezTo>
                    <a:pt x="710725" y="430820"/>
                    <a:pt x="710451" y="432191"/>
                    <a:pt x="710108" y="433563"/>
                  </a:cubicBezTo>
                  <a:cubicBezTo>
                    <a:pt x="709696" y="435414"/>
                    <a:pt x="709285" y="437198"/>
                    <a:pt x="708873" y="439049"/>
                  </a:cubicBezTo>
                  <a:lnTo>
                    <a:pt x="708736" y="439598"/>
                  </a:lnTo>
                  <a:cubicBezTo>
                    <a:pt x="708462" y="440695"/>
                    <a:pt x="708256" y="441792"/>
                    <a:pt x="707982" y="442890"/>
                  </a:cubicBezTo>
                  <a:cubicBezTo>
                    <a:pt x="707502" y="444947"/>
                    <a:pt x="706953" y="446936"/>
                    <a:pt x="706473" y="448993"/>
                  </a:cubicBezTo>
                  <a:lnTo>
                    <a:pt x="706199" y="449953"/>
                  </a:lnTo>
                  <a:cubicBezTo>
                    <a:pt x="706062" y="450433"/>
                    <a:pt x="705924" y="450982"/>
                    <a:pt x="705787" y="451462"/>
                  </a:cubicBezTo>
                  <a:lnTo>
                    <a:pt x="704964" y="454411"/>
                  </a:lnTo>
                  <a:cubicBezTo>
                    <a:pt x="704347" y="456674"/>
                    <a:pt x="703661" y="459006"/>
                    <a:pt x="703044" y="461269"/>
                  </a:cubicBezTo>
                  <a:lnTo>
                    <a:pt x="702770" y="462298"/>
                  </a:lnTo>
                  <a:cubicBezTo>
                    <a:pt x="702015" y="464767"/>
                    <a:pt x="701261" y="467236"/>
                    <a:pt x="700438" y="469704"/>
                  </a:cubicBezTo>
                  <a:lnTo>
                    <a:pt x="699821" y="471693"/>
                  </a:lnTo>
                  <a:cubicBezTo>
                    <a:pt x="698998" y="474094"/>
                    <a:pt x="698244" y="476494"/>
                    <a:pt x="697352" y="478894"/>
                  </a:cubicBezTo>
                  <a:lnTo>
                    <a:pt x="696803" y="480403"/>
                  </a:lnTo>
                  <a:cubicBezTo>
                    <a:pt x="696049" y="482529"/>
                    <a:pt x="695295" y="484586"/>
                    <a:pt x="694472" y="486644"/>
                  </a:cubicBezTo>
                  <a:lnTo>
                    <a:pt x="693854" y="488289"/>
                  </a:lnTo>
                  <a:cubicBezTo>
                    <a:pt x="692963" y="490621"/>
                    <a:pt x="692071" y="492953"/>
                    <a:pt x="691111" y="495216"/>
                  </a:cubicBezTo>
                  <a:cubicBezTo>
                    <a:pt x="690837" y="495833"/>
                    <a:pt x="690563" y="496519"/>
                    <a:pt x="690357" y="497136"/>
                  </a:cubicBezTo>
                  <a:cubicBezTo>
                    <a:pt x="689396" y="499468"/>
                    <a:pt x="688437" y="501731"/>
                    <a:pt x="687408" y="504063"/>
                  </a:cubicBezTo>
                  <a:lnTo>
                    <a:pt x="686996" y="504955"/>
                  </a:lnTo>
                  <a:cubicBezTo>
                    <a:pt x="686036" y="507081"/>
                    <a:pt x="685076" y="509207"/>
                    <a:pt x="684116" y="511332"/>
                  </a:cubicBezTo>
                  <a:lnTo>
                    <a:pt x="683293" y="513184"/>
                  </a:lnTo>
                  <a:cubicBezTo>
                    <a:pt x="682264" y="515447"/>
                    <a:pt x="681167" y="517642"/>
                    <a:pt x="680070" y="519836"/>
                  </a:cubicBezTo>
                  <a:lnTo>
                    <a:pt x="679178" y="521551"/>
                  </a:lnTo>
                  <a:cubicBezTo>
                    <a:pt x="678218" y="523471"/>
                    <a:pt x="677189" y="525391"/>
                    <a:pt x="676161" y="527312"/>
                  </a:cubicBezTo>
                  <a:lnTo>
                    <a:pt x="675475" y="528615"/>
                  </a:lnTo>
                  <a:cubicBezTo>
                    <a:pt x="674309" y="530809"/>
                    <a:pt x="673143" y="532935"/>
                    <a:pt x="671909" y="535061"/>
                  </a:cubicBezTo>
                  <a:lnTo>
                    <a:pt x="670880" y="536913"/>
                  </a:lnTo>
                  <a:cubicBezTo>
                    <a:pt x="669646" y="539039"/>
                    <a:pt x="668480" y="541165"/>
                    <a:pt x="667177" y="543222"/>
                  </a:cubicBezTo>
                  <a:lnTo>
                    <a:pt x="666354" y="544525"/>
                  </a:lnTo>
                  <a:cubicBezTo>
                    <a:pt x="665257" y="546308"/>
                    <a:pt x="664159" y="548160"/>
                    <a:pt x="663062" y="549943"/>
                  </a:cubicBezTo>
                  <a:lnTo>
                    <a:pt x="662033" y="551589"/>
                  </a:lnTo>
                  <a:cubicBezTo>
                    <a:pt x="660730" y="553646"/>
                    <a:pt x="659427" y="555635"/>
                    <a:pt x="658124" y="557624"/>
                  </a:cubicBezTo>
                  <a:lnTo>
                    <a:pt x="656890" y="559407"/>
                  </a:lnTo>
                  <a:cubicBezTo>
                    <a:pt x="655655" y="561190"/>
                    <a:pt x="654421" y="563042"/>
                    <a:pt x="653186" y="564825"/>
                  </a:cubicBezTo>
                  <a:lnTo>
                    <a:pt x="652363" y="566059"/>
                  </a:lnTo>
                  <a:cubicBezTo>
                    <a:pt x="651060" y="567980"/>
                    <a:pt x="649689" y="569831"/>
                    <a:pt x="648317" y="571683"/>
                  </a:cubicBezTo>
                  <a:lnTo>
                    <a:pt x="647014" y="573466"/>
                  </a:lnTo>
                  <a:cubicBezTo>
                    <a:pt x="645574" y="575386"/>
                    <a:pt x="644202" y="577238"/>
                    <a:pt x="642762" y="579090"/>
                  </a:cubicBezTo>
                  <a:lnTo>
                    <a:pt x="641528" y="580667"/>
                  </a:lnTo>
                  <a:cubicBezTo>
                    <a:pt x="640293" y="582244"/>
                    <a:pt x="639059" y="583822"/>
                    <a:pt x="637825" y="585330"/>
                  </a:cubicBezTo>
                  <a:lnTo>
                    <a:pt x="636590" y="586839"/>
                  </a:lnTo>
                  <a:cubicBezTo>
                    <a:pt x="635081" y="588622"/>
                    <a:pt x="633573" y="590474"/>
                    <a:pt x="632064" y="592188"/>
                  </a:cubicBezTo>
                  <a:lnTo>
                    <a:pt x="630555" y="593971"/>
                  </a:lnTo>
                  <a:cubicBezTo>
                    <a:pt x="629046" y="595686"/>
                    <a:pt x="627538" y="597469"/>
                    <a:pt x="625960" y="599183"/>
                  </a:cubicBezTo>
                  <a:lnTo>
                    <a:pt x="624863" y="600418"/>
                  </a:lnTo>
                  <a:cubicBezTo>
                    <a:pt x="623903" y="601447"/>
                    <a:pt x="623080" y="602338"/>
                    <a:pt x="622257" y="603230"/>
                  </a:cubicBezTo>
                  <a:lnTo>
                    <a:pt x="619582" y="606041"/>
                  </a:lnTo>
                  <a:cubicBezTo>
                    <a:pt x="591396" y="636080"/>
                    <a:pt x="567255" y="655625"/>
                    <a:pt x="545927" y="672907"/>
                  </a:cubicBezTo>
                  <a:cubicBezTo>
                    <a:pt x="502928" y="707746"/>
                    <a:pt x="474536" y="730788"/>
                    <a:pt x="452521" y="810616"/>
                  </a:cubicBezTo>
                  <a:cubicBezTo>
                    <a:pt x="448132" y="826800"/>
                    <a:pt x="433045" y="837773"/>
                    <a:pt x="416654" y="837773"/>
                  </a:cubicBezTo>
                  <a:close/>
                  <a:moveTo>
                    <a:pt x="126012" y="745945"/>
                  </a:moveTo>
                  <a:lnTo>
                    <a:pt x="125943" y="746493"/>
                  </a:lnTo>
                  <a:cubicBezTo>
                    <a:pt x="125052" y="754723"/>
                    <a:pt x="130744" y="762404"/>
                    <a:pt x="138905" y="763981"/>
                  </a:cubicBezTo>
                  <a:lnTo>
                    <a:pt x="139591" y="764118"/>
                  </a:lnTo>
                  <a:lnTo>
                    <a:pt x="140277" y="764324"/>
                  </a:lnTo>
                  <a:cubicBezTo>
                    <a:pt x="228608" y="794088"/>
                    <a:pt x="320093" y="811507"/>
                    <a:pt x="412265" y="816102"/>
                  </a:cubicBezTo>
                  <a:lnTo>
                    <a:pt x="413019" y="816171"/>
                  </a:lnTo>
                  <a:lnTo>
                    <a:pt x="413705" y="816308"/>
                  </a:lnTo>
                  <a:cubicBezTo>
                    <a:pt x="421866" y="817885"/>
                    <a:pt x="429959" y="812810"/>
                    <a:pt x="432153" y="804786"/>
                  </a:cubicBezTo>
                  <a:cubicBezTo>
                    <a:pt x="455950" y="718444"/>
                    <a:pt x="488114" y="692315"/>
                    <a:pt x="532623" y="656242"/>
                  </a:cubicBezTo>
                  <a:cubicBezTo>
                    <a:pt x="553403" y="639371"/>
                    <a:pt x="576925" y="620306"/>
                    <a:pt x="604220" y="591297"/>
                  </a:cubicBezTo>
                  <a:lnTo>
                    <a:pt x="606758" y="588622"/>
                  </a:lnTo>
                  <a:cubicBezTo>
                    <a:pt x="607512" y="587799"/>
                    <a:pt x="608335" y="586908"/>
                    <a:pt x="609090" y="586085"/>
                  </a:cubicBezTo>
                  <a:lnTo>
                    <a:pt x="610255" y="584782"/>
                  </a:lnTo>
                  <a:cubicBezTo>
                    <a:pt x="611696" y="583204"/>
                    <a:pt x="613135" y="581558"/>
                    <a:pt x="614576" y="579912"/>
                  </a:cubicBezTo>
                  <a:lnTo>
                    <a:pt x="616016" y="578267"/>
                  </a:lnTo>
                  <a:cubicBezTo>
                    <a:pt x="617456" y="576621"/>
                    <a:pt x="618828" y="574906"/>
                    <a:pt x="620268" y="573192"/>
                  </a:cubicBezTo>
                  <a:lnTo>
                    <a:pt x="621434" y="571751"/>
                  </a:lnTo>
                  <a:cubicBezTo>
                    <a:pt x="622600" y="570311"/>
                    <a:pt x="623766" y="568803"/>
                    <a:pt x="624931" y="567362"/>
                  </a:cubicBezTo>
                  <a:lnTo>
                    <a:pt x="626097" y="565922"/>
                  </a:lnTo>
                  <a:cubicBezTo>
                    <a:pt x="627469" y="564208"/>
                    <a:pt x="628772" y="562425"/>
                    <a:pt x="630144" y="560642"/>
                  </a:cubicBezTo>
                  <a:lnTo>
                    <a:pt x="631378" y="558927"/>
                  </a:lnTo>
                  <a:cubicBezTo>
                    <a:pt x="632681" y="557213"/>
                    <a:pt x="633915" y="555429"/>
                    <a:pt x="635150" y="553646"/>
                  </a:cubicBezTo>
                  <a:lnTo>
                    <a:pt x="635904" y="552549"/>
                  </a:lnTo>
                  <a:cubicBezTo>
                    <a:pt x="637070" y="550835"/>
                    <a:pt x="638236" y="549120"/>
                    <a:pt x="639402" y="547474"/>
                  </a:cubicBezTo>
                  <a:lnTo>
                    <a:pt x="640499" y="545760"/>
                  </a:lnTo>
                  <a:cubicBezTo>
                    <a:pt x="641734" y="543908"/>
                    <a:pt x="642968" y="541988"/>
                    <a:pt x="644202" y="540136"/>
                  </a:cubicBezTo>
                  <a:lnTo>
                    <a:pt x="645231" y="538559"/>
                  </a:lnTo>
                  <a:cubicBezTo>
                    <a:pt x="646260" y="536844"/>
                    <a:pt x="647357" y="535198"/>
                    <a:pt x="648386" y="533484"/>
                  </a:cubicBezTo>
                  <a:lnTo>
                    <a:pt x="649140" y="532249"/>
                  </a:lnTo>
                  <a:cubicBezTo>
                    <a:pt x="650306" y="530261"/>
                    <a:pt x="651472" y="528272"/>
                    <a:pt x="652638" y="526283"/>
                  </a:cubicBezTo>
                  <a:lnTo>
                    <a:pt x="653667" y="524500"/>
                  </a:lnTo>
                  <a:cubicBezTo>
                    <a:pt x="654764" y="522511"/>
                    <a:pt x="655930" y="520454"/>
                    <a:pt x="656958" y="518465"/>
                  </a:cubicBezTo>
                  <a:lnTo>
                    <a:pt x="657644" y="517230"/>
                  </a:lnTo>
                  <a:cubicBezTo>
                    <a:pt x="658604" y="515447"/>
                    <a:pt x="659496" y="513664"/>
                    <a:pt x="660456" y="511813"/>
                  </a:cubicBezTo>
                  <a:lnTo>
                    <a:pt x="661279" y="510235"/>
                  </a:lnTo>
                  <a:cubicBezTo>
                    <a:pt x="662308" y="508178"/>
                    <a:pt x="663336" y="506120"/>
                    <a:pt x="664296" y="503994"/>
                  </a:cubicBezTo>
                  <a:lnTo>
                    <a:pt x="665119" y="502280"/>
                  </a:lnTo>
                  <a:cubicBezTo>
                    <a:pt x="666079" y="500291"/>
                    <a:pt x="666971" y="498302"/>
                    <a:pt x="667863" y="496245"/>
                  </a:cubicBezTo>
                  <a:lnTo>
                    <a:pt x="668274" y="495422"/>
                  </a:lnTo>
                  <a:cubicBezTo>
                    <a:pt x="669234" y="493296"/>
                    <a:pt x="670125" y="491101"/>
                    <a:pt x="671017" y="488975"/>
                  </a:cubicBezTo>
                  <a:lnTo>
                    <a:pt x="671772" y="487192"/>
                  </a:lnTo>
                  <a:cubicBezTo>
                    <a:pt x="672663" y="484998"/>
                    <a:pt x="673554" y="482803"/>
                    <a:pt x="674378" y="480609"/>
                  </a:cubicBezTo>
                  <a:lnTo>
                    <a:pt x="674926" y="479100"/>
                  </a:lnTo>
                  <a:cubicBezTo>
                    <a:pt x="675680" y="477111"/>
                    <a:pt x="676366" y="475191"/>
                    <a:pt x="677121" y="473202"/>
                  </a:cubicBezTo>
                  <a:lnTo>
                    <a:pt x="677670" y="471762"/>
                  </a:lnTo>
                  <a:cubicBezTo>
                    <a:pt x="678492" y="469499"/>
                    <a:pt x="679247" y="467236"/>
                    <a:pt x="679933" y="464972"/>
                  </a:cubicBezTo>
                  <a:lnTo>
                    <a:pt x="680550" y="463121"/>
                  </a:lnTo>
                  <a:cubicBezTo>
                    <a:pt x="681304" y="460857"/>
                    <a:pt x="681990" y="458526"/>
                    <a:pt x="682676" y="456194"/>
                  </a:cubicBezTo>
                  <a:lnTo>
                    <a:pt x="682950" y="455234"/>
                  </a:lnTo>
                  <a:cubicBezTo>
                    <a:pt x="683567" y="453108"/>
                    <a:pt x="684185" y="450914"/>
                    <a:pt x="684802" y="448788"/>
                  </a:cubicBezTo>
                  <a:lnTo>
                    <a:pt x="685556" y="446044"/>
                  </a:lnTo>
                  <a:cubicBezTo>
                    <a:pt x="685625" y="445701"/>
                    <a:pt x="685762" y="445290"/>
                    <a:pt x="685831" y="444947"/>
                  </a:cubicBezTo>
                  <a:lnTo>
                    <a:pt x="686105" y="443712"/>
                  </a:lnTo>
                  <a:cubicBezTo>
                    <a:pt x="686585" y="441792"/>
                    <a:pt x="687065" y="439872"/>
                    <a:pt x="687545" y="437952"/>
                  </a:cubicBezTo>
                  <a:cubicBezTo>
                    <a:pt x="687819" y="436923"/>
                    <a:pt x="688025" y="435894"/>
                    <a:pt x="688231" y="434934"/>
                  </a:cubicBezTo>
                  <a:lnTo>
                    <a:pt x="688368" y="434386"/>
                  </a:lnTo>
                  <a:cubicBezTo>
                    <a:pt x="688779" y="432671"/>
                    <a:pt x="689122" y="430957"/>
                    <a:pt x="689534" y="429174"/>
                  </a:cubicBezTo>
                  <a:cubicBezTo>
                    <a:pt x="689808" y="427871"/>
                    <a:pt x="690082" y="426567"/>
                    <a:pt x="690357" y="425196"/>
                  </a:cubicBezTo>
                  <a:lnTo>
                    <a:pt x="690631" y="423893"/>
                  </a:lnTo>
                  <a:cubicBezTo>
                    <a:pt x="690768" y="423413"/>
                    <a:pt x="690837" y="422933"/>
                    <a:pt x="690905" y="422384"/>
                  </a:cubicBezTo>
                  <a:cubicBezTo>
                    <a:pt x="690974" y="422041"/>
                    <a:pt x="691043" y="421630"/>
                    <a:pt x="691111" y="421287"/>
                  </a:cubicBezTo>
                  <a:lnTo>
                    <a:pt x="691317" y="420190"/>
                  </a:lnTo>
                  <a:cubicBezTo>
                    <a:pt x="691523" y="418955"/>
                    <a:pt x="691797" y="417652"/>
                    <a:pt x="692002" y="416418"/>
                  </a:cubicBezTo>
                  <a:cubicBezTo>
                    <a:pt x="692346" y="414566"/>
                    <a:pt x="692620" y="412714"/>
                    <a:pt x="692894" y="410863"/>
                  </a:cubicBezTo>
                  <a:cubicBezTo>
                    <a:pt x="693031" y="409834"/>
                    <a:pt x="693237" y="408805"/>
                    <a:pt x="693374" y="407777"/>
                  </a:cubicBezTo>
                  <a:cubicBezTo>
                    <a:pt x="693717" y="405514"/>
                    <a:pt x="693992" y="403250"/>
                    <a:pt x="694266" y="400919"/>
                  </a:cubicBezTo>
                  <a:lnTo>
                    <a:pt x="694472" y="399273"/>
                  </a:lnTo>
                  <a:cubicBezTo>
                    <a:pt x="714977" y="229194"/>
                    <a:pt x="604838" y="70775"/>
                    <a:pt x="438256" y="30724"/>
                  </a:cubicBezTo>
                  <a:lnTo>
                    <a:pt x="436679" y="30381"/>
                  </a:lnTo>
                  <a:cubicBezTo>
                    <a:pt x="434348" y="29832"/>
                    <a:pt x="432016" y="29284"/>
                    <a:pt x="429684" y="28803"/>
                  </a:cubicBezTo>
                  <a:cubicBezTo>
                    <a:pt x="428930" y="28666"/>
                    <a:pt x="428175" y="28461"/>
                    <a:pt x="427421" y="28324"/>
                  </a:cubicBezTo>
                  <a:lnTo>
                    <a:pt x="424815" y="27775"/>
                  </a:lnTo>
                  <a:cubicBezTo>
                    <a:pt x="423992" y="27569"/>
                    <a:pt x="423101" y="27432"/>
                    <a:pt x="422278" y="27226"/>
                  </a:cubicBezTo>
                  <a:lnTo>
                    <a:pt x="420906" y="26952"/>
                  </a:lnTo>
                  <a:cubicBezTo>
                    <a:pt x="419946" y="26746"/>
                    <a:pt x="418917" y="26609"/>
                    <a:pt x="417957" y="26403"/>
                  </a:cubicBezTo>
                  <a:lnTo>
                    <a:pt x="417134" y="26266"/>
                  </a:lnTo>
                  <a:cubicBezTo>
                    <a:pt x="415420" y="25992"/>
                    <a:pt x="413705" y="25649"/>
                    <a:pt x="411922" y="25374"/>
                  </a:cubicBezTo>
                  <a:cubicBezTo>
                    <a:pt x="410688" y="25169"/>
                    <a:pt x="409385" y="24963"/>
                    <a:pt x="408150" y="24826"/>
                  </a:cubicBezTo>
                  <a:cubicBezTo>
                    <a:pt x="406367" y="24552"/>
                    <a:pt x="404584" y="24277"/>
                    <a:pt x="402801" y="24072"/>
                  </a:cubicBezTo>
                  <a:lnTo>
                    <a:pt x="398823" y="23592"/>
                  </a:lnTo>
                  <a:cubicBezTo>
                    <a:pt x="397452" y="23454"/>
                    <a:pt x="396011" y="23249"/>
                    <a:pt x="394640" y="23111"/>
                  </a:cubicBezTo>
                  <a:cubicBezTo>
                    <a:pt x="393268" y="22974"/>
                    <a:pt x="391828" y="22837"/>
                    <a:pt x="390456" y="22700"/>
                  </a:cubicBezTo>
                  <a:cubicBezTo>
                    <a:pt x="389085" y="22563"/>
                    <a:pt x="387713" y="22426"/>
                    <a:pt x="386273" y="22357"/>
                  </a:cubicBezTo>
                  <a:cubicBezTo>
                    <a:pt x="384833" y="22220"/>
                    <a:pt x="383461" y="22151"/>
                    <a:pt x="382089" y="22014"/>
                  </a:cubicBezTo>
                  <a:cubicBezTo>
                    <a:pt x="380718" y="21945"/>
                    <a:pt x="379346" y="21808"/>
                    <a:pt x="377975" y="21740"/>
                  </a:cubicBezTo>
                  <a:cubicBezTo>
                    <a:pt x="376603" y="21671"/>
                    <a:pt x="375163" y="21603"/>
                    <a:pt x="373792" y="21534"/>
                  </a:cubicBezTo>
                  <a:cubicBezTo>
                    <a:pt x="372420" y="21466"/>
                    <a:pt x="371048" y="21397"/>
                    <a:pt x="369676" y="21397"/>
                  </a:cubicBezTo>
                  <a:cubicBezTo>
                    <a:pt x="368305" y="21328"/>
                    <a:pt x="366865" y="21328"/>
                    <a:pt x="365493" y="21328"/>
                  </a:cubicBezTo>
                  <a:lnTo>
                    <a:pt x="365288" y="21328"/>
                  </a:lnTo>
                  <a:cubicBezTo>
                    <a:pt x="363985" y="21328"/>
                    <a:pt x="362682" y="21260"/>
                    <a:pt x="361379" y="21260"/>
                  </a:cubicBezTo>
                  <a:cubicBezTo>
                    <a:pt x="360076" y="21260"/>
                    <a:pt x="358841" y="21260"/>
                    <a:pt x="357538" y="21260"/>
                  </a:cubicBezTo>
                  <a:lnTo>
                    <a:pt x="356578" y="21260"/>
                  </a:lnTo>
                  <a:cubicBezTo>
                    <a:pt x="355412" y="21260"/>
                    <a:pt x="354246" y="21260"/>
                    <a:pt x="353149" y="21260"/>
                  </a:cubicBezTo>
                  <a:cubicBezTo>
                    <a:pt x="351983" y="21260"/>
                    <a:pt x="350817" y="21328"/>
                    <a:pt x="349651" y="21328"/>
                  </a:cubicBezTo>
                  <a:lnTo>
                    <a:pt x="347937" y="21397"/>
                  </a:lnTo>
                  <a:cubicBezTo>
                    <a:pt x="346908" y="21397"/>
                    <a:pt x="345879" y="21466"/>
                    <a:pt x="344851" y="21466"/>
                  </a:cubicBezTo>
                  <a:cubicBezTo>
                    <a:pt x="343685" y="21534"/>
                    <a:pt x="342588" y="21603"/>
                    <a:pt x="341422" y="21671"/>
                  </a:cubicBezTo>
                  <a:lnTo>
                    <a:pt x="339502" y="21808"/>
                  </a:lnTo>
                  <a:cubicBezTo>
                    <a:pt x="338541" y="21877"/>
                    <a:pt x="337581" y="21877"/>
                    <a:pt x="336690" y="21945"/>
                  </a:cubicBezTo>
                  <a:cubicBezTo>
                    <a:pt x="335592" y="22014"/>
                    <a:pt x="334495" y="22083"/>
                    <a:pt x="333398" y="22220"/>
                  </a:cubicBezTo>
                  <a:lnTo>
                    <a:pt x="331272" y="22357"/>
                  </a:lnTo>
                  <a:cubicBezTo>
                    <a:pt x="330380" y="22426"/>
                    <a:pt x="329420" y="22494"/>
                    <a:pt x="328528" y="22563"/>
                  </a:cubicBezTo>
                  <a:cubicBezTo>
                    <a:pt x="327500" y="22631"/>
                    <a:pt x="326403" y="22769"/>
                    <a:pt x="325374" y="22906"/>
                  </a:cubicBezTo>
                  <a:lnTo>
                    <a:pt x="322974" y="23180"/>
                  </a:lnTo>
                  <a:cubicBezTo>
                    <a:pt x="322151" y="23249"/>
                    <a:pt x="321259" y="23386"/>
                    <a:pt x="320436" y="23454"/>
                  </a:cubicBezTo>
                  <a:cubicBezTo>
                    <a:pt x="319339" y="23592"/>
                    <a:pt x="318310" y="23729"/>
                    <a:pt x="317213" y="23866"/>
                  </a:cubicBezTo>
                  <a:lnTo>
                    <a:pt x="314676" y="24209"/>
                  </a:lnTo>
                  <a:cubicBezTo>
                    <a:pt x="313921" y="24277"/>
                    <a:pt x="313098" y="24414"/>
                    <a:pt x="312344" y="24483"/>
                  </a:cubicBezTo>
                  <a:cubicBezTo>
                    <a:pt x="311109" y="24689"/>
                    <a:pt x="309875" y="24826"/>
                    <a:pt x="308641" y="25032"/>
                  </a:cubicBezTo>
                  <a:lnTo>
                    <a:pt x="306240" y="25374"/>
                  </a:lnTo>
                  <a:cubicBezTo>
                    <a:pt x="305623" y="25443"/>
                    <a:pt x="304937" y="25580"/>
                    <a:pt x="304320" y="25649"/>
                  </a:cubicBezTo>
                  <a:cubicBezTo>
                    <a:pt x="301714" y="26060"/>
                    <a:pt x="299039" y="26540"/>
                    <a:pt x="296433" y="27021"/>
                  </a:cubicBezTo>
                  <a:cubicBezTo>
                    <a:pt x="295816" y="27158"/>
                    <a:pt x="295267" y="27226"/>
                    <a:pt x="294719" y="27363"/>
                  </a:cubicBezTo>
                  <a:lnTo>
                    <a:pt x="292387" y="27843"/>
                  </a:lnTo>
                  <a:cubicBezTo>
                    <a:pt x="291084" y="28118"/>
                    <a:pt x="289781" y="28324"/>
                    <a:pt x="288547" y="28598"/>
                  </a:cubicBezTo>
                  <a:cubicBezTo>
                    <a:pt x="287792" y="28735"/>
                    <a:pt x="287038" y="28941"/>
                    <a:pt x="286283" y="29078"/>
                  </a:cubicBezTo>
                  <a:lnTo>
                    <a:pt x="283951" y="29627"/>
                  </a:lnTo>
                  <a:cubicBezTo>
                    <a:pt x="282854" y="29901"/>
                    <a:pt x="281757" y="30107"/>
                    <a:pt x="280660" y="30381"/>
                  </a:cubicBezTo>
                  <a:cubicBezTo>
                    <a:pt x="279837" y="30587"/>
                    <a:pt x="279014" y="30792"/>
                    <a:pt x="278191" y="30998"/>
                  </a:cubicBezTo>
                  <a:lnTo>
                    <a:pt x="275928" y="31547"/>
                  </a:lnTo>
                  <a:cubicBezTo>
                    <a:pt x="274899" y="31821"/>
                    <a:pt x="273870" y="32095"/>
                    <a:pt x="272773" y="32370"/>
                  </a:cubicBezTo>
                  <a:cubicBezTo>
                    <a:pt x="271950" y="32576"/>
                    <a:pt x="271127" y="32850"/>
                    <a:pt x="270304" y="33056"/>
                  </a:cubicBezTo>
                  <a:lnTo>
                    <a:pt x="268178" y="33673"/>
                  </a:lnTo>
                  <a:cubicBezTo>
                    <a:pt x="267150" y="33947"/>
                    <a:pt x="266052" y="34221"/>
                    <a:pt x="265024" y="34564"/>
                  </a:cubicBezTo>
                  <a:cubicBezTo>
                    <a:pt x="264132" y="34839"/>
                    <a:pt x="263241" y="35113"/>
                    <a:pt x="262418" y="35387"/>
                  </a:cubicBezTo>
                  <a:lnTo>
                    <a:pt x="260566" y="35936"/>
                  </a:lnTo>
                  <a:cubicBezTo>
                    <a:pt x="259469" y="36279"/>
                    <a:pt x="258440" y="36553"/>
                    <a:pt x="257342" y="36896"/>
                  </a:cubicBezTo>
                  <a:cubicBezTo>
                    <a:pt x="256451" y="37170"/>
                    <a:pt x="255491" y="37513"/>
                    <a:pt x="254599" y="37788"/>
                  </a:cubicBezTo>
                  <a:lnTo>
                    <a:pt x="252954" y="38336"/>
                  </a:lnTo>
                  <a:cubicBezTo>
                    <a:pt x="251856" y="38679"/>
                    <a:pt x="250759" y="39022"/>
                    <a:pt x="249661" y="39434"/>
                  </a:cubicBezTo>
                  <a:cubicBezTo>
                    <a:pt x="248633" y="39776"/>
                    <a:pt x="247536" y="40188"/>
                    <a:pt x="246507" y="40531"/>
                  </a:cubicBezTo>
                  <a:lnTo>
                    <a:pt x="246027" y="40668"/>
                  </a:lnTo>
                  <a:cubicBezTo>
                    <a:pt x="244655" y="41148"/>
                    <a:pt x="243421" y="41628"/>
                    <a:pt x="242118" y="42040"/>
                  </a:cubicBezTo>
                  <a:cubicBezTo>
                    <a:pt x="240952" y="42451"/>
                    <a:pt x="239855" y="42863"/>
                    <a:pt x="238689" y="43343"/>
                  </a:cubicBezTo>
                  <a:lnTo>
                    <a:pt x="238483" y="43411"/>
                  </a:lnTo>
                  <a:cubicBezTo>
                    <a:pt x="237180" y="43891"/>
                    <a:pt x="235945" y="44371"/>
                    <a:pt x="234642" y="44920"/>
                  </a:cubicBezTo>
                  <a:cubicBezTo>
                    <a:pt x="233477" y="45400"/>
                    <a:pt x="232311" y="45880"/>
                    <a:pt x="231213" y="46292"/>
                  </a:cubicBezTo>
                  <a:cubicBezTo>
                    <a:pt x="229842" y="46840"/>
                    <a:pt x="228539" y="47389"/>
                    <a:pt x="227305" y="47937"/>
                  </a:cubicBezTo>
                  <a:cubicBezTo>
                    <a:pt x="226139" y="48417"/>
                    <a:pt x="224973" y="48966"/>
                    <a:pt x="223738" y="49446"/>
                  </a:cubicBezTo>
                  <a:cubicBezTo>
                    <a:pt x="222504" y="49995"/>
                    <a:pt x="221201" y="50543"/>
                    <a:pt x="219967" y="51092"/>
                  </a:cubicBezTo>
                  <a:cubicBezTo>
                    <a:pt x="218800" y="51641"/>
                    <a:pt x="217635" y="52189"/>
                    <a:pt x="216469" y="52738"/>
                  </a:cubicBezTo>
                  <a:cubicBezTo>
                    <a:pt x="215235" y="53287"/>
                    <a:pt x="214000" y="53904"/>
                    <a:pt x="212765" y="54521"/>
                  </a:cubicBezTo>
                  <a:cubicBezTo>
                    <a:pt x="211600" y="55070"/>
                    <a:pt x="210434" y="55618"/>
                    <a:pt x="209268" y="56235"/>
                  </a:cubicBezTo>
                  <a:cubicBezTo>
                    <a:pt x="208034" y="56853"/>
                    <a:pt x="206799" y="57470"/>
                    <a:pt x="205633" y="58087"/>
                  </a:cubicBezTo>
                  <a:cubicBezTo>
                    <a:pt x="204467" y="58704"/>
                    <a:pt x="203370" y="59253"/>
                    <a:pt x="202204" y="59870"/>
                  </a:cubicBezTo>
                  <a:cubicBezTo>
                    <a:pt x="200970" y="60488"/>
                    <a:pt x="199804" y="61173"/>
                    <a:pt x="198570" y="61791"/>
                  </a:cubicBezTo>
                  <a:cubicBezTo>
                    <a:pt x="197472" y="62408"/>
                    <a:pt x="196306" y="63025"/>
                    <a:pt x="195209" y="63642"/>
                  </a:cubicBezTo>
                  <a:cubicBezTo>
                    <a:pt x="193975" y="64328"/>
                    <a:pt x="192809" y="65014"/>
                    <a:pt x="191643" y="65631"/>
                  </a:cubicBezTo>
                  <a:cubicBezTo>
                    <a:pt x="190546" y="66248"/>
                    <a:pt x="189448" y="66934"/>
                    <a:pt x="188283" y="67551"/>
                  </a:cubicBezTo>
                  <a:cubicBezTo>
                    <a:pt x="187117" y="68237"/>
                    <a:pt x="185951" y="68923"/>
                    <a:pt x="184716" y="69677"/>
                  </a:cubicBezTo>
                  <a:cubicBezTo>
                    <a:pt x="183619" y="70363"/>
                    <a:pt x="182522" y="70980"/>
                    <a:pt x="181425" y="71666"/>
                  </a:cubicBezTo>
                  <a:cubicBezTo>
                    <a:pt x="180259" y="72420"/>
                    <a:pt x="179093" y="73106"/>
                    <a:pt x="177927" y="73861"/>
                  </a:cubicBezTo>
                  <a:cubicBezTo>
                    <a:pt x="176830" y="74546"/>
                    <a:pt x="175801" y="75232"/>
                    <a:pt x="174704" y="75918"/>
                  </a:cubicBezTo>
                  <a:cubicBezTo>
                    <a:pt x="173538" y="76672"/>
                    <a:pt x="172441" y="77427"/>
                    <a:pt x="171275" y="78181"/>
                  </a:cubicBezTo>
                  <a:lnTo>
                    <a:pt x="171069" y="78318"/>
                  </a:lnTo>
                  <a:cubicBezTo>
                    <a:pt x="170040" y="79004"/>
                    <a:pt x="169080" y="79690"/>
                    <a:pt x="168052" y="80307"/>
                  </a:cubicBezTo>
                  <a:cubicBezTo>
                    <a:pt x="167023" y="80993"/>
                    <a:pt x="166062" y="81679"/>
                    <a:pt x="165034" y="82433"/>
                  </a:cubicBezTo>
                  <a:lnTo>
                    <a:pt x="164005" y="83188"/>
                  </a:lnTo>
                  <a:cubicBezTo>
                    <a:pt x="163182" y="83736"/>
                    <a:pt x="162359" y="84353"/>
                    <a:pt x="161536" y="84902"/>
                  </a:cubicBezTo>
                  <a:cubicBezTo>
                    <a:pt x="160576" y="85588"/>
                    <a:pt x="159548" y="86342"/>
                    <a:pt x="158587" y="87096"/>
                  </a:cubicBezTo>
                  <a:lnTo>
                    <a:pt x="157490" y="87920"/>
                  </a:lnTo>
                  <a:cubicBezTo>
                    <a:pt x="156736" y="88468"/>
                    <a:pt x="155913" y="89085"/>
                    <a:pt x="155158" y="89634"/>
                  </a:cubicBezTo>
                  <a:cubicBezTo>
                    <a:pt x="154198" y="90320"/>
                    <a:pt x="153307" y="91074"/>
                    <a:pt x="152415" y="91760"/>
                  </a:cubicBezTo>
                  <a:lnTo>
                    <a:pt x="150838" y="92994"/>
                  </a:lnTo>
                  <a:cubicBezTo>
                    <a:pt x="150220" y="93475"/>
                    <a:pt x="149535" y="94023"/>
                    <a:pt x="148917" y="94503"/>
                  </a:cubicBezTo>
                  <a:cubicBezTo>
                    <a:pt x="148026" y="95189"/>
                    <a:pt x="147203" y="95875"/>
                    <a:pt x="146312" y="96629"/>
                  </a:cubicBezTo>
                  <a:lnTo>
                    <a:pt x="144597" y="98001"/>
                  </a:lnTo>
                  <a:cubicBezTo>
                    <a:pt x="143980" y="98481"/>
                    <a:pt x="143362" y="99030"/>
                    <a:pt x="142745" y="99510"/>
                  </a:cubicBezTo>
                  <a:cubicBezTo>
                    <a:pt x="141785" y="100264"/>
                    <a:pt x="140894" y="101087"/>
                    <a:pt x="140002" y="101841"/>
                  </a:cubicBezTo>
                  <a:lnTo>
                    <a:pt x="138356" y="103281"/>
                  </a:lnTo>
                  <a:cubicBezTo>
                    <a:pt x="137808" y="103762"/>
                    <a:pt x="137259" y="104241"/>
                    <a:pt x="136710" y="104722"/>
                  </a:cubicBezTo>
                  <a:cubicBezTo>
                    <a:pt x="135750" y="105545"/>
                    <a:pt x="134790" y="106436"/>
                    <a:pt x="133830" y="107328"/>
                  </a:cubicBezTo>
                  <a:lnTo>
                    <a:pt x="132116" y="108836"/>
                  </a:lnTo>
                  <a:cubicBezTo>
                    <a:pt x="131636" y="109248"/>
                    <a:pt x="131224" y="109659"/>
                    <a:pt x="130744" y="110071"/>
                  </a:cubicBezTo>
                  <a:cubicBezTo>
                    <a:pt x="129235" y="111443"/>
                    <a:pt x="127795" y="112814"/>
                    <a:pt x="126355" y="114186"/>
                  </a:cubicBezTo>
                  <a:lnTo>
                    <a:pt x="124983" y="115489"/>
                  </a:lnTo>
                  <a:cubicBezTo>
                    <a:pt x="123063" y="117340"/>
                    <a:pt x="121143" y="119192"/>
                    <a:pt x="119291" y="121044"/>
                  </a:cubicBezTo>
                  <a:cubicBezTo>
                    <a:pt x="118948" y="121386"/>
                    <a:pt x="118605" y="121730"/>
                    <a:pt x="118262" y="122072"/>
                  </a:cubicBezTo>
                  <a:lnTo>
                    <a:pt x="117097" y="123238"/>
                  </a:lnTo>
                  <a:cubicBezTo>
                    <a:pt x="115930" y="124404"/>
                    <a:pt x="114833" y="125570"/>
                    <a:pt x="113668" y="126736"/>
                  </a:cubicBezTo>
                  <a:cubicBezTo>
                    <a:pt x="113188" y="127216"/>
                    <a:pt x="112776" y="127696"/>
                    <a:pt x="112365" y="128176"/>
                  </a:cubicBezTo>
                  <a:lnTo>
                    <a:pt x="110787" y="129822"/>
                  </a:lnTo>
                  <a:cubicBezTo>
                    <a:pt x="109964" y="130713"/>
                    <a:pt x="109072" y="131673"/>
                    <a:pt x="108250" y="132565"/>
                  </a:cubicBezTo>
                  <a:cubicBezTo>
                    <a:pt x="107769" y="133114"/>
                    <a:pt x="107290" y="133662"/>
                    <a:pt x="106741" y="134211"/>
                  </a:cubicBezTo>
                  <a:lnTo>
                    <a:pt x="105438" y="135720"/>
                  </a:lnTo>
                  <a:cubicBezTo>
                    <a:pt x="104615" y="136680"/>
                    <a:pt x="103723" y="137640"/>
                    <a:pt x="102901" y="138600"/>
                  </a:cubicBezTo>
                  <a:cubicBezTo>
                    <a:pt x="102420" y="139217"/>
                    <a:pt x="101872" y="139766"/>
                    <a:pt x="101392" y="140383"/>
                  </a:cubicBezTo>
                  <a:lnTo>
                    <a:pt x="100088" y="141892"/>
                  </a:lnTo>
                  <a:cubicBezTo>
                    <a:pt x="99334" y="142784"/>
                    <a:pt x="98511" y="143744"/>
                    <a:pt x="97757" y="144704"/>
                  </a:cubicBezTo>
                  <a:cubicBezTo>
                    <a:pt x="97208" y="145389"/>
                    <a:pt x="96659" y="146007"/>
                    <a:pt x="96111" y="146693"/>
                  </a:cubicBezTo>
                  <a:lnTo>
                    <a:pt x="95082" y="147996"/>
                  </a:lnTo>
                  <a:cubicBezTo>
                    <a:pt x="94328" y="148956"/>
                    <a:pt x="93505" y="149916"/>
                    <a:pt x="92750" y="150945"/>
                  </a:cubicBezTo>
                  <a:cubicBezTo>
                    <a:pt x="92133" y="151699"/>
                    <a:pt x="91585" y="152453"/>
                    <a:pt x="90968" y="153208"/>
                  </a:cubicBezTo>
                  <a:lnTo>
                    <a:pt x="90213" y="154168"/>
                  </a:lnTo>
                  <a:cubicBezTo>
                    <a:pt x="89390" y="155197"/>
                    <a:pt x="88636" y="156294"/>
                    <a:pt x="87813" y="157323"/>
                  </a:cubicBezTo>
                  <a:cubicBezTo>
                    <a:pt x="87195" y="158214"/>
                    <a:pt x="86510" y="159037"/>
                    <a:pt x="85892" y="159929"/>
                  </a:cubicBezTo>
                  <a:lnTo>
                    <a:pt x="85618" y="160340"/>
                  </a:lnTo>
                  <a:cubicBezTo>
                    <a:pt x="84795" y="161506"/>
                    <a:pt x="83904" y="162672"/>
                    <a:pt x="83081" y="163838"/>
                  </a:cubicBezTo>
                  <a:cubicBezTo>
                    <a:pt x="82463" y="164729"/>
                    <a:pt x="81846" y="165621"/>
                    <a:pt x="81229" y="166512"/>
                  </a:cubicBezTo>
                  <a:lnTo>
                    <a:pt x="80955" y="166924"/>
                  </a:lnTo>
                  <a:cubicBezTo>
                    <a:pt x="80132" y="168090"/>
                    <a:pt x="79309" y="169255"/>
                    <a:pt x="78555" y="170490"/>
                  </a:cubicBezTo>
                  <a:cubicBezTo>
                    <a:pt x="77937" y="171450"/>
                    <a:pt x="77252" y="172410"/>
                    <a:pt x="76634" y="173370"/>
                  </a:cubicBezTo>
                  <a:lnTo>
                    <a:pt x="76429" y="173645"/>
                  </a:lnTo>
                  <a:cubicBezTo>
                    <a:pt x="75674" y="174810"/>
                    <a:pt x="74851" y="176045"/>
                    <a:pt x="74097" y="177211"/>
                  </a:cubicBezTo>
                  <a:cubicBezTo>
                    <a:pt x="73411" y="178308"/>
                    <a:pt x="72725" y="179337"/>
                    <a:pt x="72040" y="180434"/>
                  </a:cubicBezTo>
                  <a:cubicBezTo>
                    <a:pt x="71285" y="181668"/>
                    <a:pt x="70531" y="182834"/>
                    <a:pt x="69776" y="184069"/>
                  </a:cubicBezTo>
                  <a:cubicBezTo>
                    <a:pt x="69091" y="185166"/>
                    <a:pt x="68473" y="186263"/>
                    <a:pt x="67856" y="187361"/>
                  </a:cubicBezTo>
                  <a:cubicBezTo>
                    <a:pt x="67102" y="188595"/>
                    <a:pt x="66416" y="189829"/>
                    <a:pt x="65662" y="191064"/>
                  </a:cubicBezTo>
                  <a:cubicBezTo>
                    <a:pt x="65044" y="192161"/>
                    <a:pt x="64427" y="193258"/>
                    <a:pt x="63810" y="194424"/>
                  </a:cubicBezTo>
                  <a:cubicBezTo>
                    <a:pt x="63124" y="195659"/>
                    <a:pt x="62438" y="196962"/>
                    <a:pt x="61753" y="198196"/>
                  </a:cubicBezTo>
                  <a:cubicBezTo>
                    <a:pt x="61135" y="199293"/>
                    <a:pt x="60518" y="200459"/>
                    <a:pt x="59969" y="201557"/>
                  </a:cubicBezTo>
                  <a:cubicBezTo>
                    <a:pt x="59284" y="202791"/>
                    <a:pt x="58666" y="204094"/>
                    <a:pt x="57981" y="205397"/>
                  </a:cubicBezTo>
                  <a:cubicBezTo>
                    <a:pt x="57432" y="206563"/>
                    <a:pt x="56815" y="207660"/>
                    <a:pt x="56266" y="208826"/>
                  </a:cubicBezTo>
                  <a:cubicBezTo>
                    <a:pt x="55649" y="210129"/>
                    <a:pt x="54963" y="211432"/>
                    <a:pt x="54346" y="212735"/>
                  </a:cubicBezTo>
                  <a:cubicBezTo>
                    <a:pt x="53797" y="213901"/>
                    <a:pt x="53249" y="215067"/>
                    <a:pt x="52700" y="216233"/>
                  </a:cubicBezTo>
                  <a:cubicBezTo>
                    <a:pt x="52082" y="217536"/>
                    <a:pt x="51466" y="218907"/>
                    <a:pt x="50848" y="220210"/>
                  </a:cubicBezTo>
                  <a:lnTo>
                    <a:pt x="50711" y="220485"/>
                  </a:lnTo>
                  <a:cubicBezTo>
                    <a:pt x="50231" y="221582"/>
                    <a:pt x="49751" y="222611"/>
                    <a:pt x="49271" y="223708"/>
                  </a:cubicBezTo>
                  <a:cubicBezTo>
                    <a:pt x="48722" y="225011"/>
                    <a:pt x="48105" y="226383"/>
                    <a:pt x="47556" y="227754"/>
                  </a:cubicBezTo>
                  <a:lnTo>
                    <a:pt x="47419" y="228097"/>
                  </a:lnTo>
                  <a:cubicBezTo>
                    <a:pt x="46939" y="229194"/>
                    <a:pt x="46528" y="230223"/>
                    <a:pt x="46047" y="231320"/>
                  </a:cubicBezTo>
                  <a:cubicBezTo>
                    <a:pt x="45499" y="232692"/>
                    <a:pt x="44950" y="234064"/>
                    <a:pt x="44402" y="235504"/>
                  </a:cubicBezTo>
                  <a:lnTo>
                    <a:pt x="44127" y="236121"/>
                  </a:lnTo>
                  <a:cubicBezTo>
                    <a:pt x="43716" y="237081"/>
                    <a:pt x="43373" y="238041"/>
                    <a:pt x="43030" y="239070"/>
                  </a:cubicBezTo>
                  <a:cubicBezTo>
                    <a:pt x="42550" y="240373"/>
                    <a:pt x="42070" y="241676"/>
                    <a:pt x="41590" y="242979"/>
                  </a:cubicBezTo>
                  <a:lnTo>
                    <a:pt x="41179" y="244145"/>
                  </a:lnTo>
                  <a:cubicBezTo>
                    <a:pt x="40836" y="245036"/>
                    <a:pt x="40492" y="245996"/>
                    <a:pt x="40218" y="246888"/>
                  </a:cubicBezTo>
                  <a:cubicBezTo>
                    <a:pt x="39807" y="248122"/>
                    <a:pt x="39395" y="249288"/>
                    <a:pt x="38984" y="250523"/>
                  </a:cubicBezTo>
                  <a:lnTo>
                    <a:pt x="38435" y="252169"/>
                  </a:lnTo>
                  <a:cubicBezTo>
                    <a:pt x="38161" y="253060"/>
                    <a:pt x="37818" y="253883"/>
                    <a:pt x="37544" y="254775"/>
                  </a:cubicBezTo>
                  <a:cubicBezTo>
                    <a:pt x="37132" y="256009"/>
                    <a:pt x="36789" y="257244"/>
                    <a:pt x="36378" y="258478"/>
                  </a:cubicBezTo>
                  <a:lnTo>
                    <a:pt x="35760" y="260398"/>
                  </a:lnTo>
                  <a:cubicBezTo>
                    <a:pt x="35486" y="261153"/>
                    <a:pt x="35281" y="261975"/>
                    <a:pt x="35075" y="262730"/>
                  </a:cubicBezTo>
                  <a:cubicBezTo>
                    <a:pt x="34732" y="264033"/>
                    <a:pt x="34321" y="265336"/>
                    <a:pt x="33978" y="266570"/>
                  </a:cubicBezTo>
                  <a:lnTo>
                    <a:pt x="33360" y="268696"/>
                  </a:lnTo>
                  <a:cubicBezTo>
                    <a:pt x="33155" y="269382"/>
                    <a:pt x="32949" y="270068"/>
                    <a:pt x="32743" y="270822"/>
                  </a:cubicBezTo>
                  <a:cubicBezTo>
                    <a:pt x="32331" y="272262"/>
                    <a:pt x="31989" y="273634"/>
                    <a:pt x="31646" y="275074"/>
                  </a:cubicBezTo>
                  <a:lnTo>
                    <a:pt x="31166" y="277063"/>
                  </a:lnTo>
                  <a:cubicBezTo>
                    <a:pt x="31028" y="277680"/>
                    <a:pt x="30823" y="278366"/>
                    <a:pt x="30686" y="278983"/>
                  </a:cubicBezTo>
                  <a:cubicBezTo>
                    <a:pt x="30274" y="280698"/>
                    <a:pt x="29863" y="282412"/>
                    <a:pt x="29520" y="284127"/>
                  </a:cubicBezTo>
                  <a:lnTo>
                    <a:pt x="29108" y="285841"/>
                  </a:lnTo>
                  <a:cubicBezTo>
                    <a:pt x="28971" y="286322"/>
                    <a:pt x="28902" y="286802"/>
                    <a:pt x="28766" y="287282"/>
                  </a:cubicBezTo>
                  <a:cubicBezTo>
                    <a:pt x="28148" y="290093"/>
                    <a:pt x="27599" y="292905"/>
                    <a:pt x="27051" y="295717"/>
                  </a:cubicBezTo>
                  <a:cubicBezTo>
                    <a:pt x="26571" y="298254"/>
                    <a:pt x="26091" y="300860"/>
                    <a:pt x="25679" y="303398"/>
                  </a:cubicBezTo>
                  <a:lnTo>
                    <a:pt x="25337" y="305524"/>
                  </a:lnTo>
                  <a:cubicBezTo>
                    <a:pt x="24994" y="307581"/>
                    <a:pt x="24719" y="309639"/>
                    <a:pt x="24376" y="311696"/>
                  </a:cubicBezTo>
                  <a:lnTo>
                    <a:pt x="24170" y="313342"/>
                  </a:lnTo>
                  <a:cubicBezTo>
                    <a:pt x="23828" y="315879"/>
                    <a:pt x="23485" y="318417"/>
                    <a:pt x="23211" y="320954"/>
                  </a:cubicBezTo>
                  <a:lnTo>
                    <a:pt x="23005" y="322669"/>
                  </a:lnTo>
                  <a:cubicBezTo>
                    <a:pt x="22799" y="324726"/>
                    <a:pt x="22593" y="326784"/>
                    <a:pt x="22388" y="328773"/>
                  </a:cubicBezTo>
                  <a:lnTo>
                    <a:pt x="22182" y="330830"/>
                  </a:lnTo>
                  <a:cubicBezTo>
                    <a:pt x="21976" y="333367"/>
                    <a:pt x="21770" y="335905"/>
                    <a:pt x="21633" y="338442"/>
                  </a:cubicBezTo>
                  <a:lnTo>
                    <a:pt x="21633" y="338717"/>
                  </a:lnTo>
                  <a:cubicBezTo>
                    <a:pt x="21496" y="341186"/>
                    <a:pt x="21359" y="343586"/>
                    <a:pt x="21290" y="346055"/>
                  </a:cubicBezTo>
                  <a:cubicBezTo>
                    <a:pt x="21290" y="346740"/>
                    <a:pt x="21221" y="347426"/>
                    <a:pt x="21221" y="348112"/>
                  </a:cubicBezTo>
                  <a:cubicBezTo>
                    <a:pt x="21153" y="350169"/>
                    <a:pt x="21085" y="352227"/>
                    <a:pt x="21085" y="354284"/>
                  </a:cubicBezTo>
                  <a:lnTo>
                    <a:pt x="21085" y="355862"/>
                  </a:lnTo>
                  <a:cubicBezTo>
                    <a:pt x="21085" y="358331"/>
                    <a:pt x="21085" y="360868"/>
                    <a:pt x="21085" y="363337"/>
                  </a:cubicBezTo>
                  <a:lnTo>
                    <a:pt x="21085" y="365120"/>
                  </a:lnTo>
                  <a:cubicBezTo>
                    <a:pt x="21153" y="367109"/>
                    <a:pt x="21153" y="369098"/>
                    <a:pt x="21221" y="371018"/>
                  </a:cubicBezTo>
                  <a:lnTo>
                    <a:pt x="21290" y="373075"/>
                  </a:lnTo>
                  <a:cubicBezTo>
                    <a:pt x="21359" y="375544"/>
                    <a:pt x="21496" y="378013"/>
                    <a:pt x="21702" y="380482"/>
                  </a:cubicBezTo>
                  <a:lnTo>
                    <a:pt x="21770" y="381030"/>
                  </a:lnTo>
                  <a:cubicBezTo>
                    <a:pt x="21908" y="383362"/>
                    <a:pt x="22113" y="385625"/>
                    <a:pt x="22319" y="387888"/>
                  </a:cubicBezTo>
                  <a:lnTo>
                    <a:pt x="22525" y="390014"/>
                  </a:lnTo>
                  <a:cubicBezTo>
                    <a:pt x="22730" y="392003"/>
                    <a:pt x="22936" y="393992"/>
                    <a:pt x="23142" y="395981"/>
                  </a:cubicBezTo>
                  <a:lnTo>
                    <a:pt x="23279" y="397558"/>
                  </a:lnTo>
                  <a:cubicBezTo>
                    <a:pt x="23553" y="399959"/>
                    <a:pt x="23896" y="402427"/>
                    <a:pt x="24170" y="404828"/>
                  </a:cubicBezTo>
                  <a:lnTo>
                    <a:pt x="24445" y="406748"/>
                  </a:lnTo>
                  <a:cubicBezTo>
                    <a:pt x="24719" y="408600"/>
                    <a:pt x="24994" y="410451"/>
                    <a:pt x="25268" y="412372"/>
                  </a:cubicBezTo>
                  <a:lnTo>
                    <a:pt x="25611" y="414498"/>
                  </a:lnTo>
                  <a:cubicBezTo>
                    <a:pt x="26022" y="416898"/>
                    <a:pt x="26434" y="419230"/>
                    <a:pt x="26845" y="421630"/>
                  </a:cubicBezTo>
                  <a:lnTo>
                    <a:pt x="27051" y="422590"/>
                  </a:lnTo>
                  <a:cubicBezTo>
                    <a:pt x="27463" y="424647"/>
                    <a:pt x="27874" y="426773"/>
                    <a:pt x="28285" y="428831"/>
                  </a:cubicBezTo>
                  <a:lnTo>
                    <a:pt x="28766" y="431025"/>
                  </a:lnTo>
                  <a:cubicBezTo>
                    <a:pt x="29177" y="432877"/>
                    <a:pt x="29588" y="434797"/>
                    <a:pt x="30069" y="436649"/>
                  </a:cubicBezTo>
                  <a:lnTo>
                    <a:pt x="30480" y="438295"/>
                  </a:lnTo>
                  <a:cubicBezTo>
                    <a:pt x="31028" y="440558"/>
                    <a:pt x="31646" y="442890"/>
                    <a:pt x="32195" y="445153"/>
                  </a:cubicBezTo>
                  <a:lnTo>
                    <a:pt x="32743" y="447141"/>
                  </a:lnTo>
                  <a:cubicBezTo>
                    <a:pt x="33223" y="448856"/>
                    <a:pt x="33703" y="450639"/>
                    <a:pt x="34183" y="452354"/>
                  </a:cubicBezTo>
                  <a:lnTo>
                    <a:pt x="34801" y="454480"/>
                  </a:lnTo>
                  <a:cubicBezTo>
                    <a:pt x="35486" y="456743"/>
                    <a:pt x="36172" y="459006"/>
                    <a:pt x="36858" y="461201"/>
                  </a:cubicBezTo>
                  <a:lnTo>
                    <a:pt x="37269" y="462435"/>
                  </a:lnTo>
                  <a:cubicBezTo>
                    <a:pt x="37886" y="464286"/>
                    <a:pt x="38504" y="466207"/>
                    <a:pt x="39121" y="468059"/>
                  </a:cubicBezTo>
                  <a:cubicBezTo>
                    <a:pt x="39395" y="468813"/>
                    <a:pt x="39670" y="469567"/>
                    <a:pt x="39875" y="470322"/>
                  </a:cubicBezTo>
                  <a:cubicBezTo>
                    <a:pt x="40492" y="472105"/>
                    <a:pt x="41110" y="473819"/>
                    <a:pt x="41795" y="475602"/>
                  </a:cubicBezTo>
                  <a:lnTo>
                    <a:pt x="42413" y="477248"/>
                  </a:lnTo>
                  <a:cubicBezTo>
                    <a:pt x="43167" y="479168"/>
                    <a:pt x="43853" y="481089"/>
                    <a:pt x="44608" y="482940"/>
                  </a:cubicBezTo>
                  <a:lnTo>
                    <a:pt x="45362" y="484929"/>
                  </a:lnTo>
                  <a:cubicBezTo>
                    <a:pt x="60038" y="521688"/>
                    <a:pt x="74714" y="547886"/>
                    <a:pt x="87607" y="570997"/>
                  </a:cubicBezTo>
                  <a:cubicBezTo>
                    <a:pt x="115451" y="620855"/>
                    <a:pt x="135476" y="656859"/>
                    <a:pt x="126012" y="745945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1" name="任意多边形: 形状 530">
              <a:extLst>
                <a:ext uri="{FF2B5EF4-FFF2-40B4-BE49-F238E27FC236}">
                  <a16:creationId xmlns:a16="http://schemas.microsoft.com/office/drawing/2014/main" id="{D62C51B0-7E27-422D-2C18-C2BF4AAFFF83}"/>
                </a:ext>
              </a:extLst>
            </p:cNvPr>
            <p:cNvSpPr/>
            <p:nvPr/>
          </p:nvSpPr>
          <p:spPr>
            <a:xfrm>
              <a:off x="5128597" y="2668390"/>
              <a:ext cx="307705" cy="436834"/>
            </a:xfrm>
            <a:custGeom>
              <a:avLst/>
              <a:gdLst>
                <a:gd name="connsiteX0" fmla="*/ 140703 w 307705"/>
                <a:gd name="connsiteY0" fmla="*/ 436834 h 436834"/>
                <a:gd name="connsiteX1" fmla="*/ 119923 w 307705"/>
                <a:gd name="connsiteY1" fmla="*/ 432857 h 436834"/>
                <a:gd name="connsiteX2" fmla="*/ 159700 w 307705"/>
                <a:gd name="connsiteY2" fmla="*/ 260446 h 436834"/>
                <a:gd name="connsiteX3" fmla="*/ 200230 w 307705"/>
                <a:gd name="connsiteY3" fmla="*/ 132887 h 436834"/>
                <a:gd name="connsiteX4" fmla="*/ 202219 w 307705"/>
                <a:gd name="connsiteY4" fmla="*/ 128018 h 436834"/>
                <a:gd name="connsiteX5" fmla="*/ 114025 w 307705"/>
                <a:gd name="connsiteY5" fmla="*/ 109913 h 436834"/>
                <a:gd name="connsiteX6" fmla="*/ 88308 w 307705"/>
                <a:gd name="connsiteY6" fmla="*/ 101204 h 436834"/>
                <a:gd name="connsiteX7" fmla="*/ 86250 w 307705"/>
                <a:gd name="connsiteY7" fmla="*/ 148935 h 436834"/>
                <a:gd name="connsiteX8" fmla="*/ 51755 w 307705"/>
                <a:gd name="connsiteY8" fmla="*/ 420444 h 436834"/>
                <a:gd name="connsiteX9" fmla="*/ 31044 w 307705"/>
                <a:gd name="connsiteY9" fmla="*/ 415986 h 436834"/>
                <a:gd name="connsiteX10" fmla="*/ 65196 w 307705"/>
                <a:gd name="connsiteY10" fmla="*/ 146603 h 436834"/>
                <a:gd name="connsiteX11" fmla="*/ 66499 w 307705"/>
                <a:gd name="connsiteY11" fmla="*/ 92151 h 436834"/>
                <a:gd name="connsiteX12" fmla="*/ 800 w 307705"/>
                <a:gd name="connsiteY12" fmla="*/ 19936 h 436834"/>
                <a:gd name="connsiteX13" fmla="*/ 33718 w 307705"/>
                <a:gd name="connsiteY13" fmla="*/ 528 h 436834"/>
                <a:gd name="connsiteX14" fmla="*/ 76101 w 307705"/>
                <a:gd name="connsiteY14" fmla="*/ 40304 h 436834"/>
                <a:gd name="connsiteX15" fmla="*/ 86250 w 307705"/>
                <a:gd name="connsiteY15" fmla="*/ 77612 h 436834"/>
                <a:gd name="connsiteX16" fmla="*/ 120266 w 307705"/>
                <a:gd name="connsiteY16" fmla="*/ 89682 h 436834"/>
                <a:gd name="connsiteX17" fmla="*/ 211203 w 307705"/>
                <a:gd name="connsiteY17" fmla="*/ 107307 h 436834"/>
                <a:gd name="connsiteX18" fmla="*/ 249745 w 307705"/>
                <a:gd name="connsiteY18" fmla="*/ 52786 h 436834"/>
                <a:gd name="connsiteX19" fmla="*/ 298025 w 307705"/>
                <a:gd name="connsiteY19" fmla="*/ 52512 h 436834"/>
                <a:gd name="connsiteX20" fmla="*/ 302072 w 307705"/>
                <a:gd name="connsiteY20" fmla="*/ 95511 h 436834"/>
                <a:gd name="connsiteX21" fmla="*/ 224851 w 307705"/>
                <a:gd name="connsiteY21" fmla="*/ 128567 h 436834"/>
                <a:gd name="connsiteX22" fmla="*/ 180205 w 307705"/>
                <a:gd name="connsiteY22" fmla="*/ 265796 h 436834"/>
                <a:gd name="connsiteX23" fmla="*/ 140703 w 307705"/>
                <a:gd name="connsiteY23" fmla="*/ 436834 h 436834"/>
                <a:gd name="connsiteX24" fmla="*/ 276080 w 307705"/>
                <a:gd name="connsiteY24" fmla="*/ 65131 h 436834"/>
                <a:gd name="connsiteX25" fmla="*/ 261267 w 307705"/>
                <a:gd name="connsiteY25" fmla="*/ 70411 h 436834"/>
                <a:gd name="connsiteX26" fmla="*/ 234863 w 307705"/>
                <a:gd name="connsiteY26" fmla="*/ 106827 h 436834"/>
                <a:gd name="connsiteX27" fmla="*/ 283829 w 307705"/>
                <a:gd name="connsiteY27" fmla="*/ 84744 h 436834"/>
                <a:gd name="connsiteX28" fmla="*/ 283418 w 307705"/>
                <a:gd name="connsiteY28" fmla="*/ 67736 h 436834"/>
                <a:gd name="connsiteX29" fmla="*/ 276080 w 307705"/>
                <a:gd name="connsiteY29" fmla="*/ 65131 h 436834"/>
                <a:gd name="connsiteX30" fmla="*/ 27615 w 307705"/>
                <a:gd name="connsiteY30" fmla="*/ 21171 h 436834"/>
                <a:gd name="connsiteX31" fmla="*/ 21374 w 307705"/>
                <a:gd name="connsiteY31" fmla="*/ 24874 h 436834"/>
                <a:gd name="connsiteX32" fmla="*/ 62522 w 307705"/>
                <a:gd name="connsiteY32" fmla="*/ 66502 h 436834"/>
                <a:gd name="connsiteX33" fmla="*/ 30083 w 307705"/>
                <a:gd name="connsiteY33" fmla="*/ 21377 h 436834"/>
                <a:gd name="connsiteX34" fmla="*/ 27615 w 307705"/>
                <a:gd name="connsiteY34" fmla="*/ 21171 h 43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07705" h="436834">
                  <a:moveTo>
                    <a:pt x="140703" y="436834"/>
                  </a:moveTo>
                  <a:lnTo>
                    <a:pt x="119923" y="432857"/>
                  </a:lnTo>
                  <a:cubicBezTo>
                    <a:pt x="120060" y="432034"/>
                    <a:pt x="136245" y="348160"/>
                    <a:pt x="159700" y="260446"/>
                  </a:cubicBezTo>
                  <a:cubicBezTo>
                    <a:pt x="173553" y="208806"/>
                    <a:pt x="187132" y="165874"/>
                    <a:pt x="200230" y="132887"/>
                  </a:cubicBezTo>
                  <a:cubicBezTo>
                    <a:pt x="200916" y="131242"/>
                    <a:pt x="201533" y="129596"/>
                    <a:pt x="202219" y="128018"/>
                  </a:cubicBezTo>
                  <a:cubicBezTo>
                    <a:pt x="178559" y="126235"/>
                    <a:pt x="149550" y="120818"/>
                    <a:pt x="114025" y="109913"/>
                  </a:cubicBezTo>
                  <a:cubicBezTo>
                    <a:pt x="104836" y="107102"/>
                    <a:pt x="96263" y="104152"/>
                    <a:pt x="88308" y="101204"/>
                  </a:cubicBezTo>
                  <a:cubicBezTo>
                    <a:pt x="88856" y="115811"/>
                    <a:pt x="88171" y="131790"/>
                    <a:pt x="86250" y="148935"/>
                  </a:cubicBezTo>
                  <a:cubicBezTo>
                    <a:pt x="61424" y="374289"/>
                    <a:pt x="52166" y="418660"/>
                    <a:pt x="51755" y="420444"/>
                  </a:cubicBezTo>
                  <a:lnTo>
                    <a:pt x="31044" y="415986"/>
                  </a:lnTo>
                  <a:cubicBezTo>
                    <a:pt x="31112" y="415574"/>
                    <a:pt x="40644" y="369694"/>
                    <a:pt x="65196" y="146603"/>
                  </a:cubicBezTo>
                  <a:cubicBezTo>
                    <a:pt x="67528" y="125550"/>
                    <a:pt x="67734" y="107513"/>
                    <a:pt x="66499" y="92151"/>
                  </a:cubicBezTo>
                  <a:cubicBezTo>
                    <a:pt x="12184" y="67394"/>
                    <a:pt x="-4001" y="39825"/>
                    <a:pt x="800" y="19936"/>
                  </a:cubicBezTo>
                  <a:cubicBezTo>
                    <a:pt x="4160" y="5946"/>
                    <a:pt x="18013" y="-2215"/>
                    <a:pt x="33718" y="528"/>
                  </a:cubicBezTo>
                  <a:cubicBezTo>
                    <a:pt x="50931" y="3546"/>
                    <a:pt x="66362" y="18016"/>
                    <a:pt x="76101" y="40304"/>
                  </a:cubicBezTo>
                  <a:cubicBezTo>
                    <a:pt x="80833" y="51140"/>
                    <a:pt x="84262" y="63622"/>
                    <a:pt x="86250" y="77612"/>
                  </a:cubicBezTo>
                  <a:cubicBezTo>
                    <a:pt x="96195" y="81658"/>
                    <a:pt x="107442" y="85705"/>
                    <a:pt x="120266" y="89682"/>
                  </a:cubicBezTo>
                  <a:cubicBezTo>
                    <a:pt x="157094" y="100998"/>
                    <a:pt x="187200" y="106279"/>
                    <a:pt x="211203" y="107307"/>
                  </a:cubicBezTo>
                  <a:cubicBezTo>
                    <a:pt x="224439" y="78915"/>
                    <a:pt x="237126" y="61016"/>
                    <a:pt x="249745" y="52786"/>
                  </a:cubicBezTo>
                  <a:cubicBezTo>
                    <a:pt x="271005" y="38933"/>
                    <a:pt x="288699" y="43596"/>
                    <a:pt x="298025" y="52512"/>
                  </a:cubicBezTo>
                  <a:cubicBezTo>
                    <a:pt x="309273" y="63210"/>
                    <a:pt x="310850" y="80492"/>
                    <a:pt x="302072" y="95511"/>
                  </a:cubicBezTo>
                  <a:cubicBezTo>
                    <a:pt x="296516" y="104976"/>
                    <a:pt x="277794" y="127195"/>
                    <a:pt x="224851" y="128567"/>
                  </a:cubicBezTo>
                  <a:cubicBezTo>
                    <a:pt x="212369" y="157919"/>
                    <a:pt x="197419" y="201467"/>
                    <a:pt x="180205" y="265796"/>
                  </a:cubicBezTo>
                  <a:cubicBezTo>
                    <a:pt x="156888" y="352755"/>
                    <a:pt x="140840" y="435943"/>
                    <a:pt x="140703" y="436834"/>
                  </a:cubicBezTo>
                  <a:close/>
                  <a:moveTo>
                    <a:pt x="276080" y="65131"/>
                  </a:moveTo>
                  <a:cubicBezTo>
                    <a:pt x="271828" y="65131"/>
                    <a:pt x="266684" y="66914"/>
                    <a:pt x="261267" y="70411"/>
                  </a:cubicBezTo>
                  <a:cubicBezTo>
                    <a:pt x="255368" y="74252"/>
                    <a:pt x="246522" y="83784"/>
                    <a:pt x="234863" y="106827"/>
                  </a:cubicBezTo>
                  <a:cubicBezTo>
                    <a:pt x="261678" y="104495"/>
                    <a:pt x="277520" y="95511"/>
                    <a:pt x="283829" y="84744"/>
                  </a:cubicBezTo>
                  <a:cubicBezTo>
                    <a:pt x="288150" y="77406"/>
                    <a:pt x="286710" y="70891"/>
                    <a:pt x="283418" y="67736"/>
                  </a:cubicBezTo>
                  <a:cubicBezTo>
                    <a:pt x="281566" y="66022"/>
                    <a:pt x="279029" y="65131"/>
                    <a:pt x="276080" y="65131"/>
                  </a:cubicBezTo>
                  <a:close/>
                  <a:moveTo>
                    <a:pt x="27615" y="21171"/>
                  </a:moveTo>
                  <a:cubicBezTo>
                    <a:pt x="24803" y="21171"/>
                    <a:pt x="21991" y="22131"/>
                    <a:pt x="21374" y="24874"/>
                  </a:cubicBezTo>
                  <a:cubicBezTo>
                    <a:pt x="19659" y="32143"/>
                    <a:pt x="29260" y="48740"/>
                    <a:pt x="62522" y="66502"/>
                  </a:cubicBezTo>
                  <a:cubicBezTo>
                    <a:pt x="55458" y="37218"/>
                    <a:pt x="41673" y="23434"/>
                    <a:pt x="30083" y="21377"/>
                  </a:cubicBezTo>
                  <a:cubicBezTo>
                    <a:pt x="29260" y="21239"/>
                    <a:pt x="28437" y="21171"/>
                    <a:pt x="27615" y="21171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2" name="任意多边形: 形状 531">
              <a:extLst>
                <a:ext uri="{FF2B5EF4-FFF2-40B4-BE49-F238E27FC236}">
                  <a16:creationId xmlns:a16="http://schemas.microsoft.com/office/drawing/2014/main" id="{9BE232F5-C073-B72A-054D-F9F77318EA97}"/>
                </a:ext>
              </a:extLst>
            </p:cNvPr>
            <p:cNvSpPr/>
            <p:nvPr/>
          </p:nvSpPr>
          <p:spPr>
            <a:xfrm rot="17274180">
              <a:off x="5192882" y="2986913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3" name="任意多边形: 形状 532">
              <a:extLst>
                <a:ext uri="{FF2B5EF4-FFF2-40B4-BE49-F238E27FC236}">
                  <a16:creationId xmlns:a16="http://schemas.microsoft.com/office/drawing/2014/main" id="{F02737A7-18FC-AFA5-0EC2-566D8E4BF679}"/>
                </a:ext>
              </a:extLst>
            </p:cNvPr>
            <p:cNvSpPr/>
            <p:nvPr/>
          </p:nvSpPr>
          <p:spPr>
            <a:xfrm rot="17274180">
              <a:off x="5187260" y="3016391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60 h 293659"/>
                <a:gd name="connsiteX3" fmla="*/ 0 w 21191"/>
                <a:gd name="connsiteY3" fmla="*/ 293660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60"/>
                  </a:lnTo>
                  <a:lnTo>
                    <a:pt x="0" y="293660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4" name="任意多边形: 形状 533">
              <a:extLst>
                <a:ext uri="{FF2B5EF4-FFF2-40B4-BE49-F238E27FC236}">
                  <a16:creationId xmlns:a16="http://schemas.microsoft.com/office/drawing/2014/main" id="{9B007732-9F92-59FE-0102-D661CA26E3C1}"/>
                </a:ext>
              </a:extLst>
            </p:cNvPr>
            <p:cNvSpPr/>
            <p:nvPr/>
          </p:nvSpPr>
          <p:spPr>
            <a:xfrm rot="17274180">
              <a:off x="5181654" y="3045877"/>
              <a:ext cx="21191" cy="293659"/>
            </a:xfrm>
            <a:custGeom>
              <a:avLst/>
              <a:gdLst>
                <a:gd name="connsiteX0" fmla="*/ 0 w 21191"/>
                <a:gd name="connsiteY0" fmla="*/ 0 h 293659"/>
                <a:gd name="connsiteX1" fmla="*/ 21191 w 21191"/>
                <a:gd name="connsiteY1" fmla="*/ 0 h 293659"/>
                <a:gd name="connsiteX2" fmla="*/ 21191 w 21191"/>
                <a:gd name="connsiteY2" fmla="*/ 293659 h 293659"/>
                <a:gd name="connsiteX3" fmla="*/ 0 w 21191"/>
                <a:gd name="connsiteY3" fmla="*/ 293659 h 29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93659">
                  <a:moveTo>
                    <a:pt x="0" y="0"/>
                  </a:moveTo>
                  <a:lnTo>
                    <a:pt x="21191" y="0"/>
                  </a:lnTo>
                  <a:lnTo>
                    <a:pt x="21191" y="293659"/>
                  </a:lnTo>
                  <a:lnTo>
                    <a:pt x="0" y="293659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5" name="任意多边形: 形状 534">
              <a:extLst>
                <a:ext uri="{FF2B5EF4-FFF2-40B4-BE49-F238E27FC236}">
                  <a16:creationId xmlns:a16="http://schemas.microsoft.com/office/drawing/2014/main" id="{09D4B17A-A060-953F-C794-F547A1490853}"/>
                </a:ext>
              </a:extLst>
            </p:cNvPr>
            <p:cNvSpPr/>
            <p:nvPr/>
          </p:nvSpPr>
          <p:spPr>
            <a:xfrm rot="17274180">
              <a:off x="5169407" y="3080098"/>
              <a:ext cx="21191" cy="279874"/>
            </a:xfrm>
            <a:custGeom>
              <a:avLst/>
              <a:gdLst>
                <a:gd name="connsiteX0" fmla="*/ 0 w 21191"/>
                <a:gd name="connsiteY0" fmla="*/ 0 h 279874"/>
                <a:gd name="connsiteX1" fmla="*/ 21191 w 21191"/>
                <a:gd name="connsiteY1" fmla="*/ 0 h 279874"/>
                <a:gd name="connsiteX2" fmla="*/ 21191 w 21191"/>
                <a:gd name="connsiteY2" fmla="*/ 279875 h 279874"/>
                <a:gd name="connsiteX3" fmla="*/ 0 w 21191"/>
                <a:gd name="connsiteY3" fmla="*/ 279875 h 279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279874">
                  <a:moveTo>
                    <a:pt x="0" y="0"/>
                  </a:moveTo>
                  <a:lnTo>
                    <a:pt x="21191" y="0"/>
                  </a:lnTo>
                  <a:lnTo>
                    <a:pt x="21191" y="279875"/>
                  </a:lnTo>
                  <a:lnTo>
                    <a:pt x="0" y="279875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6" name="任意多边形: 形状 535">
              <a:extLst>
                <a:ext uri="{FF2B5EF4-FFF2-40B4-BE49-F238E27FC236}">
                  <a16:creationId xmlns:a16="http://schemas.microsoft.com/office/drawing/2014/main" id="{4D71DB02-BF19-72F9-23DA-49FD642BC6ED}"/>
                </a:ext>
              </a:extLst>
            </p:cNvPr>
            <p:cNvSpPr/>
            <p:nvPr/>
          </p:nvSpPr>
          <p:spPr>
            <a:xfrm rot="16847040">
              <a:off x="5743702" y="2674669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7" name="任意多边形: 形状 536">
              <a:extLst>
                <a:ext uri="{FF2B5EF4-FFF2-40B4-BE49-F238E27FC236}">
                  <a16:creationId xmlns:a16="http://schemas.microsoft.com/office/drawing/2014/main" id="{7B6F9430-99B6-B87C-6D9F-B08DE049837A}"/>
                </a:ext>
              </a:extLst>
            </p:cNvPr>
            <p:cNvSpPr/>
            <p:nvPr/>
          </p:nvSpPr>
          <p:spPr>
            <a:xfrm rot="20446140">
              <a:off x="5679914" y="2479200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8" name="任意多边形: 形状 537">
              <a:extLst>
                <a:ext uri="{FF2B5EF4-FFF2-40B4-BE49-F238E27FC236}">
                  <a16:creationId xmlns:a16="http://schemas.microsoft.com/office/drawing/2014/main" id="{13C14684-6AE3-B91A-C8CC-2E67E4CE7B6B}"/>
                </a:ext>
              </a:extLst>
            </p:cNvPr>
            <p:cNvSpPr/>
            <p:nvPr/>
          </p:nvSpPr>
          <p:spPr>
            <a:xfrm rot="18646980">
              <a:off x="5544760" y="2280493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9" name="任意多边形: 形状 538">
              <a:extLst>
                <a:ext uri="{FF2B5EF4-FFF2-40B4-BE49-F238E27FC236}">
                  <a16:creationId xmlns:a16="http://schemas.microsoft.com/office/drawing/2014/main" id="{9D26626F-74C6-5EFE-D789-34FE843DB4F3}"/>
                </a:ext>
              </a:extLst>
            </p:cNvPr>
            <p:cNvSpPr/>
            <p:nvPr/>
          </p:nvSpPr>
          <p:spPr>
            <a:xfrm rot="16846980">
              <a:off x="5327926" y="2175461"/>
              <a:ext cx="112334" cy="21191"/>
            </a:xfrm>
            <a:custGeom>
              <a:avLst/>
              <a:gdLst>
                <a:gd name="connsiteX0" fmla="*/ 0 w 112334"/>
                <a:gd name="connsiteY0" fmla="*/ 0 h 21191"/>
                <a:gd name="connsiteX1" fmla="*/ 112334 w 112334"/>
                <a:gd name="connsiteY1" fmla="*/ 0 h 21191"/>
                <a:gd name="connsiteX2" fmla="*/ 112334 w 112334"/>
                <a:gd name="connsiteY2" fmla="*/ 21191 h 21191"/>
                <a:gd name="connsiteX3" fmla="*/ 0 w 112334"/>
                <a:gd name="connsiteY3" fmla="*/ 21191 h 21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34" h="21191">
                  <a:moveTo>
                    <a:pt x="0" y="0"/>
                  </a:moveTo>
                  <a:lnTo>
                    <a:pt x="112334" y="0"/>
                  </a:lnTo>
                  <a:lnTo>
                    <a:pt x="112334" y="21191"/>
                  </a:lnTo>
                  <a:lnTo>
                    <a:pt x="0" y="21191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0" name="任意多边形: 形状 539">
              <a:extLst>
                <a:ext uri="{FF2B5EF4-FFF2-40B4-BE49-F238E27FC236}">
                  <a16:creationId xmlns:a16="http://schemas.microsoft.com/office/drawing/2014/main" id="{3BA7F12F-AB92-D09D-3549-716105F81232}"/>
                </a:ext>
              </a:extLst>
            </p:cNvPr>
            <p:cNvSpPr/>
            <p:nvPr/>
          </p:nvSpPr>
          <p:spPr>
            <a:xfrm rot="20446860">
              <a:off x="5133253" y="2147763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C3D102DA-599A-07B9-7A16-8C3940030AAD}"/>
                </a:ext>
              </a:extLst>
            </p:cNvPr>
            <p:cNvSpPr/>
            <p:nvPr/>
          </p:nvSpPr>
          <p:spPr>
            <a:xfrm rot="18646980">
              <a:off x="4934292" y="2283441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2" name="任意多边形: 形状 541">
              <a:extLst>
                <a:ext uri="{FF2B5EF4-FFF2-40B4-BE49-F238E27FC236}">
                  <a16:creationId xmlns:a16="http://schemas.microsoft.com/office/drawing/2014/main" id="{68889F8C-469D-4FC3-4E86-ED139DA325EA}"/>
                </a:ext>
              </a:extLst>
            </p:cNvPr>
            <p:cNvSpPr/>
            <p:nvPr/>
          </p:nvSpPr>
          <p:spPr>
            <a:xfrm rot="16847040">
              <a:off x="4829702" y="2500585"/>
              <a:ext cx="21191" cy="112334"/>
            </a:xfrm>
            <a:custGeom>
              <a:avLst/>
              <a:gdLst>
                <a:gd name="connsiteX0" fmla="*/ 0 w 21191"/>
                <a:gd name="connsiteY0" fmla="*/ 0 h 112334"/>
                <a:gd name="connsiteX1" fmla="*/ 21191 w 21191"/>
                <a:gd name="connsiteY1" fmla="*/ 0 h 112334"/>
                <a:gd name="connsiteX2" fmla="*/ 21191 w 21191"/>
                <a:gd name="connsiteY2" fmla="*/ 112334 h 112334"/>
                <a:gd name="connsiteX3" fmla="*/ 0 w 21191"/>
                <a:gd name="connsiteY3" fmla="*/ 112334 h 112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91" h="112334">
                  <a:moveTo>
                    <a:pt x="0" y="0"/>
                  </a:moveTo>
                  <a:lnTo>
                    <a:pt x="21191" y="0"/>
                  </a:lnTo>
                  <a:lnTo>
                    <a:pt x="21191" y="112334"/>
                  </a:lnTo>
                  <a:lnTo>
                    <a:pt x="0" y="112334"/>
                  </a:ln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52" name="椭圆 551">
            <a:extLst>
              <a:ext uri="{FF2B5EF4-FFF2-40B4-BE49-F238E27FC236}">
                <a16:creationId xmlns:a16="http://schemas.microsoft.com/office/drawing/2014/main" id="{7D64F0ED-5040-C297-5C7A-0A438275FC6A}"/>
              </a:ext>
            </a:extLst>
          </p:cNvPr>
          <p:cNvSpPr/>
          <p:nvPr/>
        </p:nvSpPr>
        <p:spPr>
          <a:xfrm>
            <a:off x="2536045" y="-220978"/>
            <a:ext cx="549278" cy="549278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>
            <a:extLst>
              <a:ext uri="{FF2B5EF4-FFF2-40B4-BE49-F238E27FC236}">
                <a16:creationId xmlns:a16="http://schemas.microsoft.com/office/drawing/2014/main" id="{813E13AD-9479-A157-6D4F-AB0054FD127A}"/>
              </a:ext>
            </a:extLst>
          </p:cNvPr>
          <p:cNvSpPr/>
          <p:nvPr/>
        </p:nvSpPr>
        <p:spPr>
          <a:xfrm>
            <a:off x="580070" y="2114853"/>
            <a:ext cx="175269" cy="175269"/>
          </a:xfrm>
          <a:prstGeom prst="ellipse">
            <a:avLst/>
          </a:prstGeom>
          <a:noFill/>
          <a:ln w="25400">
            <a:solidFill>
              <a:srgbClr val="99B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9D2A994-3B2A-BC54-1FDA-C19D2E0F32B3}"/>
              </a:ext>
            </a:extLst>
          </p:cNvPr>
          <p:cNvSpPr/>
          <p:nvPr/>
        </p:nvSpPr>
        <p:spPr>
          <a:xfrm>
            <a:off x="5698221" y="1"/>
            <a:ext cx="4634938" cy="807091"/>
          </a:xfrm>
          <a:custGeom>
            <a:avLst/>
            <a:gdLst>
              <a:gd name="connsiteX0" fmla="*/ 0 w 4634938"/>
              <a:gd name="connsiteY0" fmla="*/ 0 h 807091"/>
              <a:gd name="connsiteX1" fmla="*/ 4634938 w 4634938"/>
              <a:gd name="connsiteY1" fmla="*/ 0 h 807091"/>
              <a:gd name="connsiteX2" fmla="*/ 4560197 w 4634938"/>
              <a:gd name="connsiteY2" fmla="*/ 23303 h 807091"/>
              <a:gd name="connsiteX3" fmla="*/ 1557954 w 4634938"/>
              <a:gd name="connsiteY3" fmla="*/ 765715 h 807091"/>
              <a:gd name="connsiteX4" fmla="*/ 573576 w 4634938"/>
              <a:gd name="connsiteY4" fmla="*/ 370963 h 807091"/>
              <a:gd name="connsiteX5" fmla="*/ 193073 w 4634938"/>
              <a:gd name="connsiteY5" fmla="*/ 122283 h 807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4938" h="807091">
                <a:moveTo>
                  <a:pt x="0" y="0"/>
                </a:moveTo>
                <a:lnTo>
                  <a:pt x="4634938" y="0"/>
                </a:lnTo>
                <a:lnTo>
                  <a:pt x="4560197" y="23303"/>
                </a:lnTo>
                <a:cubicBezTo>
                  <a:pt x="3490026" y="347358"/>
                  <a:pt x="2114176" y="674457"/>
                  <a:pt x="1557954" y="765715"/>
                </a:cubicBezTo>
                <a:cubicBezTo>
                  <a:pt x="668000" y="911727"/>
                  <a:pt x="916387" y="645384"/>
                  <a:pt x="573576" y="370963"/>
                </a:cubicBezTo>
                <a:cubicBezTo>
                  <a:pt x="487874" y="302357"/>
                  <a:pt x="347635" y="217677"/>
                  <a:pt x="193073" y="122283"/>
                </a:cubicBezTo>
                <a:close/>
              </a:path>
            </a:pathLst>
          </a:custGeom>
          <a:solidFill>
            <a:srgbClr val="466E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/>
          </a:p>
        </p:txBody>
      </p: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CFF6AA9E-74A1-DF70-57E5-8EB246790966}"/>
              </a:ext>
            </a:extLst>
          </p:cNvPr>
          <p:cNvGrpSpPr/>
          <p:nvPr/>
        </p:nvGrpSpPr>
        <p:grpSpPr>
          <a:xfrm rot="18959324">
            <a:off x="804684" y="2864962"/>
            <a:ext cx="866222" cy="1022578"/>
            <a:chOff x="911178" y="2120210"/>
            <a:chExt cx="1043307" cy="1231627"/>
          </a:xfrm>
        </p:grpSpPr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id="{2B9FD3BF-E902-B708-53CC-D76DCF2CE91B}"/>
                </a:ext>
              </a:extLst>
            </p:cNvPr>
            <p:cNvSpPr/>
            <p:nvPr/>
          </p:nvSpPr>
          <p:spPr>
            <a:xfrm>
              <a:off x="1214576" y="3177233"/>
              <a:ext cx="174604" cy="174604"/>
            </a:xfrm>
            <a:custGeom>
              <a:avLst/>
              <a:gdLst>
                <a:gd name="connsiteX0" fmla="*/ 87302 w 174604"/>
                <a:gd name="connsiteY0" fmla="*/ 174605 h 174604"/>
                <a:gd name="connsiteX1" fmla="*/ 0 w 174604"/>
                <a:gd name="connsiteY1" fmla="*/ 87302 h 174604"/>
                <a:gd name="connsiteX2" fmla="*/ 87302 w 174604"/>
                <a:gd name="connsiteY2" fmla="*/ 0 h 174604"/>
                <a:gd name="connsiteX3" fmla="*/ 174605 w 174604"/>
                <a:gd name="connsiteY3" fmla="*/ 87302 h 174604"/>
                <a:gd name="connsiteX4" fmla="*/ 87302 w 174604"/>
                <a:gd name="connsiteY4" fmla="*/ 174605 h 174604"/>
                <a:gd name="connsiteX5" fmla="*/ 87302 w 174604"/>
                <a:gd name="connsiteY5" fmla="*/ 21123 h 174604"/>
                <a:gd name="connsiteX6" fmla="*/ 21123 w 174604"/>
                <a:gd name="connsiteY6" fmla="*/ 87302 h 174604"/>
                <a:gd name="connsiteX7" fmla="*/ 87302 w 174604"/>
                <a:gd name="connsiteY7" fmla="*/ 153482 h 174604"/>
                <a:gd name="connsiteX8" fmla="*/ 153482 w 174604"/>
                <a:gd name="connsiteY8" fmla="*/ 87302 h 174604"/>
                <a:gd name="connsiteX9" fmla="*/ 87302 w 174604"/>
                <a:gd name="connsiteY9" fmla="*/ 21123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604" h="174604">
                  <a:moveTo>
                    <a:pt x="87302" y="174605"/>
                  </a:moveTo>
                  <a:cubicBezTo>
                    <a:pt x="39159" y="174605"/>
                    <a:pt x="0" y="135446"/>
                    <a:pt x="0" y="87302"/>
                  </a:cubicBezTo>
                  <a:cubicBezTo>
                    <a:pt x="0" y="39159"/>
                    <a:pt x="39159" y="0"/>
                    <a:pt x="87302" y="0"/>
                  </a:cubicBezTo>
                  <a:cubicBezTo>
                    <a:pt x="135446" y="0"/>
                    <a:pt x="174605" y="39159"/>
                    <a:pt x="174605" y="87302"/>
                  </a:cubicBezTo>
                  <a:cubicBezTo>
                    <a:pt x="174605" y="135446"/>
                    <a:pt x="135446" y="174605"/>
                    <a:pt x="87302" y="174605"/>
                  </a:cubicBezTo>
                  <a:close/>
                  <a:moveTo>
                    <a:pt x="87302" y="21123"/>
                  </a:moveTo>
                  <a:cubicBezTo>
                    <a:pt x="50818" y="21123"/>
                    <a:pt x="21123" y="50818"/>
                    <a:pt x="21123" y="87302"/>
                  </a:cubicBezTo>
                  <a:cubicBezTo>
                    <a:pt x="21123" y="123787"/>
                    <a:pt x="50818" y="153482"/>
                    <a:pt x="87302" y="153482"/>
                  </a:cubicBezTo>
                  <a:cubicBezTo>
                    <a:pt x="123787" y="153482"/>
                    <a:pt x="153482" y="123787"/>
                    <a:pt x="153482" y="87302"/>
                  </a:cubicBezTo>
                  <a:cubicBezTo>
                    <a:pt x="153414" y="50818"/>
                    <a:pt x="123718" y="21123"/>
                    <a:pt x="87302" y="21123"/>
                  </a:cubicBezTo>
                  <a:close/>
                </a:path>
              </a:pathLst>
            </a:custGeom>
            <a:solidFill>
              <a:srgbClr val="99BBDD"/>
            </a:solidFill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52" name="图形 2">
              <a:extLst>
                <a:ext uri="{FF2B5EF4-FFF2-40B4-BE49-F238E27FC236}">
                  <a16:creationId xmlns:a16="http://schemas.microsoft.com/office/drawing/2014/main" id="{A682B11C-C8A4-B424-E9D0-8352767645CC}"/>
                </a:ext>
              </a:extLst>
            </p:cNvPr>
            <p:cNvGrpSpPr/>
            <p:nvPr/>
          </p:nvGrpSpPr>
          <p:grpSpPr>
            <a:xfrm>
              <a:off x="911178" y="2120210"/>
              <a:ext cx="1043307" cy="835510"/>
              <a:chOff x="911178" y="2120210"/>
              <a:chExt cx="1043307" cy="835510"/>
            </a:xfrm>
            <a:solidFill>
              <a:srgbClr val="99BBDD"/>
            </a:solidFill>
          </p:grpSpPr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A7A06C24-7C5F-C2BB-30B9-E7A67D0E12D3}"/>
                  </a:ext>
                </a:extLst>
              </p:cNvPr>
              <p:cNvSpPr/>
              <p:nvPr/>
            </p:nvSpPr>
            <p:spPr>
              <a:xfrm>
                <a:off x="911178" y="2287751"/>
                <a:ext cx="527242" cy="667969"/>
              </a:xfrm>
              <a:custGeom>
                <a:avLst/>
                <a:gdLst>
                  <a:gd name="connsiteX0" fmla="*/ 527243 w 527242"/>
                  <a:gd name="connsiteY0" fmla="*/ 667969 h 667969"/>
                  <a:gd name="connsiteX1" fmla="*/ 171450 w 527242"/>
                  <a:gd name="connsiteY1" fmla="*/ 597743 h 667969"/>
                  <a:gd name="connsiteX2" fmla="*/ 0 w 527242"/>
                  <a:gd name="connsiteY2" fmla="*/ 0 h 667969"/>
                  <a:gd name="connsiteX3" fmla="*/ 505778 w 527242"/>
                  <a:gd name="connsiteY3" fmla="*/ 63779 h 667969"/>
                  <a:gd name="connsiteX4" fmla="*/ 527243 w 527242"/>
                  <a:gd name="connsiteY4" fmla="*/ 667969 h 667969"/>
                  <a:gd name="connsiteX5" fmla="*/ 188184 w 527242"/>
                  <a:gd name="connsiteY5" fmla="*/ 579501 h 667969"/>
                  <a:gd name="connsiteX6" fmla="*/ 505092 w 527242"/>
                  <a:gd name="connsiteY6" fmla="*/ 642046 h 667969"/>
                  <a:gd name="connsiteX7" fmla="*/ 485204 w 527242"/>
                  <a:gd name="connsiteY7" fmla="*/ 82570 h 667969"/>
                  <a:gd name="connsiteX8" fmla="*/ 29147 w 527242"/>
                  <a:gd name="connsiteY8" fmla="*/ 25032 h 667969"/>
                  <a:gd name="connsiteX9" fmla="*/ 188184 w 527242"/>
                  <a:gd name="connsiteY9" fmla="*/ 579501 h 667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242" h="667969">
                    <a:moveTo>
                      <a:pt x="527243" y="667969"/>
                    </a:moveTo>
                    <a:lnTo>
                      <a:pt x="171450" y="597743"/>
                    </a:lnTo>
                    <a:lnTo>
                      <a:pt x="0" y="0"/>
                    </a:lnTo>
                    <a:lnTo>
                      <a:pt x="505778" y="63779"/>
                    </a:lnTo>
                    <a:lnTo>
                      <a:pt x="527243" y="667969"/>
                    </a:lnTo>
                    <a:close/>
                    <a:moveTo>
                      <a:pt x="188184" y="579501"/>
                    </a:moveTo>
                    <a:lnTo>
                      <a:pt x="505092" y="642046"/>
                    </a:lnTo>
                    <a:lnTo>
                      <a:pt x="485204" y="82570"/>
                    </a:lnTo>
                    <a:lnTo>
                      <a:pt x="29147" y="25032"/>
                    </a:lnTo>
                    <a:lnTo>
                      <a:pt x="188184" y="57950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BAEB6EA1-9C48-6A2C-84B6-2DE3E9E2AE53}"/>
                  </a:ext>
                </a:extLst>
              </p:cNvPr>
              <p:cNvSpPr/>
              <p:nvPr/>
            </p:nvSpPr>
            <p:spPr>
              <a:xfrm>
                <a:off x="1455291" y="2246397"/>
                <a:ext cx="499193" cy="707608"/>
              </a:xfrm>
              <a:custGeom>
                <a:avLst/>
                <a:gdLst>
                  <a:gd name="connsiteX0" fmla="*/ 26403 w 499193"/>
                  <a:gd name="connsiteY0" fmla="*/ 707609 h 707608"/>
                  <a:gd name="connsiteX1" fmla="*/ 0 w 499193"/>
                  <a:gd name="connsiteY1" fmla="*/ 103624 h 707608"/>
                  <a:gd name="connsiteX2" fmla="*/ 499194 w 499193"/>
                  <a:gd name="connsiteY2" fmla="*/ 0 h 707608"/>
                  <a:gd name="connsiteX3" fmla="*/ 375544 w 499193"/>
                  <a:gd name="connsiteY3" fmla="*/ 609402 h 707608"/>
                  <a:gd name="connsiteX4" fmla="*/ 26403 w 499193"/>
                  <a:gd name="connsiteY4" fmla="*/ 707609 h 707608"/>
                  <a:gd name="connsiteX5" fmla="*/ 21946 w 499193"/>
                  <a:gd name="connsiteY5" fmla="*/ 120769 h 707608"/>
                  <a:gd name="connsiteX6" fmla="*/ 46360 w 499193"/>
                  <a:gd name="connsiteY6" fmla="*/ 680039 h 707608"/>
                  <a:gd name="connsiteX7" fmla="*/ 357370 w 499193"/>
                  <a:gd name="connsiteY7" fmla="*/ 592600 h 707608"/>
                  <a:gd name="connsiteX8" fmla="*/ 472036 w 499193"/>
                  <a:gd name="connsiteY8" fmla="*/ 27295 h 707608"/>
                  <a:gd name="connsiteX9" fmla="*/ 21946 w 499193"/>
                  <a:gd name="connsiteY9" fmla="*/ 120769 h 707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9193" h="707608">
                    <a:moveTo>
                      <a:pt x="26403" y="707609"/>
                    </a:moveTo>
                    <a:lnTo>
                      <a:pt x="0" y="103624"/>
                    </a:lnTo>
                    <a:lnTo>
                      <a:pt x="499194" y="0"/>
                    </a:lnTo>
                    <a:lnTo>
                      <a:pt x="375544" y="609402"/>
                    </a:lnTo>
                    <a:lnTo>
                      <a:pt x="26403" y="707609"/>
                    </a:lnTo>
                    <a:close/>
                    <a:moveTo>
                      <a:pt x="21946" y="120769"/>
                    </a:moveTo>
                    <a:lnTo>
                      <a:pt x="46360" y="680039"/>
                    </a:lnTo>
                    <a:lnTo>
                      <a:pt x="357370" y="592600"/>
                    </a:lnTo>
                    <a:lnTo>
                      <a:pt x="472036" y="27295"/>
                    </a:lnTo>
                    <a:lnTo>
                      <a:pt x="21946" y="12076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7238ECAF-7730-95A2-E815-AAAF0FDEC8CD}"/>
                  </a:ext>
                </a:extLst>
              </p:cNvPr>
              <p:cNvSpPr/>
              <p:nvPr/>
            </p:nvSpPr>
            <p:spPr>
              <a:xfrm>
                <a:off x="1395695" y="2347552"/>
                <a:ext cx="104584" cy="606110"/>
              </a:xfrm>
              <a:custGeom>
                <a:avLst/>
                <a:gdLst>
                  <a:gd name="connsiteX0" fmla="*/ 23866 w 104584"/>
                  <a:gd name="connsiteY0" fmla="*/ 606110 h 606110"/>
                  <a:gd name="connsiteX1" fmla="*/ 0 w 104584"/>
                  <a:gd name="connsiteY1" fmla="*/ 3223 h 606110"/>
                  <a:gd name="connsiteX2" fmla="*/ 80719 w 104584"/>
                  <a:gd name="connsiteY2" fmla="*/ 0 h 606110"/>
                  <a:gd name="connsiteX3" fmla="*/ 104585 w 104584"/>
                  <a:gd name="connsiteY3" fmla="*/ 602887 h 606110"/>
                  <a:gd name="connsiteX4" fmla="*/ 23866 w 104584"/>
                  <a:gd name="connsiteY4" fmla="*/ 606110 h 606110"/>
                  <a:gd name="connsiteX5" fmla="*/ 22014 w 104584"/>
                  <a:gd name="connsiteY5" fmla="*/ 23592 h 606110"/>
                  <a:gd name="connsiteX6" fmla="*/ 44234 w 104584"/>
                  <a:gd name="connsiteY6" fmla="*/ 584165 h 606110"/>
                  <a:gd name="connsiteX7" fmla="*/ 82639 w 104584"/>
                  <a:gd name="connsiteY7" fmla="*/ 582656 h 606110"/>
                  <a:gd name="connsiteX8" fmla="*/ 60419 w 104584"/>
                  <a:gd name="connsiteY8" fmla="*/ 22083 h 606110"/>
                  <a:gd name="connsiteX9" fmla="*/ 22014 w 104584"/>
                  <a:gd name="connsiteY9" fmla="*/ 23592 h 606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584" h="606110">
                    <a:moveTo>
                      <a:pt x="23866" y="606110"/>
                    </a:moveTo>
                    <a:lnTo>
                      <a:pt x="0" y="3223"/>
                    </a:lnTo>
                    <a:lnTo>
                      <a:pt x="80719" y="0"/>
                    </a:lnTo>
                    <a:lnTo>
                      <a:pt x="104585" y="602887"/>
                    </a:lnTo>
                    <a:lnTo>
                      <a:pt x="23866" y="606110"/>
                    </a:lnTo>
                    <a:close/>
                    <a:moveTo>
                      <a:pt x="22014" y="23592"/>
                    </a:moveTo>
                    <a:lnTo>
                      <a:pt x="44234" y="584165"/>
                    </a:lnTo>
                    <a:lnTo>
                      <a:pt x="82639" y="582656"/>
                    </a:lnTo>
                    <a:lnTo>
                      <a:pt x="60419" y="22083"/>
                    </a:lnTo>
                    <a:lnTo>
                      <a:pt x="22014" y="23592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53CB40BE-BBA2-6C3C-27DC-18E115EF8D91}"/>
                  </a:ext>
                </a:extLst>
              </p:cNvPr>
              <p:cNvSpPr/>
              <p:nvPr/>
            </p:nvSpPr>
            <p:spPr>
              <a:xfrm>
                <a:off x="1424156" y="2220944"/>
                <a:ext cx="475670" cy="139226"/>
              </a:xfrm>
              <a:custGeom>
                <a:avLst/>
                <a:gdLst>
                  <a:gd name="connsiteX0" fmla="*/ 1715 w 475670"/>
                  <a:gd name="connsiteY0" fmla="*/ 139227 h 139226"/>
                  <a:gd name="connsiteX1" fmla="*/ 0 w 475670"/>
                  <a:gd name="connsiteY1" fmla="*/ 95130 h 139226"/>
                  <a:gd name="connsiteX2" fmla="*/ 4595 w 475670"/>
                  <a:gd name="connsiteY2" fmla="*/ 91769 h 139226"/>
                  <a:gd name="connsiteX3" fmla="*/ 113431 w 475670"/>
                  <a:gd name="connsiteY3" fmla="*/ 40060 h 139226"/>
                  <a:gd name="connsiteX4" fmla="*/ 428076 w 475670"/>
                  <a:gd name="connsiteY4" fmla="*/ 1793 h 139226"/>
                  <a:gd name="connsiteX5" fmla="*/ 430957 w 475670"/>
                  <a:gd name="connsiteY5" fmla="*/ 1998 h 139226"/>
                  <a:gd name="connsiteX6" fmla="*/ 475671 w 475670"/>
                  <a:gd name="connsiteY6" fmla="*/ 32173 h 139226"/>
                  <a:gd name="connsiteX7" fmla="*/ 463807 w 475670"/>
                  <a:gd name="connsiteY7" fmla="*/ 49730 h 139226"/>
                  <a:gd name="connsiteX8" fmla="*/ 423824 w 475670"/>
                  <a:gd name="connsiteY8" fmla="*/ 22778 h 139226"/>
                  <a:gd name="connsiteX9" fmla="*/ 121249 w 475670"/>
                  <a:gd name="connsiteY9" fmla="*/ 59743 h 139226"/>
                  <a:gd name="connsiteX10" fmla="*/ 21603 w 475670"/>
                  <a:gd name="connsiteY10" fmla="*/ 105828 h 139226"/>
                  <a:gd name="connsiteX11" fmla="*/ 22906 w 475670"/>
                  <a:gd name="connsiteY11" fmla="*/ 138335 h 139226"/>
                  <a:gd name="connsiteX12" fmla="*/ 1715 w 475670"/>
                  <a:gd name="connsiteY12" fmla="*/ 139227 h 139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5670" h="139226">
                    <a:moveTo>
                      <a:pt x="1715" y="139227"/>
                    </a:moveTo>
                    <a:lnTo>
                      <a:pt x="0" y="95130"/>
                    </a:lnTo>
                    <a:lnTo>
                      <a:pt x="4595" y="91769"/>
                    </a:lnTo>
                    <a:cubicBezTo>
                      <a:pt x="6104" y="90672"/>
                      <a:pt x="42657" y="64406"/>
                      <a:pt x="113431" y="40060"/>
                    </a:cubicBezTo>
                    <a:cubicBezTo>
                      <a:pt x="178239" y="17772"/>
                      <a:pt x="285499" y="-6917"/>
                      <a:pt x="428076" y="1793"/>
                    </a:cubicBezTo>
                    <a:lnTo>
                      <a:pt x="430957" y="1998"/>
                    </a:lnTo>
                    <a:lnTo>
                      <a:pt x="475671" y="32173"/>
                    </a:lnTo>
                    <a:lnTo>
                      <a:pt x="463807" y="49730"/>
                    </a:lnTo>
                    <a:lnTo>
                      <a:pt x="423824" y="22778"/>
                    </a:lnTo>
                    <a:cubicBezTo>
                      <a:pt x="286664" y="14823"/>
                      <a:pt x="183657" y="38414"/>
                      <a:pt x="121249" y="59743"/>
                    </a:cubicBezTo>
                    <a:cubicBezTo>
                      <a:pt x="67003" y="78259"/>
                      <a:pt x="33261" y="98285"/>
                      <a:pt x="21603" y="105828"/>
                    </a:cubicBezTo>
                    <a:lnTo>
                      <a:pt x="22906" y="138335"/>
                    </a:lnTo>
                    <a:lnTo>
                      <a:pt x="1715" y="139227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0C941BAF-2A9A-B00F-E3A4-CD4047524180}"/>
                  </a:ext>
                </a:extLst>
              </p:cNvPr>
              <p:cNvSpPr/>
              <p:nvPr/>
            </p:nvSpPr>
            <p:spPr>
              <a:xfrm>
                <a:off x="966110" y="2246833"/>
                <a:ext cx="480882" cy="113338"/>
              </a:xfrm>
              <a:custGeom>
                <a:avLst/>
                <a:gdLst>
                  <a:gd name="connsiteX0" fmla="*/ 459760 w 480882"/>
                  <a:gd name="connsiteY0" fmla="*/ 113339 h 113338"/>
                  <a:gd name="connsiteX1" fmla="*/ 458457 w 480882"/>
                  <a:gd name="connsiteY1" fmla="*/ 80832 h 113338"/>
                  <a:gd name="connsiteX2" fmla="*/ 355450 w 480882"/>
                  <a:gd name="connsiteY2" fmla="*/ 42770 h 113338"/>
                  <a:gd name="connsiteX3" fmla="*/ 50886 w 480882"/>
                  <a:gd name="connsiteY3" fmla="*/ 29808 h 113338"/>
                  <a:gd name="connsiteX4" fmla="*/ 13167 w 480882"/>
                  <a:gd name="connsiteY4" fmla="*/ 59846 h 113338"/>
                  <a:gd name="connsiteX5" fmla="*/ 0 w 480882"/>
                  <a:gd name="connsiteY5" fmla="*/ 43250 h 113338"/>
                  <a:gd name="connsiteX6" fmla="*/ 42245 w 480882"/>
                  <a:gd name="connsiteY6" fmla="*/ 9645 h 113338"/>
                  <a:gd name="connsiteX7" fmla="*/ 45126 w 480882"/>
                  <a:gd name="connsiteY7" fmla="*/ 9234 h 113338"/>
                  <a:gd name="connsiteX8" fmla="*/ 361828 w 480882"/>
                  <a:gd name="connsiteY8" fmla="*/ 22470 h 113338"/>
                  <a:gd name="connsiteX9" fmla="*/ 474368 w 480882"/>
                  <a:gd name="connsiteY9" fmla="*/ 65401 h 113338"/>
                  <a:gd name="connsiteX10" fmla="*/ 479168 w 480882"/>
                  <a:gd name="connsiteY10" fmla="*/ 68350 h 113338"/>
                  <a:gd name="connsiteX11" fmla="*/ 480883 w 480882"/>
                  <a:gd name="connsiteY11" fmla="*/ 112447 h 113338"/>
                  <a:gd name="connsiteX12" fmla="*/ 459760 w 480882"/>
                  <a:gd name="connsiteY12" fmla="*/ 113339 h 11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0882" h="113338">
                    <a:moveTo>
                      <a:pt x="459760" y="113339"/>
                    </a:moveTo>
                    <a:lnTo>
                      <a:pt x="458457" y="80832"/>
                    </a:lnTo>
                    <a:cubicBezTo>
                      <a:pt x="446250" y="74248"/>
                      <a:pt x="411000" y="56966"/>
                      <a:pt x="355450" y="42770"/>
                    </a:cubicBezTo>
                    <a:cubicBezTo>
                      <a:pt x="291534" y="26448"/>
                      <a:pt x="187018" y="11017"/>
                      <a:pt x="50886" y="29808"/>
                    </a:cubicBezTo>
                    <a:lnTo>
                      <a:pt x="13167" y="59846"/>
                    </a:lnTo>
                    <a:lnTo>
                      <a:pt x="0" y="43250"/>
                    </a:lnTo>
                    <a:lnTo>
                      <a:pt x="42245" y="9645"/>
                    </a:lnTo>
                    <a:lnTo>
                      <a:pt x="45126" y="9234"/>
                    </a:lnTo>
                    <a:cubicBezTo>
                      <a:pt x="186606" y="-10723"/>
                      <a:pt x="295443" y="5394"/>
                      <a:pt x="361828" y="22470"/>
                    </a:cubicBezTo>
                    <a:cubicBezTo>
                      <a:pt x="434249" y="41124"/>
                      <a:pt x="472791" y="64372"/>
                      <a:pt x="474368" y="65401"/>
                    </a:cubicBezTo>
                    <a:lnTo>
                      <a:pt x="479168" y="68350"/>
                    </a:lnTo>
                    <a:lnTo>
                      <a:pt x="480883" y="112447"/>
                    </a:lnTo>
                    <a:lnTo>
                      <a:pt x="459760" y="113339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A98A1A36-A2AC-D180-F4A7-9723034C0FA2}"/>
                  </a:ext>
                </a:extLst>
              </p:cNvPr>
              <p:cNvSpPr/>
              <p:nvPr/>
            </p:nvSpPr>
            <p:spPr>
              <a:xfrm>
                <a:off x="1424705" y="2120210"/>
                <a:ext cx="489524" cy="203957"/>
              </a:xfrm>
              <a:custGeom>
                <a:avLst/>
                <a:gdLst>
                  <a:gd name="connsiteX0" fmla="*/ 20437 w 489524"/>
                  <a:gd name="connsiteY0" fmla="*/ 203957 h 203957"/>
                  <a:gd name="connsiteX1" fmla="*/ 0 w 489524"/>
                  <a:gd name="connsiteY1" fmla="*/ 198333 h 203957"/>
                  <a:gd name="connsiteX2" fmla="*/ 223914 w 489524"/>
                  <a:gd name="connsiteY2" fmla="*/ 74958 h 203957"/>
                  <a:gd name="connsiteX3" fmla="*/ 458800 w 489524"/>
                  <a:gd name="connsiteY3" fmla="*/ 20506 h 203957"/>
                  <a:gd name="connsiteX4" fmla="*/ 489524 w 489524"/>
                  <a:gd name="connsiteY4" fmla="*/ 0 h 203957"/>
                  <a:gd name="connsiteX5" fmla="*/ 474368 w 489524"/>
                  <a:gd name="connsiteY5" fmla="*/ 33604 h 203957"/>
                  <a:gd name="connsiteX6" fmla="*/ 436443 w 489524"/>
                  <a:gd name="connsiteY6" fmla="*/ 117546 h 203957"/>
                  <a:gd name="connsiteX7" fmla="*/ 417172 w 489524"/>
                  <a:gd name="connsiteY7" fmla="*/ 108836 h 203957"/>
                  <a:gd name="connsiteX8" fmla="*/ 443301 w 489524"/>
                  <a:gd name="connsiteY8" fmla="*/ 51024 h 203957"/>
                  <a:gd name="connsiteX9" fmla="*/ 226314 w 489524"/>
                  <a:gd name="connsiteY9" fmla="*/ 96012 h 203957"/>
                  <a:gd name="connsiteX10" fmla="*/ 20437 w 489524"/>
                  <a:gd name="connsiteY10" fmla="*/ 203957 h 203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9524" h="203957">
                    <a:moveTo>
                      <a:pt x="20437" y="203957"/>
                    </a:moveTo>
                    <a:lnTo>
                      <a:pt x="0" y="198333"/>
                    </a:lnTo>
                    <a:cubicBezTo>
                      <a:pt x="1166" y="194219"/>
                      <a:pt x="30175" y="96698"/>
                      <a:pt x="223914" y="74958"/>
                    </a:cubicBezTo>
                    <a:cubicBezTo>
                      <a:pt x="406062" y="54453"/>
                      <a:pt x="458252" y="20848"/>
                      <a:pt x="458800" y="20506"/>
                    </a:cubicBezTo>
                    <a:lnTo>
                      <a:pt x="489524" y="0"/>
                    </a:lnTo>
                    <a:lnTo>
                      <a:pt x="474368" y="33604"/>
                    </a:lnTo>
                    <a:lnTo>
                      <a:pt x="436443" y="117546"/>
                    </a:lnTo>
                    <a:lnTo>
                      <a:pt x="417172" y="108836"/>
                    </a:lnTo>
                    <a:lnTo>
                      <a:pt x="443301" y="51024"/>
                    </a:lnTo>
                    <a:cubicBezTo>
                      <a:pt x="410931" y="63574"/>
                      <a:pt x="345712" y="82570"/>
                      <a:pt x="226314" y="96012"/>
                    </a:cubicBezTo>
                    <a:cubicBezTo>
                      <a:pt x="46703" y="116175"/>
                      <a:pt x="20711" y="203065"/>
                      <a:pt x="20437" y="203957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4DDACF7-2F31-537C-F03B-46F6CCB53BA4}"/>
                  </a:ext>
                </a:extLst>
              </p:cNvPr>
              <p:cNvSpPr/>
              <p:nvPr/>
            </p:nvSpPr>
            <p:spPr>
              <a:xfrm rot="-137520">
                <a:off x="1408269" y="2412290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06BCFB2B-EAF2-973D-CE1D-C49365D9F46D}"/>
                  </a:ext>
                </a:extLst>
              </p:cNvPr>
              <p:cNvSpPr/>
              <p:nvPr/>
            </p:nvSpPr>
            <p:spPr>
              <a:xfrm rot="-137520">
                <a:off x="1410326" y="2461666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E334A004-97D1-AC35-5426-CCA6AA37ACBD}"/>
                  </a:ext>
                </a:extLst>
              </p:cNvPr>
              <p:cNvSpPr/>
              <p:nvPr/>
            </p:nvSpPr>
            <p:spPr>
              <a:xfrm rot="-112080">
                <a:off x="1425386" y="2858507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BC0FEED-C79E-CA72-C93A-1AAB59CB9141}"/>
                  </a:ext>
                </a:extLst>
              </p:cNvPr>
              <p:cNvSpPr/>
              <p:nvPr/>
            </p:nvSpPr>
            <p:spPr>
              <a:xfrm rot="-112080">
                <a:off x="1423808" y="2809129"/>
                <a:ext cx="60418" cy="21191"/>
              </a:xfrm>
              <a:custGeom>
                <a:avLst/>
                <a:gdLst>
                  <a:gd name="connsiteX0" fmla="*/ 0 w 60418"/>
                  <a:gd name="connsiteY0" fmla="*/ 0 h 21191"/>
                  <a:gd name="connsiteX1" fmla="*/ 60419 w 60418"/>
                  <a:gd name="connsiteY1" fmla="*/ 0 h 21191"/>
                  <a:gd name="connsiteX2" fmla="*/ 60419 w 60418"/>
                  <a:gd name="connsiteY2" fmla="*/ 21191 h 21191"/>
                  <a:gd name="connsiteX3" fmla="*/ 0 w 60418"/>
                  <a:gd name="connsiteY3" fmla="*/ 21191 h 2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18" h="21191">
                    <a:moveTo>
                      <a:pt x="0" y="0"/>
                    </a:moveTo>
                    <a:lnTo>
                      <a:pt x="60419" y="0"/>
                    </a:lnTo>
                    <a:lnTo>
                      <a:pt x="60419" y="21191"/>
                    </a:lnTo>
                    <a:lnTo>
                      <a:pt x="0" y="21191"/>
                    </a:ln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052A0C7-F71A-8950-EDD5-588AF0E22AC3}"/>
                  </a:ext>
                </a:extLst>
              </p:cNvPr>
              <p:cNvSpPr/>
              <p:nvPr/>
            </p:nvSpPr>
            <p:spPr>
              <a:xfrm>
                <a:off x="1458172" y="2275886"/>
                <a:ext cx="174330" cy="60899"/>
              </a:xfrm>
              <a:custGeom>
                <a:avLst/>
                <a:gdLst>
                  <a:gd name="connsiteX0" fmla="*/ 0 w 174330"/>
                  <a:gd name="connsiteY0" fmla="*/ 60899 h 60899"/>
                  <a:gd name="connsiteX1" fmla="*/ 19614 w 174330"/>
                  <a:gd name="connsiteY1" fmla="*/ 48349 h 60899"/>
                  <a:gd name="connsiteX2" fmla="*/ 40325 w 174330"/>
                  <a:gd name="connsiteY2" fmla="*/ 37719 h 60899"/>
                  <a:gd name="connsiteX3" fmla="*/ 83599 w 174330"/>
                  <a:gd name="connsiteY3" fmla="*/ 20368 h 60899"/>
                  <a:gd name="connsiteX4" fmla="*/ 94709 w 174330"/>
                  <a:gd name="connsiteY4" fmla="*/ 16802 h 60899"/>
                  <a:gd name="connsiteX5" fmla="*/ 105888 w 174330"/>
                  <a:gd name="connsiteY5" fmla="*/ 13510 h 60899"/>
                  <a:gd name="connsiteX6" fmla="*/ 128450 w 174330"/>
                  <a:gd name="connsiteY6" fmla="*/ 7750 h 60899"/>
                  <a:gd name="connsiteX7" fmla="*/ 151287 w 174330"/>
                  <a:gd name="connsiteY7" fmla="*/ 3155 h 60899"/>
                  <a:gd name="connsiteX8" fmla="*/ 174330 w 174330"/>
                  <a:gd name="connsiteY8" fmla="*/ 0 h 60899"/>
                  <a:gd name="connsiteX9" fmla="*/ 152179 w 174330"/>
                  <a:gd name="connsiteY9" fmla="*/ 6927 h 60899"/>
                  <a:gd name="connsiteX10" fmla="*/ 141138 w 174330"/>
                  <a:gd name="connsiteY10" fmla="*/ 10356 h 60899"/>
                  <a:gd name="connsiteX11" fmla="*/ 130096 w 174330"/>
                  <a:gd name="connsiteY11" fmla="*/ 13716 h 60899"/>
                  <a:gd name="connsiteX12" fmla="*/ 119055 w 174330"/>
                  <a:gd name="connsiteY12" fmla="*/ 17145 h 60899"/>
                  <a:gd name="connsiteX13" fmla="*/ 108082 w 174330"/>
                  <a:gd name="connsiteY13" fmla="*/ 20711 h 60899"/>
                  <a:gd name="connsiteX14" fmla="*/ 86205 w 174330"/>
                  <a:gd name="connsiteY14" fmla="*/ 27912 h 60899"/>
                  <a:gd name="connsiteX15" fmla="*/ 42794 w 174330"/>
                  <a:gd name="connsiteY15" fmla="*/ 43411 h 60899"/>
                  <a:gd name="connsiteX16" fmla="*/ 0 w 174330"/>
                  <a:gd name="connsiteY16" fmla="*/ 60899 h 60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4330" h="60899">
                    <a:moveTo>
                      <a:pt x="0" y="60899"/>
                    </a:moveTo>
                    <a:cubicBezTo>
                      <a:pt x="6172" y="56167"/>
                      <a:pt x="12893" y="52189"/>
                      <a:pt x="19614" y="48349"/>
                    </a:cubicBezTo>
                    <a:cubicBezTo>
                      <a:pt x="26403" y="44508"/>
                      <a:pt x="33330" y="41011"/>
                      <a:pt x="40325" y="37719"/>
                    </a:cubicBezTo>
                    <a:cubicBezTo>
                      <a:pt x="54384" y="31135"/>
                      <a:pt x="68854" y="25374"/>
                      <a:pt x="83599" y="20368"/>
                    </a:cubicBezTo>
                    <a:lnTo>
                      <a:pt x="94709" y="16802"/>
                    </a:lnTo>
                    <a:cubicBezTo>
                      <a:pt x="98412" y="15636"/>
                      <a:pt x="102184" y="14608"/>
                      <a:pt x="105888" y="13510"/>
                    </a:cubicBezTo>
                    <a:cubicBezTo>
                      <a:pt x="113363" y="11384"/>
                      <a:pt x="120907" y="9464"/>
                      <a:pt x="128450" y="7750"/>
                    </a:cubicBezTo>
                    <a:cubicBezTo>
                      <a:pt x="135994" y="5898"/>
                      <a:pt x="143675" y="4595"/>
                      <a:pt x="151287" y="3155"/>
                    </a:cubicBezTo>
                    <a:cubicBezTo>
                      <a:pt x="158969" y="1920"/>
                      <a:pt x="166649" y="823"/>
                      <a:pt x="174330" y="0"/>
                    </a:cubicBezTo>
                    <a:cubicBezTo>
                      <a:pt x="166992" y="2537"/>
                      <a:pt x="159517" y="4663"/>
                      <a:pt x="152179" y="6927"/>
                    </a:cubicBezTo>
                    <a:lnTo>
                      <a:pt x="141138" y="10356"/>
                    </a:lnTo>
                    <a:cubicBezTo>
                      <a:pt x="137434" y="11453"/>
                      <a:pt x="133731" y="12482"/>
                      <a:pt x="130096" y="13716"/>
                    </a:cubicBezTo>
                    <a:cubicBezTo>
                      <a:pt x="126462" y="14882"/>
                      <a:pt x="122758" y="16048"/>
                      <a:pt x="119055" y="17145"/>
                    </a:cubicBezTo>
                    <a:cubicBezTo>
                      <a:pt x="115352" y="18242"/>
                      <a:pt x="111717" y="19477"/>
                      <a:pt x="108082" y="20711"/>
                    </a:cubicBezTo>
                    <a:cubicBezTo>
                      <a:pt x="100744" y="22974"/>
                      <a:pt x="93475" y="25512"/>
                      <a:pt x="86205" y="27912"/>
                    </a:cubicBezTo>
                    <a:cubicBezTo>
                      <a:pt x="71666" y="32850"/>
                      <a:pt x="57196" y="37925"/>
                      <a:pt x="42794" y="43411"/>
                    </a:cubicBezTo>
                    <a:cubicBezTo>
                      <a:pt x="28392" y="48898"/>
                      <a:pt x="14127" y="54521"/>
                      <a:pt x="0" y="6089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E74B44F0-48E6-BD62-AD5A-64BE61CB767D}"/>
                  </a:ext>
                </a:extLst>
              </p:cNvPr>
              <p:cNvSpPr/>
              <p:nvPr/>
            </p:nvSpPr>
            <p:spPr>
              <a:xfrm>
                <a:off x="1587925" y="2257918"/>
                <a:ext cx="246545" cy="50886"/>
              </a:xfrm>
              <a:custGeom>
                <a:avLst/>
                <a:gdLst>
                  <a:gd name="connsiteX0" fmla="*/ 0 w 246545"/>
                  <a:gd name="connsiteY0" fmla="*/ 50886 h 50886"/>
                  <a:gd name="connsiteX1" fmla="*/ 59184 w 246545"/>
                  <a:gd name="connsiteY1" fmla="*/ 28324 h 50886"/>
                  <a:gd name="connsiteX2" fmla="*/ 120701 w 246545"/>
                  <a:gd name="connsiteY2" fmla="*/ 12824 h 50886"/>
                  <a:gd name="connsiteX3" fmla="*/ 136269 w 246545"/>
                  <a:gd name="connsiteY3" fmla="*/ 9944 h 50886"/>
                  <a:gd name="connsiteX4" fmla="*/ 144087 w 246545"/>
                  <a:gd name="connsiteY4" fmla="*/ 8573 h 50886"/>
                  <a:gd name="connsiteX5" fmla="*/ 151905 w 246545"/>
                  <a:gd name="connsiteY5" fmla="*/ 7407 h 50886"/>
                  <a:gd name="connsiteX6" fmla="*/ 167610 w 246545"/>
                  <a:gd name="connsiteY6" fmla="*/ 5144 h 50886"/>
                  <a:gd name="connsiteX7" fmla="*/ 183383 w 246545"/>
                  <a:gd name="connsiteY7" fmla="*/ 3360 h 50886"/>
                  <a:gd name="connsiteX8" fmla="*/ 214930 w 246545"/>
                  <a:gd name="connsiteY8" fmla="*/ 754 h 50886"/>
                  <a:gd name="connsiteX9" fmla="*/ 222816 w 246545"/>
                  <a:gd name="connsiteY9" fmla="*/ 411 h 50886"/>
                  <a:gd name="connsiteX10" fmla="*/ 230703 w 246545"/>
                  <a:gd name="connsiteY10" fmla="*/ 206 h 50886"/>
                  <a:gd name="connsiteX11" fmla="*/ 246545 w 246545"/>
                  <a:gd name="connsiteY11" fmla="*/ 0 h 50886"/>
                  <a:gd name="connsiteX12" fmla="*/ 215273 w 246545"/>
                  <a:gd name="connsiteY12" fmla="*/ 4663 h 50886"/>
                  <a:gd name="connsiteX13" fmla="*/ 199705 w 246545"/>
                  <a:gd name="connsiteY13" fmla="*/ 7064 h 50886"/>
                  <a:gd name="connsiteX14" fmla="*/ 191887 w 246545"/>
                  <a:gd name="connsiteY14" fmla="*/ 8229 h 50886"/>
                  <a:gd name="connsiteX15" fmla="*/ 184137 w 246545"/>
                  <a:gd name="connsiteY15" fmla="*/ 9533 h 50886"/>
                  <a:gd name="connsiteX16" fmla="*/ 168570 w 246545"/>
                  <a:gd name="connsiteY16" fmla="*/ 12070 h 50886"/>
                  <a:gd name="connsiteX17" fmla="*/ 153071 w 246545"/>
                  <a:gd name="connsiteY17" fmla="*/ 14882 h 50886"/>
                  <a:gd name="connsiteX18" fmla="*/ 145321 w 246545"/>
                  <a:gd name="connsiteY18" fmla="*/ 16253 h 50886"/>
                  <a:gd name="connsiteX19" fmla="*/ 137572 w 246545"/>
                  <a:gd name="connsiteY19" fmla="*/ 17762 h 50886"/>
                  <a:gd name="connsiteX20" fmla="*/ 122141 w 246545"/>
                  <a:gd name="connsiteY20" fmla="*/ 20711 h 50886"/>
                  <a:gd name="connsiteX21" fmla="*/ 60762 w 246545"/>
                  <a:gd name="connsiteY21" fmla="*/ 34358 h 50886"/>
                  <a:gd name="connsiteX22" fmla="*/ 0 w 246545"/>
                  <a:gd name="connsiteY22" fmla="*/ 50886 h 50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46545" h="50886">
                    <a:moveTo>
                      <a:pt x="0" y="50886"/>
                    </a:moveTo>
                    <a:cubicBezTo>
                      <a:pt x="18997" y="41628"/>
                      <a:pt x="39022" y="34564"/>
                      <a:pt x="59184" y="28324"/>
                    </a:cubicBezTo>
                    <a:cubicBezTo>
                      <a:pt x="79416" y="22151"/>
                      <a:pt x="99921" y="17008"/>
                      <a:pt x="120701" y="12824"/>
                    </a:cubicBezTo>
                    <a:cubicBezTo>
                      <a:pt x="125913" y="11796"/>
                      <a:pt x="131125" y="10904"/>
                      <a:pt x="136269" y="9944"/>
                    </a:cubicBezTo>
                    <a:lnTo>
                      <a:pt x="144087" y="8573"/>
                    </a:lnTo>
                    <a:lnTo>
                      <a:pt x="151905" y="7407"/>
                    </a:lnTo>
                    <a:lnTo>
                      <a:pt x="167610" y="5144"/>
                    </a:lnTo>
                    <a:cubicBezTo>
                      <a:pt x="172822" y="4526"/>
                      <a:pt x="178102" y="3909"/>
                      <a:pt x="183383" y="3360"/>
                    </a:cubicBezTo>
                    <a:cubicBezTo>
                      <a:pt x="193876" y="2057"/>
                      <a:pt x="204437" y="1509"/>
                      <a:pt x="214930" y="754"/>
                    </a:cubicBezTo>
                    <a:cubicBezTo>
                      <a:pt x="217536" y="549"/>
                      <a:pt x="220210" y="480"/>
                      <a:pt x="222816" y="411"/>
                    </a:cubicBezTo>
                    <a:lnTo>
                      <a:pt x="230703" y="206"/>
                    </a:lnTo>
                    <a:cubicBezTo>
                      <a:pt x="235984" y="68"/>
                      <a:pt x="241265" y="0"/>
                      <a:pt x="246545" y="0"/>
                    </a:cubicBezTo>
                    <a:cubicBezTo>
                      <a:pt x="236121" y="1783"/>
                      <a:pt x="225697" y="3018"/>
                      <a:pt x="215273" y="4663"/>
                    </a:cubicBezTo>
                    <a:lnTo>
                      <a:pt x="199705" y="7064"/>
                    </a:lnTo>
                    <a:cubicBezTo>
                      <a:pt x="197099" y="7475"/>
                      <a:pt x="194493" y="7818"/>
                      <a:pt x="191887" y="8229"/>
                    </a:cubicBezTo>
                    <a:lnTo>
                      <a:pt x="184137" y="9533"/>
                    </a:lnTo>
                    <a:cubicBezTo>
                      <a:pt x="178994" y="10424"/>
                      <a:pt x="173782" y="11247"/>
                      <a:pt x="168570" y="12070"/>
                    </a:cubicBezTo>
                    <a:lnTo>
                      <a:pt x="153071" y="14882"/>
                    </a:lnTo>
                    <a:lnTo>
                      <a:pt x="145321" y="16253"/>
                    </a:lnTo>
                    <a:lnTo>
                      <a:pt x="137572" y="17762"/>
                    </a:lnTo>
                    <a:cubicBezTo>
                      <a:pt x="132428" y="18791"/>
                      <a:pt x="127285" y="19682"/>
                      <a:pt x="122141" y="20711"/>
                    </a:cubicBezTo>
                    <a:cubicBezTo>
                      <a:pt x="101567" y="24895"/>
                      <a:pt x="81130" y="29352"/>
                      <a:pt x="60762" y="34358"/>
                    </a:cubicBezTo>
                    <a:cubicBezTo>
                      <a:pt x="40462" y="39296"/>
                      <a:pt x="20163" y="44645"/>
                      <a:pt x="0" y="5088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AA3EB26-0126-832E-8121-9454D44F0885}"/>
                  </a:ext>
                </a:extLst>
              </p:cNvPr>
              <p:cNvSpPr/>
              <p:nvPr/>
            </p:nvSpPr>
            <p:spPr>
              <a:xfrm>
                <a:off x="1236658" y="2283156"/>
                <a:ext cx="191955" cy="49789"/>
              </a:xfrm>
              <a:custGeom>
                <a:avLst/>
                <a:gdLst>
                  <a:gd name="connsiteX0" fmla="*/ 191955 w 191955"/>
                  <a:gd name="connsiteY0" fmla="*/ 49789 h 49789"/>
                  <a:gd name="connsiteX1" fmla="*/ 143812 w 191955"/>
                  <a:gd name="connsiteY1" fmla="*/ 37513 h 49789"/>
                  <a:gd name="connsiteX2" fmla="*/ 95943 w 191955"/>
                  <a:gd name="connsiteY2" fmla="*/ 24757 h 49789"/>
                  <a:gd name="connsiteX3" fmla="*/ 48075 w 191955"/>
                  <a:gd name="connsiteY3" fmla="*/ 12139 h 49789"/>
                  <a:gd name="connsiteX4" fmla="*/ 0 w 191955"/>
                  <a:gd name="connsiteY4" fmla="*/ 0 h 49789"/>
                  <a:gd name="connsiteX5" fmla="*/ 49446 w 191955"/>
                  <a:gd name="connsiteY5" fmla="*/ 6104 h 49789"/>
                  <a:gd name="connsiteX6" fmla="*/ 98001 w 191955"/>
                  <a:gd name="connsiteY6" fmla="*/ 17076 h 49789"/>
                  <a:gd name="connsiteX7" fmla="*/ 145595 w 191955"/>
                  <a:gd name="connsiteY7" fmla="*/ 31615 h 49789"/>
                  <a:gd name="connsiteX8" fmla="*/ 191955 w 191955"/>
                  <a:gd name="connsiteY8" fmla="*/ 49789 h 49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1955" h="49789">
                    <a:moveTo>
                      <a:pt x="191955" y="49789"/>
                    </a:moveTo>
                    <a:cubicBezTo>
                      <a:pt x="175771" y="45949"/>
                      <a:pt x="159791" y="41765"/>
                      <a:pt x="143812" y="37513"/>
                    </a:cubicBezTo>
                    <a:lnTo>
                      <a:pt x="95943" y="24757"/>
                    </a:lnTo>
                    <a:lnTo>
                      <a:pt x="48075" y="12139"/>
                    </a:lnTo>
                    <a:lnTo>
                      <a:pt x="0" y="0"/>
                    </a:lnTo>
                    <a:cubicBezTo>
                      <a:pt x="16596" y="892"/>
                      <a:pt x="33124" y="3155"/>
                      <a:pt x="49446" y="6104"/>
                    </a:cubicBezTo>
                    <a:cubicBezTo>
                      <a:pt x="65768" y="9190"/>
                      <a:pt x="81953" y="12756"/>
                      <a:pt x="98001" y="17076"/>
                    </a:cubicBezTo>
                    <a:cubicBezTo>
                      <a:pt x="114049" y="21397"/>
                      <a:pt x="129891" y="26198"/>
                      <a:pt x="145595" y="31615"/>
                    </a:cubicBezTo>
                    <a:cubicBezTo>
                      <a:pt x="161300" y="37033"/>
                      <a:pt x="176868" y="42863"/>
                      <a:pt x="191955" y="49789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F08FD0B0-576D-66F3-6188-D19C7704FB5A}"/>
                  </a:ext>
                </a:extLst>
              </p:cNvPr>
              <p:cNvSpPr/>
              <p:nvPr/>
            </p:nvSpPr>
            <p:spPr>
              <a:xfrm>
                <a:off x="1067609" y="2285960"/>
                <a:ext cx="274388" cy="44996"/>
              </a:xfrm>
              <a:custGeom>
                <a:avLst/>
                <a:gdLst>
                  <a:gd name="connsiteX0" fmla="*/ 274389 w 274388"/>
                  <a:gd name="connsiteY0" fmla="*/ 44996 h 44996"/>
                  <a:gd name="connsiteX1" fmla="*/ 205740 w 274388"/>
                  <a:gd name="connsiteY1" fmla="*/ 33406 h 44996"/>
                  <a:gd name="connsiteX2" fmla="*/ 171519 w 274388"/>
                  <a:gd name="connsiteY2" fmla="*/ 27440 h 44996"/>
                  <a:gd name="connsiteX3" fmla="*/ 154442 w 274388"/>
                  <a:gd name="connsiteY3" fmla="*/ 24422 h 44996"/>
                  <a:gd name="connsiteX4" fmla="*/ 137297 w 274388"/>
                  <a:gd name="connsiteY4" fmla="*/ 21474 h 44996"/>
                  <a:gd name="connsiteX5" fmla="*/ 103076 w 274388"/>
                  <a:gd name="connsiteY5" fmla="*/ 15713 h 44996"/>
                  <a:gd name="connsiteX6" fmla="*/ 85931 w 274388"/>
                  <a:gd name="connsiteY6" fmla="*/ 12832 h 44996"/>
                  <a:gd name="connsiteX7" fmla="*/ 68786 w 274388"/>
                  <a:gd name="connsiteY7" fmla="*/ 10089 h 44996"/>
                  <a:gd name="connsiteX8" fmla="*/ 0 w 274388"/>
                  <a:gd name="connsiteY8" fmla="*/ 8 h 44996"/>
                  <a:gd name="connsiteX9" fmla="*/ 69609 w 274388"/>
                  <a:gd name="connsiteY9" fmla="*/ 3917 h 44996"/>
                  <a:gd name="connsiteX10" fmla="*/ 104173 w 274388"/>
                  <a:gd name="connsiteY10" fmla="*/ 8237 h 44996"/>
                  <a:gd name="connsiteX11" fmla="*/ 121387 w 274388"/>
                  <a:gd name="connsiteY11" fmla="*/ 10844 h 44996"/>
                  <a:gd name="connsiteX12" fmla="*/ 138600 w 274388"/>
                  <a:gd name="connsiteY12" fmla="*/ 13655 h 44996"/>
                  <a:gd name="connsiteX13" fmla="*/ 172822 w 274388"/>
                  <a:gd name="connsiteY13" fmla="*/ 20033 h 44996"/>
                  <a:gd name="connsiteX14" fmla="*/ 189898 w 274388"/>
                  <a:gd name="connsiteY14" fmla="*/ 23600 h 44996"/>
                  <a:gd name="connsiteX15" fmla="*/ 206906 w 274388"/>
                  <a:gd name="connsiteY15" fmla="*/ 27371 h 44996"/>
                  <a:gd name="connsiteX16" fmla="*/ 274389 w 274388"/>
                  <a:gd name="connsiteY16" fmla="*/ 44996 h 4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4388" h="44996">
                    <a:moveTo>
                      <a:pt x="274389" y="44996"/>
                    </a:moveTo>
                    <a:cubicBezTo>
                      <a:pt x="251414" y="41362"/>
                      <a:pt x="228577" y="37453"/>
                      <a:pt x="205740" y="33406"/>
                    </a:cubicBezTo>
                    <a:lnTo>
                      <a:pt x="171519" y="27440"/>
                    </a:lnTo>
                    <a:lnTo>
                      <a:pt x="154442" y="24422"/>
                    </a:lnTo>
                    <a:lnTo>
                      <a:pt x="137297" y="21474"/>
                    </a:lnTo>
                    <a:cubicBezTo>
                      <a:pt x="125913" y="19485"/>
                      <a:pt x="114460" y="17496"/>
                      <a:pt x="103076" y="15713"/>
                    </a:cubicBezTo>
                    <a:cubicBezTo>
                      <a:pt x="97384" y="14753"/>
                      <a:pt x="91691" y="13724"/>
                      <a:pt x="85931" y="12832"/>
                    </a:cubicBezTo>
                    <a:cubicBezTo>
                      <a:pt x="80239" y="11941"/>
                      <a:pt x="74478" y="11049"/>
                      <a:pt x="68786" y="10089"/>
                    </a:cubicBezTo>
                    <a:cubicBezTo>
                      <a:pt x="45880" y="6523"/>
                      <a:pt x="23043" y="3163"/>
                      <a:pt x="0" y="8"/>
                    </a:cubicBezTo>
                    <a:cubicBezTo>
                      <a:pt x="23249" y="-129"/>
                      <a:pt x="46497" y="1517"/>
                      <a:pt x="69609" y="3917"/>
                    </a:cubicBezTo>
                    <a:cubicBezTo>
                      <a:pt x="81199" y="5151"/>
                      <a:pt x="92720" y="6660"/>
                      <a:pt x="104173" y="8237"/>
                    </a:cubicBezTo>
                    <a:cubicBezTo>
                      <a:pt x="109934" y="8992"/>
                      <a:pt x="115694" y="9952"/>
                      <a:pt x="121387" y="10844"/>
                    </a:cubicBezTo>
                    <a:lnTo>
                      <a:pt x="138600" y="13655"/>
                    </a:lnTo>
                    <a:cubicBezTo>
                      <a:pt x="150053" y="15713"/>
                      <a:pt x="161437" y="17770"/>
                      <a:pt x="172822" y="20033"/>
                    </a:cubicBezTo>
                    <a:cubicBezTo>
                      <a:pt x="178514" y="21199"/>
                      <a:pt x="184206" y="22365"/>
                      <a:pt x="189898" y="23600"/>
                    </a:cubicBezTo>
                    <a:cubicBezTo>
                      <a:pt x="195590" y="24765"/>
                      <a:pt x="201282" y="26000"/>
                      <a:pt x="206906" y="27371"/>
                    </a:cubicBezTo>
                    <a:cubicBezTo>
                      <a:pt x="229606" y="32515"/>
                      <a:pt x="252100" y="38207"/>
                      <a:pt x="274389" y="44996"/>
                    </a:cubicBezTo>
                    <a:close/>
                  </a:path>
                </a:pathLst>
              </a:custGeom>
              <a:solidFill>
                <a:srgbClr val="99BBDD"/>
              </a:solidFill>
              <a:ln w="6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3" name="图形 1">
            <a:extLst>
              <a:ext uri="{FF2B5EF4-FFF2-40B4-BE49-F238E27FC236}">
                <a16:creationId xmlns:a16="http://schemas.microsoft.com/office/drawing/2014/main" id="{CE505F44-33B7-FA51-B26B-D15F401F590B}"/>
              </a:ext>
            </a:extLst>
          </p:cNvPr>
          <p:cNvGrpSpPr/>
          <p:nvPr/>
        </p:nvGrpSpPr>
        <p:grpSpPr>
          <a:xfrm>
            <a:off x="8815608" y="4207030"/>
            <a:ext cx="1249307" cy="1119362"/>
            <a:chOff x="8098313" y="4559286"/>
            <a:chExt cx="1249307" cy="1119362"/>
          </a:xfrm>
          <a:solidFill>
            <a:srgbClr val="466EB6"/>
          </a:solidFill>
        </p:grpSpPr>
        <p:sp>
          <p:nvSpPr>
            <p:cNvPr id="504" name="任意多边形: 形状 503">
              <a:extLst>
                <a:ext uri="{FF2B5EF4-FFF2-40B4-BE49-F238E27FC236}">
                  <a16:creationId xmlns:a16="http://schemas.microsoft.com/office/drawing/2014/main" id="{56B5B007-1E90-0FFC-8A03-0DB7623AF148}"/>
                </a:ext>
              </a:extLst>
            </p:cNvPr>
            <p:cNvSpPr/>
            <p:nvPr/>
          </p:nvSpPr>
          <p:spPr>
            <a:xfrm>
              <a:off x="8814923" y="4824896"/>
              <a:ext cx="532697" cy="851763"/>
            </a:xfrm>
            <a:custGeom>
              <a:avLst/>
              <a:gdLst>
                <a:gd name="connsiteX0" fmla="*/ 234801 w 532697"/>
                <a:gd name="connsiteY0" fmla="*/ 851764 h 851763"/>
                <a:gd name="connsiteX1" fmla="*/ 219713 w 532697"/>
                <a:gd name="connsiteY1" fmla="*/ 834893 h 851763"/>
                <a:gd name="connsiteX2" fmla="*/ 398775 w 532697"/>
                <a:gd name="connsiteY2" fmla="*/ 601995 h 851763"/>
                <a:gd name="connsiteX3" fmla="*/ 489987 w 532697"/>
                <a:gd name="connsiteY3" fmla="*/ 28324 h 851763"/>
                <a:gd name="connsiteX4" fmla="*/ 243099 w 532697"/>
                <a:gd name="connsiteY4" fmla="*/ 181874 h 851763"/>
                <a:gd name="connsiteX5" fmla="*/ 26523 w 532697"/>
                <a:gd name="connsiteY5" fmla="*/ 842437 h 851763"/>
                <a:gd name="connsiteX6" fmla="*/ 3960 w 532697"/>
                <a:gd name="connsiteY6" fmla="*/ 844288 h 851763"/>
                <a:gd name="connsiteX7" fmla="*/ 56972 w 532697"/>
                <a:gd name="connsiteY7" fmla="*/ 422042 h 851763"/>
                <a:gd name="connsiteX8" fmla="*/ 228217 w 532697"/>
                <a:gd name="connsiteY8" fmla="*/ 164798 h 851763"/>
                <a:gd name="connsiteX9" fmla="*/ 495062 w 532697"/>
                <a:gd name="connsiteY9" fmla="*/ 3018 h 851763"/>
                <a:gd name="connsiteX10" fmla="*/ 506171 w 532697"/>
                <a:gd name="connsiteY10" fmla="*/ 0 h 851763"/>
                <a:gd name="connsiteX11" fmla="*/ 508983 w 532697"/>
                <a:gd name="connsiteY11" fmla="*/ 11179 h 851763"/>
                <a:gd name="connsiteX12" fmla="*/ 518104 w 532697"/>
                <a:gd name="connsiteY12" fmla="*/ 347769 h 851763"/>
                <a:gd name="connsiteX13" fmla="*/ 418046 w 532697"/>
                <a:gd name="connsiteY13" fmla="*/ 613791 h 851763"/>
                <a:gd name="connsiteX14" fmla="*/ 234801 w 532697"/>
                <a:gd name="connsiteY14" fmla="*/ 851764 h 85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2697" h="851763">
                  <a:moveTo>
                    <a:pt x="234801" y="851764"/>
                  </a:moveTo>
                  <a:lnTo>
                    <a:pt x="219713" y="834893"/>
                  </a:lnTo>
                  <a:cubicBezTo>
                    <a:pt x="220673" y="834001"/>
                    <a:pt x="317782" y="746356"/>
                    <a:pt x="398775" y="601995"/>
                  </a:cubicBezTo>
                  <a:cubicBezTo>
                    <a:pt x="472019" y="471488"/>
                    <a:pt x="546565" y="266776"/>
                    <a:pt x="489987" y="28324"/>
                  </a:cubicBezTo>
                  <a:cubicBezTo>
                    <a:pt x="455491" y="40051"/>
                    <a:pt x="346380" y="82707"/>
                    <a:pt x="243099" y="181874"/>
                  </a:cubicBezTo>
                  <a:cubicBezTo>
                    <a:pt x="128844" y="291602"/>
                    <a:pt x="-1458" y="495285"/>
                    <a:pt x="26523" y="842437"/>
                  </a:cubicBezTo>
                  <a:lnTo>
                    <a:pt x="3960" y="844288"/>
                  </a:lnTo>
                  <a:cubicBezTo>
                    <a:pt x="-8727" y="687034"/>
                    <a:pt x="9104" y="545006"/>
                    <a:pt x="56972" y="422042"/>
                  </a:cubicBezTo>
                  <a:cubicBezTo>
                    <a:pt x="95309" y="323424"/>
                    <a:pt x="152984" y="236876"/>
                    <a:pt x="228217" y="164798"/>
                  </a:cubicBezTo>
                  <a:cubicBezTo>
                    <a:pt x="356393" y="42108"/>
                    <a:pt x="489438" y="4527"/>
                    <a:pt x="495062" y="3018"/>
                  </a:cubicBezTo>
                  <a:lnTo>
                    <a:pt x="506171" y="0"/>
                  </a:lnTo>
                  <a:lnTo>
                    <a:pt x="508983" y="11179"/>
                  </a:lnTo>
                  <a:cubicBezTo>
                    <a:pt x="537170" y="122072"/>
                    <a:pt x="540256" y="235298"/>
                    <a:pt x="518104" y="347769"/>
                  </a:cubicBezTo>
                  <a:cubicBezTo>
                    <a:pt x="500479" y="437609"/>
                    <a:pt x="466807" y="527106"/>
                    <a:pt x="418046" y="613791"/>
                  </a:cubicBezTo>
                  <a:cubicBezTo>
                    <a:pt x="335270" y="761169"/>
                    <a:pt x="238847" y="848129"/>
                    <a:pt x="234801" y="851764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D243048E-E005-5B16-8745-2C1ACA6995CE}"/>
                </a:ext>
              </a:extLst>
            </p:cNvPr>
            <p:cNvSpPr/>
            <p:nvPr/>
          </p:nvSpPr>
          <p:spPr>
            <a:xfrm>
              <a:off x="8933138" y="4950055"/>
              <a:ext cx="322531" cy="720981"/>
            </a:xfrm>
            <a:custGeom>
              <a:avLst/>
              <a:gdLst>
                <a:gd name="connsiteX0" fmla="*/ 21877 w 322531"/>
                <a:gd name="connsiteY0" fmla="*/ 720982 h 720981"/>
                <a:gd name="connsiteX1" fmla="*/ 0 w 322531"/>
                <a:gd name="connsiteY1" fmla="*/ 715358 h 720981"/>
                <a:gd name="connsiteX2" fmla="*/ 80787 w 322531"/>
                <a:gd name="connsiteY2" fmla="*/ 460035 h 720981"/>
                <a:gd name="connsiteX3" fmla="*/ 303946 w 322531"/>
                <a:gd name="connsiteY3" fmla="*/ 0 h 720981"/>
                <a:gd name="connsiteX4" fmla="*/ 322532 w 322531"/>
                <a:gd name="connsiteY4" fmla="*/ 12893 h 720981"/>
                <a:gd name="connsiteX5" fmla="*/ 102184 w 322531"/>
                <a:gd name="connsiteY5" fmla="*/ 467442 h 720981"/>
                <a:gd name="connsiteX6" fmla="*/ 21877 w 322531"/>
                <a:gd name="connsiteY6" fmla="*/ 720982 h 720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531" h="720981">
                  <a:moveTo>
                    <a:pt x="21877" y="720982"/>
                  </a:moveTo>
                  <a:lnTo>
                    <a:pt x="0" y="715358"/>
                  </a:lnTo>
                  <a:cubicBezTo>
                    <a:pt x="274" y="714261"/>
                    <a:pt x="29215" y="602955"/>
                    <a:pt x="80787" y="460035"/>
                  </a:cubicBezTo>
                  <a:cubicBezTo>
                    <a:pt x="128450" y="327950"/>
                    <a:pt x="205877" y="140932"/>
                    <a:pt x="303946" y="0"/>
                  </a:cubicBezTo>
                  <a:lnTo>
                    <a:pt x="322532" y="12893"/>
                  </a:lnTo>
                  <a:cubicBezTo>
                    <a:pt x="225971" y="151699"/>
                    <a:pt x="149436" y="336728"/>
                    <a:pt x="102184" y="467442"/>
                  </a:cubicBezTo>
                  <a:cubicBezTo>
                    <a:pt x="50818" y="609470"/>
                    <a:pt x="22151" y="719885"/>
                    <a:pt x="21877" y="720982"/>
                  </a:cubicBez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6" name="任意多边形: 形状 505">
              <a:extLst>
                <a:ext uri="{FF2B5EF4-FFF2-40B4-BE49-F238E27FC236}">
                  <a16:creationId xmlns:a16="http://schemas.microsoft.com/office/drawing/2014/main" id="{2DD4D4A1-3A5F-91C0-04C5-423EEB0792AF}"/>
                </a:ext>
              </a:extLst>
            </p:cNvPr>
            <p:cNvSpPr/>
            <p:nvPr/>
          </p:nvSpPr>
          <p:spPr>
            <a:xfrm rot="-1454880">
              <a:off x="8928051" y="5431433"/>
              <a:ext cx="22631" cy="151767"/>
            </a:xfrm>
            <a:custGeom>
              <a:avLst/>
              <a:gdLst>
                <a:gd name="connsiteX0" fmla="*/ 0 w 22631"/>
                <a:gd name="connsiteY0" fmla="*/ 0 h 151767"/>
                <a:gd name="connsiteX1" fmla="*/ 22631 w 22631"/>
                <a:gd name="connsiteY1" fmla="*/ 0 h 151767"/>
                <a:gd name="connsiteX2" fmla="*/ 22631 w 22631"/>
                <a:gd name="connsiteY2" fmla="*/ 151768 h 151767"/>
                <a:gd name="connsiteX3" fmla="*/ 0 w 22631"/>
                <a:gd name="connsiteY3" fmla="*/ 151768 h 15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1767">
                  <a:moveTo>
                    <a:pt x="0" y="0"/>
                  </a:moveTo>
                  <a:lnTo>
                    <a:pt x="22631" y="0"/>
                  </a:lnTo>
                  <a:lnTo>
                    <a:pt x="22631" y="151768"/>
                  </a:lnTo>
                  <a:lnTo>
                    <a:pt x="0" y="15176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7" name="任意多边形: 形状 506">
              <a:extLst>
                <a:ext uri="{FF2B5EF4-FFF2-40B4-BE49-F238E27FC236}">
                  <a16:creationId xmlns:a16="http://schemas.microsoft.com/office/drawing/2014/main" id="{994806D5-DAE1-23D3-EB6E-CDA315220223}"/>
                </a:ext>
              </a:extLst>
            </p:cNvPr>
            <p:cNvSpPr/>
            <p:nvPr/>
          </p:nvSpPr>
          <p:spPr>
            <a:xfrm rot="-1587182">
              <a:off x="9000426" y="5410474"/>
              <a:ext cx="163563" cy="22631"/>
            </a:xfrm>
            <a:custGeom>
              <a:avLst/>
              <a:gdLst>
                <a:gd name="connsiteX0" fmla="*/ 0 w 163563"/>
                <a:gd name="connsiteY0" fmla="*/ 0 h 22631"/>
                <a:gd name="connsiteX1" fmla="*/ 163563 w 163563"/>
                <a:gd name="connsiteY1" fmla="*/ 0 h 22631"/>
                <a:gd name="connsiteX2" fmla="*/ 163563 w 163563"/>
                <a:gd name="connsiteY2" fmla="*/ 22631 h 22631"/>
                <a:gd name="connsiteX3" fmla="*/ 0 w 163563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563" h="22631">
                  <a:moveTo>
                    <a:pt x="0" y="0"/>
                  </a:moveTo>
                  <a:lnTo>
                    <a:pt x="163563" y="0"/>
                  </a:lnTo>
                  <a:lnTo>
                    <a:pt x="1635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8" name="任意多边形: 形状 507">
              <a:extLst>
                <a:ext uri="{FF2B5EF4-FFF2-40B4-BE49-F238E27FC236}">
                  <a16:creationId xmlns:a16="http://schemas.microsoft.com/office/drawing/2014/main" id="{86FF6AA9-36A9-8979-2A3B-C317A0C2021B}"/>
                </a:ext>
              </a:extLst>
            </p:cNvPr>
            <p:cNvSpPr/>
            <p:nvPr/>
          </p:nvSpPr>
          <p:spPr>
            <a:xfrm rot="-1118879">
              <a:off x="9021884" y="5181063"/>
              <a:ext cx="22631" cy="150533"/>
            </a:xfrm>
            <a:custGeom>
              <a:avLst/>
              <a:gdLst>
                <a:gd name="connsiteX0" fmla="*/ 0 w 22631"/>
                <a:gd name="connsiteY0" fmla="*/ 0 h 150533"/>
                <a:gd name="connsiteX1" fmla="*/ 22631 w 22631"/>
                <a:gd name="connsiteY1" fmla="*/ 0 h 150533"/>
                <a:gd name="connsiteX2" fmla="*/ 22631 w 22631"/>
                <a:gd name="connsiteY2" fmla="*/ 150533 h 150533"/>
                <a:gd name="connsiteX3" fmla="*/ 0 w 22631"/>
                <a:gd name="connsiteY3" fmla="*/ 150533 h 15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0533">
                  <a:moveTo>
                    <a:pt x="0" y="0"/>
                  </a:moveTo>
                  <a:lnTo>
                    <a:pt x="22631" y="0"/>
                  </a:lnTo>
                  <a:lnTo>
                    <a:pt x="22631" y="150533"/>
                  </a:lnTo>
                  <a:lnTo>
                    <a:pt x="0" y="15053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9" name="任意多边形: 形状 508">
              <a:extLst>
                <a:ext uri="{FF2B5EF4-FFF2-40B4-BE49-F238E27FC236}">
                  <a16:creationId xmlns:a16="http://schemas.microsoft.com/office/drawing/2014/main" id="{C0C8FCBE-783B-8D77-F019-2DB116AF471A}"/>
                </a:ext>
              </a:extLst>
            </p:cNvPr>
            <p:cNvSpPr/>
            <p:nvPr/>
          </p:nvSpPr>
          <p:spPr>
            <a:xfrm rot="-1792621">
              <a:off x="9108400" y="5136699"/>
              <a:ext cx="147789" cy="22631"/>
            </a:xfrm>
            <a:custGeom>
              <a:avLst/>
              <a:gdLst>
                <a:gd name="connsiteX0" fmla="*/ 0 w 147789"/>
                <a:gd name="connsiteY0" fmla="*/ 0 h 22631"/>
                <a:gd name="connsiteX1" fmla="*/ 147790 w 147789"/>
                <a:gd name="connsiteY1" fmla="*/ 0 h 22631"/>
                <a:gd name="connsiteX2" fmla="*/ 147790 w 147789"/>
                <a:gd name="connsiteY2" fmla="*/ 22631 h 22631"/>
                <a:gd name="connsiteX3" fmla="*/ 0 w 147789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789" h="22631">
                  <a:moveTo>
                    <a:pt x="0" y="0"/>
                  </a:moveTo>
                  <a:lnTo>
                    <a:pt x="147790" y="0"/>
                  </a:lnTo>
                  <a:lnTo>
                    <a:pt x="147790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0" name="任意多边形: 形状 509">
              <a:extLst>
                <a:ext uri="{FF2B5EF4-FFF2-40B4-BE49-F238E27FC236}">
                  <a16:creationId xmlns:a16="http://schemas.microsoft.com/office/drawing/2014/main" id="{5D7C964D-786D-AC50-25EC-8EE2F73F3BA4}"/>
                </a:ext>
              </a:extLst>
            </p:cNvPr>
            <p:cNvSpPr/>
            <p:nvPr/>
          </p:nvSpPr>
          <p:spPr>
            <a:xfrm rot="-1123801">
              <a:off x="9125256" y="4996719"/>
              <a:ext cx="22631" cy="115831"/>
            </a:xfrm>
            <a:custGeom>
              <a:avLst/>
              <a:gdLst>
                <a:gd name="connsiteX0" fmla="*/ 0 w 22631"/>
                <a:gd name="connsiteY0" fmla="*/ 0 h 115831"/>
                <a:gd name="connsiteX1" fmla="*/ 22631 w 22631"/>
                <a:gd name="connsiteY1" fmla="*/ 0 h 115831"/>
                <a:gd name="connsiteX2" fmla="*/ 22631 w 22631"/>
                <a:gd name="connsiteY2" fmla="*/ 115832 h 115831"/>
                <a:gd name="connsiteX3" fmla="*/ 0 w 22631"/>
                <a:gd name="connsiteY3" fmla="*/ 115832 h 11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5831">
                  <a:moveTo>
                    <a:pt x="0" y="0"/>
                  </a:moveTo>
                  <a:lnTo>
                    <a:pt x="22631" y="0"/>
                  </a:lnTo>
                  <a:lnTo>
                    <a:pt x="22631" y="115832"/>
                  </a:lnTo>
                  <a:lnTo>
                    <a:pt x="0" y="1158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1" name="任意多边形: 形状 510">
              <a:extLst>
                <a:ext uri="{FF2B5EF4-FFF2-40B4-BE49-F238E27FC236}">
                  <a16:creationId xmlns:a16="http://schemas.microsoft.com/office/drawing/2014/main" id="{E1299C50-62E7-1EBF-ED6F-DD31C2B4FBC2}"/>
                </a:ext>
              </a:extLst>
            </p:cNvPr>
            <p:cNvSpPr/>
            <p:nvPr/>
          </p:nvSpPr>
          <p:spPr>
            <a:xfrm rot="-3355021">
              <a:off x="8428084" y="5325222"/>
              <a:ext cx="22631" cy="439872"/>
            </a:xfrm>
            <a:custGeom>
              <a:avLst/>
              <a:gdLst>
                <a:gd name="connsiteX0" fmla="*/ 0 w 22631"/>
                <a:gd name="connsiteY0" fmla="*/ 0 h 439872"/>
                <a:gd name="connsiteX1" fmla="*/ 22631 w 22631"/>
                <a:gd name="connsiteY1" fmla="*/ 0 h 439872"/>
                <a:gd name="connsiteX2" fmla="*/ 22631 w 22631"/>
                <a:gd name="connsiteY2" fmla="*/ 439872 h 439872"/>
                <a:gd name="connsiteX3" fmla="*/ 0 w 22631"/>
                <a:gd name="connsiteY3" fmla="*/ 439872 h 439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439872">
                  <a:moveTo>
                    <a:pt x="0" y="0"/>
                  </a:moveTo>
                  <a:lnTo>
                    <a:pt x="22631" y="0"/>
                  </a:lnTo>
                  <a:lnTo>
                    <a:pt x="22631" y="439872"/>
                  </a:lnTo>
                  <a:lnTo>
                    <a:pt x="0" y="43987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2" name="任意多边形: 形状 511">
              <a:extLst>
                <a:ext uri="{FF2B5EF4-FFF2-40B4-BE49-F238E27FC236}">
                  <a16:creationId xmlns:a16="http://schemas.microsoft.com/office/drawing/2014/main" id="{FE31A74B-C41E-6F73-BEC8-A401332500A0}"/>
                </a:ext>
              </a:extLst>
            </p:cNvPr>
            <p:cNvSpPr/>
            <p:nvPr/>
          </p:nvSpPr>
          <p:spPr>
            <a:xfrm>
              <a:off x="8443444" y="4559286"/>
              <a:ext cx="492025" cy="1114287"/>
            </a:xfrm>
            <a:custGeom>
              <a:avLst/>
              <a:gdLst>
                <a:gd name="connsiteX0" fmla="*/ 168259 w 492025"/>
                <a:gd name="connsiteY0" fmla="*/ 1114288 h 1114287"/>
                <a:gd name="connsiteX1" fmla="*/ 48793 w 492025"/>
                <a:gd name="connsiteY1" fmla="*/ 781881 h 1114287"/>
                <a:gd name="connsiteX2" fmla="*/ 581 w 492025"/>
                <a:gd name="connsiteY2" fmla="*/ 431094 h 1114287"/>
                <a:gd name="connsiteX3" fmla="*/ 49616 w 492025"/>
                <a:gd name="connsiteY3" fmla="*/ 13785 h 1114287"/>
                <a:gd name="connsiteX4" fmla="*/ 53388 w 492025"/>
                <a:gd name="connsiteY4" fmla="*/ 0 h 1114287"/>
                <a:gd name="connsiteX5" fmla="*/ 65938 w 492025"/>
                <a:gd name="connsiteY5" fmla="*/ 6858 h 1114287"/>
                <a:gd name="connsiteX6" fmla="*/ 242051 w 492025"/>
                <a:gd name="connsiteY6" fmla="*/ 148201 h 1114287"/>
                <a:gd name="connsiteX7" fmla="*/ 383600 w 492025"/>
                <a:gd name="connsiteY7" fmla="*/ 332407 h 1114287"/>
                <a:gd name="connsiteX8" fmla="*/ 492025 w 492025"/>
                <a:gd name="connsiteY8" fmla="*/ 599595 h 1114287"/>
                <a:gd name="connsiteX9" fmla="*/ 470011 w 492025"/>
                <a:gd name="connsiteY9" fmla="*/ 604876 h 1114287"/>
                <a:gd name="connsiteX10" fmla="*/ 226415 w 492025"/>
                <a:gd name="connsiteY10" fmla="*/ 164592 h 1114287"/>
                <a:gd name="connsiteX11" fmla="*/ 67515 w 492025"/>
                <a:gd name="connsiteY11" fmla="*/ 34153 h 1114287"/>
                <a:gd name="connsiteX12" fmla="*/ 70533 w 492025"/>
                <a:gd name="connsiteY12" fmla="*/ 775846 h 1114287"/>
                <a:gd name="connsiteX13" fmla="*/ 188147 w 492025"/>
                <a:gd name="connsiteY13" fmla="*/ 1103589 h 1114287"/>
                <a:gd name="connsiteX14" fmla="*/ 168259 w 492025"/>
                <a:gd name="connsiteY14" fmla="*/ 1114288 h 111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2025" h="1114287">
                  <a:moveTo>
                    <a:pt x="168259" y="1114288"/>
                  </a:moveTo>
                  <a:cubicBezTo>
                    <a:pt x="167573" y="1112985"/>
                    <a:pt x="97827" y="981928"/>
                    <a:pt x="48793" y="781881"/>
                  </a:cubicBezTo>
                  <a:cubicBezTo>
                    <a:pt x="19989" y="664472"/>
                    <a:pt x="3736" y="546445"/>
                    <a:pt x="581" y="431094"/>
                  </a:cubicBezTo>
                  <a:cubicBezTo>
                    <a:pt x="-3397" y="286802"/>
                    <a:pt x="13062" y="146418"/>
                    <a:pt x="49616" y="13785"/>
                  </a:cubicBezTo>
                  <a:lnTo>
                    <a:pt x="53388" y="0"/>
                  </a:lnTo>
                  <a:lnTo>
                    <a:pt x="65938" y="6858"/>
                  </a:lnTo>
                  <a:cubicBezTo>
                    <a:pt x="69298" y="8710"/>
                    <a:pt x="149057" y="52875"/>
                    <a:pt x="242051" y="148201"/>
                  </a:cubicBezTo>
                  <a:cubicBezTo>
                    <a:pt x="296572" y="204163"/>
                    <a:pt x="344235" y="266090"/>
                    <a:pt x="383600" y="332407"/>
                  </a:cubicBezTo>
                  <a:cubicBezTo>
                    <a:pt x="432841" y="415320"/>
                    <a:pt x="469325" y="505229"/>
                    <a:pt x="492025" y="599595"/>
                  </a:cubicBezTo>
                  <a:lnTo>
                    <a:pt x="470011" y="604876"/>
                  </a:lnTo>
                  <a:cubicBezTo>
                    <a:pt x="419948" y="396392"/>
                    <a:pt x="309945" y="250386"/>
                    <a:pt x="226415" y="164592"/>
                  </a:cubicBezTo>
                  <a:cubicBezTo>
                    <a:pt x="156738" y="93063"/>
                    <a:pt x="93438" y="50269"/>
                    <a:pt x="67515" y="34153"/>
                  </a:cubicBezTo>
                  <a:cubicBezTo>
                    <a:pt x="-8815" y="324178"/>
                    <a:pt x="26710" y="596920"/>
                    <a:pt x="70533" y="775846"/>
                  </a:cubicBezTo>
                  <a:cubicBezTo>
                    <a:pt x="118881" y="973287"/>
                    <a:pt x="187461" y="1102355"/>
                    <a:pt x="188147" y="1103589"/>
                  </a:cubicBezTo>
                  <a:lnTo>
                    <a:pt x="168259" y="111428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F410D1FD-0842-A7D2-E0A3-A8475FD9D920}"/>
                </a:ext>
              </a:extLst>
            </p:cNvPr>
            <p:cNvSpPr/>
            <p:nvPr/>
          </p:nvSpPr>
          <p:spPr>
            <a:xfrm>
              <a:off x="8556908" y="4700218"/>
              <a:ext cx="265198" cy="968692"/>
            </a:xfrm>
            <a:custGeom>
              <a:avLst/>
              <a:gdLst>
                <a:gd name="connsiteX0" fmla="*/ 242705 w 265198"/>
                <a:gd name="connsiteY0" fmla="*/ 968693 h 968692"/>
                <a:gd name="connsiteX1" fmla="*/ 201694 w 265198"/>
                <a:gd name="connsiteY1" fmla="*/ 666598 h 968692"/>
                <a:gd name="connsiteX2" fmla="*/ 0 w 265198"/>
                <a:gd name="connsiteY2" fmla="*/ 9327 h 968692"/>
                <a:gd name="connsiteX3" fmla="*/ 20574 w 265198"/>
                <a:gd name="connsiteY3" fmla="*/ 0 h 968692"/>
                <a:gd name="connsiteX4" fmla="*/ 223914 w 265198"/>
                <a:gd name="connsiteY4" fmla="*/ 662826 h 968692"/>
                <a:gd name="connsiteX5" fmla="*/ 265199 w 265198"/>
                <a:gd name="connsiteY5" fmla="*/ 967321 h 968692"/>
                <a:gd name="connsiteX6" fmla="*/ 242705 w 265198"/>
                <a:gd name="connsiteY6" fmla="*/ 968693 h 968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198" h="968692">
                  <a:moveTo>
                    <a:pt x="242705" y="968693"/>
                  </a:moveTo>
                  <a:cubicBezTo>
                    <a:pt x="242636" y="967458"/>
                    <a:pt x="235229" y="845249"/>
                    <a:pt x="201694" y="666598"/>
                  </a:cubicBezTo>
                  <a:cubicBezTo>
                    <a:pt x="170764" y="501868"/>
                    <a:pt x="110688" y="254157"/>
                    <a:pt x="0" y="9327"/>
                  </a:cubicBezTo>
                  <a:lnTo>
                    <a:pt x="20574" y="0"/>
                  </a:lnTo>
                  <a:cubicBezTo>
                    <a:pt x="132222" y="247025"/>
                    <a:pt x="192778" y="496794"/>
                    <a:pt x="223914" y="662826"/>
                  </a:cubicBezTo>
                  <a:cubicBezTo>
                    <a:pt x="257655" y="842780"/>
                    <a:pt x="265130" y="966155"/>
                    <a:pt x="265199" y="967321"/>
                  </a:cubicBezTo>
                  <a:lnTo>
                    <a:pt x="242705" y="96869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4" name="任意多边形: 形状 513">
              <a:extLst>
                <a:ext uri="{FF2B5EF4-FFF2-40B4-BE49-F238E27FC236}">
                  <a16:creationId xmlns:a16="http://schemas.microsoft.com/office/drawing/2014/main" id="{A1B589C6-837E-5BFC-6C99-0FDC1FA4119C}"/>
                </a:ext>
              </a:extLst>
            </p:cNvPr>
            <p:cNvSpPr/>
            <p:nvPr/>
          </p:nvSpPr>
          <p:spPr>
            <a:xfrm rot="-2965260">
              <a:off x="8580367" y="4778528"/>
              <a:ext cx="22631" cy="120769"/>
            </a:xfrm>
            <a:custGeom>
              <a:avLst/>
              <a:gdLst>
                <a:gd name="connsiteX0" fmla="*/ 0 w 22631"/>
                <a:gd name="connsiteY0" fmla="*/ 0 h 120769"/>
                <a:gd name="connsiteX1" fmla="*/ 22631 w 22631"/>
                <a:gd name="connsiteY1" fmla="*/ 0 h 120769"/>
                <a:gd name="connsiteX2" fmla="*/ 22631 w 22631"/>
                <a:gd name="connsiteY2" fmla="*/ 120769 h 120769"/>
                <a:gd name="connsiteX3" fmla="*/ 0 w 22631"/>
                <a:gd name="connsiteY3" fmla="*/ 120769 h 12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0769">
                  <a:moveTo>
                    <a:pt x="0" y="0"/>
                  </a:moveTo>
                  <a:lnTo>
                    <a:pt x="22631" y="0"/>
                  </a:lnTo>
                  <a:lnTo>
                    <a:pt x="22631" y="120769"/>
                  </a:lnTo>
                  <a:lnTo>
                    <a:pt x="0" y="12076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BFF8F520-CA53-2A8E-1DEA-6E583C62817E}"/>
                </a:ext>
              </a:extLst>
            </p:cNvPr>
            <p:cNvSpPr/>
            <p:nvPr/>
          </p:nvSpPr>
          <p:spPr>
            <a:xfrm rot="-4799459">
              <a:off x="8607833" y="4876825"/>
              <a:ext cx="138462" cy="22631"/>
            </a:xfrm>
            <a:custGeom>
              <a:avLst/>
              <a:gdLst>
                <a:gd name="connsiteX0" fmla="*/ 0 w 138462"/>
                <a:gd name="connsiteY0" fmla="*/ 0 h 22631"/>
                <a:gd name="connsiteX1" fmla="*/ 138463 w 138462"/>
                <a:gd name="connsiteY1" fmla="*/ 0 h 22631"/>
                <a:gd name="connsiteX2" fmla="*/ 138463 w 138462"/>
                <a:gd name="connsiteY2" fmla="*/ 22631 h 22631"/>
                <a:gd name="connsiteX3" fmla="*/ 0 w 13846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62" h="22631">
                  <a:moveTo>
                    <a:pt x="0" y="0"/>
                  </a:moveTo>
                  <a:lnTo>
                    <a:pt x="138463" y="0"/>
                  </a:lnTo>
                  <a:lnTo>
                    <a:pt x="138463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6" name="任意多边形: 形状 515">
              <a:extLst>
                <a:ext uri="{FF2B5EF4-FFF2-40B4-BE49-F238E27FC236}">
                  <a16:creationId xmlns:a16="http://schemas.microsoft.com/office/drawing/2014/main" id="{30C5B96A-9CAF-E76E-361D-1478F49294DA}"/>
                </a:ext>
              </a:extLst>
            </p:cNvPr>
            <p:cNvSpPr/>
            <p:nvPr/>
          </p:nvSpPr>
          <p:spPr>
            <a:xfrm rot="-3649439">
              <a:off x="8623848" y="4965864"/>
              <a:ext cx="22631" cy="155950"/>
            </a:xfrm>
            <a:custGeom>
              <a:avLst/>
              <a:gdLst>
                <a:gd name="connsiteX0" fmla="*/ 0 w 22631"/>
                <a:gd name="connsiteY0" fmla="*/ 0 h 155950"/>
                <a:gd name="connsiteX1" fmla="*/ 22631 w 22631"/>
                <a:gd name="connsiteY1" fmla="*/ 0 h 155950"/>
                <a:gd name="connsiteX2" fmla="*/ 22631 w 22631"/>
                <a:gd name="connsiteY2" fmla="*/ 155951 h 155950"/>
                <a:gd name="connsiteX3" fmla="*/ 0 w 22631"/>
                <a:gd name="connsiteY3" fmla="*/ 155951 h 15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55950">
                  <a:moveTo>
                    <a:pt x="0" y="0"/>
                  </a:moveTo>
                  <a:lnTo>
                    <a:pt x="22631" y="0"/>
                  </a:lnTo>
                  <a:lnTo>
                    <a:pt x="22631" y="155951"/>
                  </a:lnTo>
                  <a:lnTo>
                    <a:pt x="0" y="15595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F6226EC1-DF5B-BEAD-F46E-CF11BA896B51}"/>
                </a:ext>
              </a:extLst>
            </p:cNvPr>
            <p:cNvSpPr/>
            <p:nvPr/>
          </p:nvSpPr>
          <p:spPr>
            <a:xfrm rot="-4395662">
              <a:off x="8658557" y="5062709"/>
              <a:ext cx="187292" cy="22631"/>
            </a:xfrm>
            <a:custGeom>
              <a:avLst/>
              <a:gdLst>
                <a:gd name="connsiteX0" fmla="*/ 0 w 187292"/>
                <a:gd name="connsiteY0" fmla="*/ 0 h 22631"/>
                <a:gd name="connsiteX1" fmla="*/ 187292 w 187292"/>
                <a:gd name="connsiteY1" fmla="*/ 0 h 22631"/>
                <a:gd name="connsiteX2" fmla="*/ 187292 w 187292"/>
                <a:gd name="connsiteY2" fmla="*/ 22631 h 22631"/>
                <a:gd name="connsiteX3" fmla="*/ 0 w 187292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92" h="22631">
                  <a:moveTo>
                    <a:pt x="0" y="0"/>
                  </a:moveTo>
                  <a:lnTo>
                    <a:pt x="187292" y="0"/>
                  </a:lnTo>
                  <a:lnTo>
                    <a:pt x="18729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8" name="任意多边形: 形状 517">
              <a:extLst>
                <a:ext uri="{FF2B5EF4-FFF2-40B4-BE49-F238E27FC236}">
                  <a16:creationId xmlns:a16="http://schemas.microsoft.com/office/drawing/2014/main" id="{4F9BBDC0-7E68-E1B9-2F66-E83C57962C7D}"/>
                </a:ext>
              </a:extLst>
            </p:cNvPr>
            <p:cNvSpPr/>
            <p:nvPr/>
          </p:nvSpPr>
          <p:spPr>
            <a:xfrm rot="-3786901">
              <a:off x="8662166" y="5159393"/>
              <a:ext cx="22631" cy="183382"/>
            </a:xfrm>
            <a:custGeom>
              <a:avLst/>
              <a:gdLst>
                <a:gd name="connsiteX0" fmla="*/ 0 w 22631"/>
                <a:gd name="connsiteY0" fmla="*/ 0 h 183382"/>
                <a:gd name="connsiteX1" fmla="*/ 22631 w 22631"/>
                <a:gd name="connsiteY1" fmla="*/ 0 h 183382"/>
                <a:gd name="connsiteX2" fmla="*/ 22631 w 22631"/>
                <a:gd name="connsiteY2" fmla="*/ 183383 h 183382"/>
                <a:gd name="connsiteX3" fmla="*/ 0 w 22631"/>
                <a:gd name="connsiteY3" fmla="*/ 183383 h 18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3382">
                  <a:moveTo>
                    <a:pt x="0" y="0"/>
                  </a:moveTo>
                  <a:lnTo>
                    <a:pt x="22631" y="0"/>
                  </a:lnTo>
                  <a:lnTo>
                    <a:pt x="22631" y="183383"/>
                  </a:lnTo>
                  <a:lnTo>
                    <a:pt x="0" y="183383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48E1E458-2BAB-B494-D3B8-5C2B85843C5F}"/>
                </a:ext>
              </a:extLst>
            </p:cNvPr>
            <p:cNvSpPr/>
            <p:nvPr/>
          </p:nvSpPr>
          <p:spPr>
            <a:xfrm rot="-3983760">
              <a:off x="8710731" y="5266400"/>
              <a:ext cx="198539" cy="22631"/>
            </a:xfrm>
            <a:custGeom>
              <a:avLst/>
              <a:gdLst>
                <a:gd name="connsiteX0" fmla="*/ 0 w 198539"/>
                <a:gd name="connsiteY0" fmla="*/ 0 h 22631"/>
                <a:gd name="connsiteX1" fmla="*/ 198539 w 198539"/>
                <a:gd name="connsiteY1" fmla="*/ 0 h 22631"/>
                <a:gd name="connsiteX2" fmla="*/ 198539 w 198539"/>
                <a:gd name="connsiteY2" fmla="*/ 22632 h 22631"/>
                <a:gd name="connsiteX3" fmla="*/ 0 w 198539"/>
                <a:gd name="connsiteY3" fmla="*/ 22632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539" h="22631">
                  <a:moveTo>
                    <a:pt x="0" y="0"/>
                  </a:moveTo>
                  <a:lnTo>
                    <a:pt x="198539" y="0"/>
                  </a:lnTo>
                  <a:lnTo>
                    <a:pt x="198539" y="22632"/>
                  </a:lnTo>
                  <a:lnTo>
                    <a:pt x="0" y="22632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0" name="任意多边形: 形状 519">
              <a:extLst>
                <a:ext uri="{FF2B5EF4-FFF2-40B4-BE49-F238E27FC236}">
                  <a16:creationId xmlns:a16="http://schemas.microsoft.com/office/drawing/2014/main" id="{DE13568D-18D3-18A5-E7C5-07F16BB6BA62}"/>
                </a:ext>
              </a:extLst>
            </p:cNvPr>
            <p:cNvSpPr/>
            <p:nvPr/>
          </p:nvSpPr>
          <p:spPr>
            <a:xfrm rot="-3751080">
              <a:off x="8704078" y="5389540"/>
              <a:ext cx="22631" cy="180228"/>
            </a:xfrm>
            <a:custGeom>
              <a:avLst/>
              <a:gdLst>
                <a:gd name="connsiteX0" fmla="*/ 0 w 22631"/>
                <a:gd name="connsiteY0" fmla="*/ 0 h 180228"/>
                <a:gd name="connsiteX1" fmla="*/ 22631 w 22631"/>
                <a:gd name="connsiteY1" fmla="*/ 0 h 180228"/>
                <a:gd name="connsiteX2" fmla="*/ 22631 w 22631"/>
                <a:gd name="connsiteY2" fmla="*/ 180228 h 180228"/>
                <a:gd name="connsiteX3" fmla="*/ 0 w 22631"/>
                <a:gd name="connsiteY3" fmla="*/ 180228 h 180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80228">
                  <a:moveTo>
                    <a:pt x="0" y="0"/>
                  </a:moveTo>
                  <a:lnTo>
                    <a:pt x="22631" y="0"/>
                  </a:lnTo>
                  <a:lnTo>
                    <a:pt x="22631" y="180228"/>
                  </a:lnTo>
                  <a:lnTo>
                    <a:pt x="0" y="180228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45ECB849-E628-460F-8C93-DF6373707B48}"/>
                </a:ext>
              </a:extLst>
            </p:cNvPr>
            <p:cNvSpPr/>
            <p:nvPr/>
          </p:nvSpPr>
          <p:spPr>
            <a:xfrm rot="-3920820">
              <a:off x="8784291" y="5537994"/>
              <a:ext cx="60761" cy="22631"/>
            </a:xfrm>
            <a:custGeom>
              <a:avLst/>
              <a:gdLst>
                <a:gd name="connsiteX0" fmla="*/ 0 w 60761"/>
                <a:gd name="connsiteY0" fmla="*/ 0 h 22631"/>
                <a:gd name="connsiteX1" fmla="*/ 60762 w 60761"/>
                <a:gd name="connsiteY1" fmla="*/ 0 h 22631"/>
                <a:gd name="connsiteX2" fmla="*/ 60762 w 60761"/>
                <a:gd name="connsiteY2" fmla="*/ 22631 h 22631"/>
                <a:gd name="connsiteX3" fmla="*/ 0 w 60761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761" h="22631">
                  <a:moveTo>
                    <a:pt x="0" y="0"/>
                  </a:moveTo>
                  <a:lnTo>
                    <a:pt x="60762" y="0"/>
                  </a:lnTo>
                  <a:lnTo>
                    <a:pt x="60762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2" name="任意多边形: 形状 521">
              <a:extLst>
                <a:ext uri="{FF2B5EF4-FFF2-40B4-BE49-F238E27FC236}">
                  <a16:creationId xmlns:a16="http://schemas.microsoft.com/office/drawing/2014/main" id="{D5816D0D-98F5-6C5C-C731-DA10484085BF}"/>
                </a:ext>
              </a:extLst>
            </p:cNvPr>
            <p:cNvSpPr/>
            <p:nvPr/>
          </p:nvSpPr>
          <p:spPr>
            <a:xfrm>
              <a:off x="8098313" y="5301000"/>
              <a:ext cx="454822" cy="377648"/>
            </a:xfrm>
            <a:custGeom>
              <a:avLst/>
              <a:gdLst>
                <a:gd name="connsiteX0" fmla="*/ 322463 w 454822"/>
                <a:gd name="connsiteY0" fmla="*/ 377649 h 377648"/>
                <a:gd name="connsiteX1" fmla="*/ 142166 w 454822"/>
                <a:gd name="connsiteY1" fmla="*/ 265520 h 377648"/>
                <a:gd name="connsiteX2" fmla="*/ 45811 w 454822"/>
                <a:gd name="connsiteY2" fmla="*/ 146397 h 377648"/>
                <a:gd name="connsiteX3" fmla="*/ 617 w 454822"/>
                <a:gd name="connsiteY3" fmla="*/ 11980 h 377648"/>
                <a:gd name="connsiteX4" fmla="*/ 0 w 454822"/>
                <a:gd name="connsiteY4" fmla="*/ 322 h 377648"/>
                <a:gd name="connsiteX5" fmla="*/ 11727 w 454822"/>
                <a:gd name="connsiteY5" fmla="*/ 116 h 377648"/>
                <a:gd name="connsiteX6" fmla="*/ 345163 w 454822"/>
                <a:gd name="connsiteY6" fmla="*/ 83509 h 377648"/>
                <a:gd name="connsiteX7" fmla="*/ 454823 w 454822"/>
                <a:gd name="connsiteY7" fmla="*/ 171840 h 377648"/>
                <a:gd name="connsiteX8" fmla="*/ 437266 w 454822"/>
                <a:gd name="connsiteY8" fmla="*/ 186036 h 377648"/>
                <a:gd name="connsiteX9" fmla="*/ 332682 w 454822"/>
                <a:gd name="connsiteY9" fmla="*/ 102369 h 377648"/>
                <a:gd name="connsiteX10" fmla="*/ 24757 w 454822"/>
                <a:gd name="connsiteY10" fmla="*/ 22610 h 377648"/>
                <a:gd name="connsiteX11" fmla="*/ 24689 w 454822"/>
                <a:gd name="connsiteY11" fmla="*/ 22610 h 377648"/>
                <a:gd name="connsiteX12" fmla="*/ 66248 w 454822"/>
                <a:gd name="connsiteY12" fmla="*/ 136521 h 377648"/>
                <a:gd name="connsiteX13" fmla="*/ 331379 w 454822"/>
                <a:gd name="connsiteY13" fmla="*/ 356869 h 377648"/>
                <a:gd name="connsiteX14" fmla="*/ 322463 w 454822"/>
                <a:gd name="connsiteY14" fmla="*/ 377649 h 377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822" h="377648">
                  <a:moveTo>
                    <a:pt x="322463" y="377649"/>
                  </a:moveTo>
                  <a:cubicBezTo>
                    <a:pt x="252169" y="347679"/>
                    <a:pt x="191475" y="309960"/>
                    <a:pt x="142166" y="265520"/>
                  </a:cubicBezTo>
                  <a:cubicBezTo>
                    <a:pt x="102527" y="229790"/>
                    <a:pt x="70089" y="189740"/>
                    <a:pt x="45811" y="146397"/>
                  </a:cubicBezTo>
                  <a:cubicBezTo>
                    <a:pt x="4115" y="72125"/>
                    <a:pt x="686" y="14449"/>
                    <a:pt x="617" y="11980"/>
                  </a:cubicBezTo>
                  <a:lnTo>
                    <a:pt x="0" y="322"/>
                  </a:lnTo>
                  <a:lnTo>
                    <a:pt x="11727" y="116"/>
                  </a:lnTo>
                  <a:cubicBezTo>
                    <a:pt x="166444" y="-2627"/>
                    <a:pt x="278435" y="43938"/>
                    <a:pt x="345163" y="83509"/>
                  </a:cubicBezTo>
                  <a:cubicBezTo>
                    <a:pt x="417789" y="126577"/>
                    <a:pt x="453314" y="169988"/>
                    <a:pt x="454823" y="171840"/>
                  </a:cubicBezTo>
                  <a:lnTo>
                    <a:pt x="437266" y="186036"/>
                  </a:lnTo>
                  <a:cubicBezTo>
                    <a:pt x="436923" y="185625"/>
                    <a:pt x="402222" y="143379"/>
                    <a:pt x="332682" y="102369"/>
                  </a:cubicBezTo>
                  <a:cubicBezTo>
                    <a:pt x="270480" y="65678"/>
                    <a:pt x="167129" y="22610"/>
                    <a:pt x="24757" y="22610"/>
                  </a:cubicBezTo>
                  <a:cubicBezTo>
                    <a:pt x="24757" y="22610"/>
                    <a:pt x="24689" y="22610"/>
                    <a:pt x="24689" y="22610"/>
                  </a:cubicBezTo>
                  <a:cubicBezTo>
                    <a:pt x="27843" y="42498"/>
                    <a:pt x="37513" y="85635"/>
                    <a:pt x="66248" y="136521"/>
                  </a:cubicBezTo>
                  <a:cubicBezTo>
                    <a:pt x="102733" y="201055"/>
                    <a:pt x="178377" y="291649"/>
                    <a:pt x="331379" y="356869"/>
                  </a:cubicBezTo>
                  <a:lnTo>
                    <a:pt x="322463" y="377649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457D4E50-3793-8041-DC31-7E63F6DE57B5}"/>
                </a:ext>
              </a:extLst>
            </p:cNvPr>
            <p:cNvSpPr/>
            <p:nvPr/>
          </p:nvSpPr>
          <p:spPr>
            <a:xfrm rot="-1637700">
              <a:off x="8320352" y="5378675"/>
              <a:ext cx="22631" cy="118094"/>
            </a:xfrm>
            <a:custGeom>
              <a:avLst/>
              <a:gdLst>
                <a:gd name="connsiteX0" fmla="*/ 0 w 22631"/>
                <a:gd name="connsiteY0" fmla="*/ 0 h 118094"/>
                <a:gd name="connsiteX1" fmla="*/ 22631 w 22631"/>
                <a:gd name="connsiteY1" fmla="*/ 0 h 118094"/>
                <a:gd name="connsiteX2" fmla="*/ 22631 w 22631"/>
                <a:gd name="connsiteY2" fmla="*/ 118095 h 118094"/>
                <a:gd name="connsiteX3" fmla="*/ 0 w 22631"/>
                <a:gd name="connsiteY3" fmla="*/ 118095 h 11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8094">
                  <a:moveTo>
                    <a:pt x="0" y="0"/>
                  </a:moveTo>
                  <a:lnTo>
                    <a:pt x="22631" y="0"/>
                  </a:lnTo>
                  <a:lnTo>
                    <a:pt x="22631" y="118095"/>
                  </a:lnTo>
                  <a:lnTo>
                    <a:pt x="0" y="11809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4" name="任意多边形: 形状 523">
              <a:extLst>
                <a:ext uri="{FF2B5EF4-FFF2-40B4-BE49-F238E27FC236}">
                  <a16:creationId xmlns:a16="http://schemas.microsoft.com/office/drawing/2014/main" id="{C751C128-A95C-2BD5-89B0-C6EAF72FA2CB}"/>
                </a:ext>
              </a:extLst>
            </p:cNvPr>
            <p:cNvSpPr/>
            <p:nvPr/>
          </p:nvSpPr>
          <p:spPr>
            <a:xfrm rot="-5196720">
              <a:off x="8354888" y="5471333"/>
              <a:ext cx="22631" cy="123306"/>
            </a:xfrm>
            <a:custGeom>
              <a:avLst/>
              <a:gdLst>
                <a:gd name="connsiteX0" fmla="*/ 0 w 22631"/>
                <a:gd name="connsiteY0" fmla="*/ 0 h 123306"/>
                <a:gd name="connsiteX1" fmla="*/ 22631 w 22631"/>
                <a:gd name="connsiteY1" fmla="*/ 0 h 123306"/>
                <a:gd name="connsiteX2" fmla="*/ 22631 w 22631"/>
                <a:gd name="connsiteY2" fmla="*/ 123306 h 123306"/>
                <a:gd name="connsiteX3" fmla="*/ 0 w 22631"/>
                <a:gd name="connsiteY3" fmla="*/ 123306 h 123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23306">
                  <a:moveTo>
                    <a:pt x="0" y="0"/>
                  </a:moveTo>
                  <a:lnTo>
                    <a:pt x="22631" y="0"/>
                  </a:lnTo>
                  <a:lnTo>
                    <a:pt x="22631" y="123306"/>
                  </a:lnTo>
                  <a:lnTo>
                    <a:pt x="0" y="123306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5" name="任意多边形: 形状 524">
              <a:extLst>
                <a:ext uri="{FF2B5EF4-FFF2-40B4-BE49-F238E27FC236}">
                  <a16:creationId xmlns:a16="http://schemas.microsoft.com/office/drawing/2014/main" id="{7B838A92-5A01-E4EA-2A69-6B2CB22DAF15}"/>
                </a:ext>
              </a:extLst>
            </p:cNvPr>
            <p:cNvSpPr/>
            <p:nvPr/>
          </p:nvSpPr>
          <p:spPr>
            <a:xfrm rot="-1263661">
              <a:off x="8466131" y="5476206"/>
              <a:ext cx="22631" cy="111785"/>
            </a:xfrm>
            <a:custGeom>
              <a:avLst/>
              <a:gdLst>
                <a:gd name="connsiteX0" fmla="*/ 0 w 22631"/>
                <a:gd name="connsiteY0" fmla="*/ 0 h 111785"/>
                <a:gd name="connsiteX1" fmla="*/ 22631 w 22631"/>
                <a:gd name="connsiteY1" fmla="*/ 0 h 111785"/>
                <a:gd name="connsiteX2" fmla="*/ 22631 w 22631"/>
                <a:gd name="connsiteY2" fmla="*/ 111785 h 111785"/>
                <a:gd name="connsiteX3" fmla="*/ 0 w 22631"/>
                <a:gd name="connsiteY3" fmla="*/ 111785 h 1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31" h="111785">
                  <a:moveTo>
                    <a:pt x="0" y="0"/>
                  </a:moveTo>
                  <a:lnTo>
                    <a:pt x="22631" y="0"/>
                  </a:lnTo>
                  <a:lnTo>
                    <a:pt x="22631" y="111785"/>
                  </a:lnTo>
                  <a:lnTo>
                    <a:pt x="0" y="111785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6" name="任意多边形: 形状 525">
              <a:extLst>
                <a:ext uri="{FF2B5EF4-FFF2-40B4-BE49-F238E27FC236}">
                  <a16:creationId xmlns:a16="http://schemas.microsoft.com/office/drawing/2014/main" id="{5471625F-D07D-51B7-D75A-98A906EF3BE3}"/>
                </a:ext>
              </a:extLst>
            </p:cNvPr>
            <p:cNvSpPr/>
            <p:nvPr/>
          </p:nvSpPr>
          <p:spPr>
            <a:xfrm rot="-858000">
              <a:off x="8456030" y="5616745"/>
              <a:ext cx="91417" cy="22631"/>
            </a:xfrm>
            <a:custGeom>
              <a:avLst/>
              <a:gdLst>
                <a:gd name="connsiteX0" fmla="*/ 0 w 91417"/>
                <a:gd name="connsiteY0" fmla="*/ 0 h 22631"/>
                <a:gd name="connsiteX1" fmla="*/ 91417 w 91417"/>
                <a:gd name="connsiteY1" fmla="*/ 0 h 22631"/>
                <a:gd name="connsiteX2" fmla="*/ 91417 w 91417"/>
                <a:gd name="connsiteY2" fmla="*/ 22631 h 22631"/>
                <a:gd name="connsiteX3" fmla="*/ 0 w 91417"/>
                <a:gd name="connsiteY3" fmla="*/ 22631 h 22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17" h="22631">
                  <a:moveTo>
                    <a:pt x="0" y="0"/>
                  </a:moveTo>
                  <a:lnTo>
                    <a:pt x="91417" y="0"/>
                  </a:lnTo>
                  <a:lnTo>
                    <a:pt x="91417" y="22631"/>
                  </a:lnTo>
                  <a:lnTo>
                    <a:pt x="0" y="22631"/>
                  </a:lnTo>
                  <a:close/>
                </a:path>
              </a:pathLst>
            </a:custGeom>
            <a:grpFill/>
            <a:ln w="68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24359F35-E95C-1DA4-E109-D15A05C574EC}"/>
              </a:ext>
            </a:extLst>
          </p:cNvPr>
          <p:cNvSpPr txBox="1"/>
          <p:nvPr/>
        </p:nvSpPr>
        <p:spPr>
          <a:xfrm>
            <a:off x="1874266" y="1554366"/>
            <a:ext cx="393569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9900" dirty="0">
              <a:solidFill>
                <a:srgbClr val="466EB6"/>
              </a:solidFill>
              <a:effectLst>
                <a:outerShdw dist="63500" dir="2700000" algn="tl" rotWithShape="0">
                  <a:schemeClr val="bg1"/>
                </a:outerShdw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67" name="矩形: 圆角 566">
            <a:extLst>
              <a:ext uri="{FF2B5EF4-FFF2-40B4-BE49-F238E27FC236}">
                <a16:creationId xmlns:a16="http://schemas.microsoft.com/office/drawing/2014/main" id="{763AEE42-5831-8F43-A4F3-3DE9AB6378A1}"/>
              </a:ext>
            </a:extLst>
          </p:cNvPr>
          <p:cNvSpPr/>
          <p:nvPr/>
        </p:nvSpPr>
        <p:spPr>
          <a:xfrm>
            <a:off x="5850030" y="2357635"/>
            <a:ext cx="3852551" cy="561674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文本框 565">
            <a:extLst>
              <a:ext uri="{FF2B5EF4-FFF2-40B4-BE49-F238E27FC236}">
                <a16:creationId xmlns:a16="http://schemas.microsoft.com/office/drawing/2014/main" id="{349B614F-750C-430A-8865-82170D03DA79}"/>
              </a:ext>
            </a:extLst>
          </p:cNvPr>
          <p:cNvSpPr txBox="1"/>
          <p:nvPr/>
        </p:nvSpPr>
        <p:spPr>
          <a:xfrm>
            <a:off x="6691464" y="2456069"/>
            <a:ext cx="2169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79BB8A-1E6F-A30D-42C4-014EFA9C29C3}"/>
              </a:ext>
            </a:extLst>
          </p:cNvPr>
          <p:cNvSpPr txBox="1"/>
          <p:nvPr/>
        </p:nvSpPr>
        <p:spPr>
          <a:xfrm>
            <a:off x="5877385" y="3240546"/>
            <a:ext cx="39812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835646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90CD31-F0AD-655E-CD3C-7175EBD6550F}"/>
              </a:ext>
            </a:extLst>
          </p:cNvPr>
          <p:cNvSpPr txBox="1"/>
          <p:nvPr/>
        </p:nvSpPr>
        <p:spPr>
          <a:xfrm>
            <a:off x="1104421" y="283162"/>
            <a:ext cx="3355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66EB6"/>
                </a:solidFill>
                <a:latin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3DDE99-04D1-BB0A-FCC6-A1A8ADCF8CCA}"/>
              </a:ext>
            </a:extLst>
          </p:cNvPr>
          <p:cNvSpPr txBox="1"/>
          <p:nvPr/>
        </p:nvSpPr>
        <p:spPr>
          <a:xfrm>
            <a:off x="54245" y="223709"/>
            <a:ext cx="787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rgbClr val="466EB6"/>
                </a:solidFill>
                <a:effectLst>
                  <a:outerShdw dist="63500" dir="2700000" algn="tl" rotWithShape="0">
                    <a:schemeClr val="bg1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effectLst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effectLst/>
              <a:sym typeface="+mn-lt"/>
            </a:endParaRPr>
          </a:p>
        </p:txBody>
      </p:sp>
      <p:sp>
        <p:nvSpPr>
          <p:cNvPr id="16" name="箭头1">
            <a:extLst>
              <a:ext uri="{FF2B5EF4-FFF2-40B4-BE49-F238E27FC236}">
                <a16:creationId xmlns:a16="http://schemas.microsoft.com/office/drawing/2014/main" id="{10356D4C-9BD8-9DE9-7869-3B9369ECC3EA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2283946" y="1704037"/>
            <a:ext cx="1638300" cy="2477690"/>
          </a:xfrm>
          <a:prstGeom prst="flowChartOffpageConnector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椭圆1">
            <a:extLst>
              <a:ext uri="{FF2B5EF4-FFF2-40B4-BE49-F238E27FC236}">
                <a16:creationId xmlns:a16="http://schemas.microsoft.com/office/drawing/2014/main" id="{9278B5C5-84B3-9472-4F60-BD81B52525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10152" y="1471864"/>
            <a:ext cx="1371600" cy="423863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466EB6"/>
                </a:solidFill>
                <a:sym typeface="+mn-lt"/>
              </a:rPr>
              <a:t>添加标题</a:t>
            </a:r>
            <a:r>
              <a:rPr lang="en-US" altLang="zh-CN" sz="1200" dirty="0">
                <a:solidFill>
                  <a:srgbClr val="466EB6"/>
                </a:solidFill>
                <a:sym typeface="+mn-lt"/>
              </a:rPr>
              <a:t>1</a:t>
            </a:r>
            <a:endParaRPr lang="zh-CN" altLang="zh-CN" sz="1200" dirty="0">
              <a:solidFill>
                <a:srgbClr val="466EB6"/>
              </a:solidFill>
              <a:sym typeface="+mn-lt"/>
            </a:endParaRPr>
          </a:p>
        </p:txBody>
      </p:sp>
      <p:sp>
        <p:nvSpPr>
          <p:cNvPr id="22" name="箭头2">
            <a:extLst>
              <a:ext uri="{FF2B5EF4-FFF2-40B4-BE49-F238E27FC236}">
                <a16:creationId xmlns:a16="http://schemas.microsoft.com/office/drawing/2014/main" id="{13C4981B-9BA8-8211-FD59-4CB7418AFA35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4246096" y="1699275"/>
            <a:ext cx="1694260" cy="2463403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200" dirty="0">
              <a:solidFill>
                <a:srgbClr val="466EB6"/>
              </a:solidFill>
              <a:sym typeface="+mn-lt"/>
            </a:endParaRPr>
          </a:p>
        </p:txBody>
      </p:sp>
      <p:sp>
        <p:nvSpPr>
          <p:cNvPr id="23" name="椭圆2">
            <a:extLst>
              <a:ext uri="{FF2B5EF4-FFF2-40B4-BE49-F238E27FC236}">
                <a16:creationId xmlns:a16="http://schemas.microsoft.com/office/drawing/2014/main" id="{F96BA098-5BA6-4F15-9F3F-F4B925C30E7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374684" y="1471864"/>
            <a:ext cx="1373981" cy="423863"/>
          </a:xfrm>
          <a:prstGeom prst="ellipse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ym typeface="+mn-lt"/>
              </a:rPr>
              <a:t>添加标题</a:t>
            </a:r>
            <a:r>
              <a:rPr lang="en-US" altLang="zh-CN" sz="1200" dirty="0">
                <a:sym typeface="+mn-lt"/>
              </a:rPr>
              <a:t>2</a:t>
            </a:r>
            <a:endParaRPr lang="zh-CN" altLang="zh-CN" sz="1200" dirty="0">
              <a:sym typeface="+mn-lt"/>
            </a:endParaRPr>
          </a:p>
        </p:txBody>
      </p:sp>
      <p:sp>
        <p:nvSpPr>
          <p:cNvPr id="24" name="箭头3">
            <a:extLst>
              <a:ext uri="{FF2B5EF4-FFF2-40B4-BE49-F238E27FC236}">
                <a16:creationId xmlns:a16="http://schemas.microsoft.com/office/drawing/2014/main" id="{AA4FB9AD-FFE9-B909-B70D-89C97D7022C9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6220153" y="1699275"/>
            <a:ext cx="1645444" cy="2477690"/>
          </a:xfrm>
          <a:prstGeom prst="flowChartOffpageConnector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椭圆3">
            <a:extLst>
              <a:ext uri="{FF2B5EF4-FFF2-40B4-BE49-F238E27FC236}">
                <a16:creationId xmlns:a16="http://schemas.microsoft.com/office/drawing/2014/main" id="{36DDFAA5-D51B-03E9-C76C-4041D40E08E7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41596" y="1471864"/>
            <a:ext cx="1371600" cy="423863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466EB6"/>
                </a:solidFill>
                <a:sym typeface="+mn-lt"/>
              </a:rPr>
              <a:t>添加标题</a:t>
            </a:r>
            <a:r>
              <a:rPr lang="en-US" altLang="zh-CN" sz="1200" dirty="0">
                <a:solidFill>
                  <a:srgbClr val="466EB6"/>
                </a:solidFill>
                <a:sym typeface="+mn-lt"/>
              </a:rPr>
              <a:t>3</a:t>
            </a:r>
            <a:endParaRPr lang="zh-CN" altLang="zh-CN" sz="1200" dirty="0">
              <a:solidFill>
                <a:srgbClr val="466EB6"/>
              </a:solidFill>
              <a:sym typeface="+mn-lt"/>
            </a:endParaRPr>
          </a:p>
        </p:txBody>
      </p:sp>
      <p:sp>
        <p:nvSpPr>
          <p:cNvPr id="26" name="AutoShape 15">
            <a:extLst>
              <a:ext uri="{FF2B5EF4-FFF2-40B4-BE49-F238E27FC236}">
                <a16:creationId xmlns:a16="http://schemas.microsoft.com/office/drawing/2014/main" id="{23822852-B265-6906-7BB2-E0C50EA93F22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83946" y="4217446"/>
            <a:ext cx="7524582" cy="527447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单击此处添加描述文本</a:t>
            </a:r>
          </a:p>
        </p:txBody>
      </p:sp>
      <p:sp>
        <p:nvSpPr>
          <p:cNvPr id="27" name="箭头3">
            <a:extLst>
              <a:ext uri="{FF2B5EF4-FFF2-40B4-BE49-F238E27FC236}">
                <a16:creationId xmlns:a16="http://schemas.microsoft.com/office/drawing/2014/main" id="{2512F8C3-6359-292C-7972-47FBC5774F56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8151655" y="1699275"/>
            <a:ext cx="1645444" cy="2477690"/>
          </a:xfrm>
          <a:prstGeom prst="flowChartOffpageConnector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200" dirty="0">
              <a:solidFill>
                <a:srgbClr val="466EB6"/>
              </a:solidFill>
              <a:sym typeface="+mn-lt"/>
            </a:endParaRPr>
          </a:p>
        </p:txBody>
      </p:sp>
      <p:sp>
        <p:nvSpPr>
          <p:cNvPr id="28" name="椭圆3">
            <a:extLst>
              <a:ext uri="{FF2B5EF4-FFF2-40B4-BE49-F238E27FC236}">
                <a16:creationId xmlns:a16="http://schemas.microsoft.com/office/drawing/2014/main" id="{91C121A2-B2B0-AA9E-BA95-73EDCE5A68FE}"/>
              </a:ext>
            </a:extLst>
          </p:cNvPr>
          <p:cNvSpPr>
            <a:spLocks noChangeArrowheads="1"/>
          </p:cNvSpPr>
          <p:nvPr/>
        </p:nvSpPr>
        <p:spPr bwMode="gray">
          <a:xfrm>
            <a:off x="8273098" y="1471864"/>
            <a:ext cx="1371600" cy="423863"/>
          </a:xfrm>
          <a:prstGeom prst="ellipse">
            <a:avLst/>
          </a:prstGeom>
          <a:ln>
            <a:noFill/>
          </a:ln>
          <a:effectLst>
            <a:innerShdw dist="50800" dir="13500000">
              <a:prstClr val="black">
                <a:alpha val="1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ym typeface="+mn-lt"/>
              </a:rPr>
              <a:t>添加标题</a:t>
            </a:r>
            <a:r>
              <a:rPr lang="en-US" altLang="zh-CN" sz="1200">
                <a:sym typeface="+mn-lt"/>
              </a:rPr>
              <a:t>4</a:t>
            </a:r>
            <a:endParaRPr lang="zh-CN" altLang="zh-CN" sz="1200" dirty="0"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B52F580-BEFA-9B26-7F2B-8467BB751CF3}"/>
              </a:ext>
            </a:extLst>
          </p:cNvPr>
          <p:cNvSpPr txBox="1"/>
          <p:nvPr/>
        </p:nvSpPr>
        <p:spPr>
          <a:xfrm>
            <a:off x="2462941" y="2146148"/>
            <a:ext cx="1280310" cy="1282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17E00F3-AF9F-0290-5AF6-A662AB9B1C5D}"/>
              </a:ext>
            </a:extLst>
          </p:cNvPr>
          <p:cNvSpPr txBox="1"/>
          <p:nvPr/>
        </p:nvSpPr>
        <p:spPr>
          <a:xfrm>
            <a:off x="4421519" y="2146148"/>
            <a:ext cx="1280310" cy="1282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64D9560-CF99-45BB-2348-6DF5AB82D7DA}"/>
              </a:ext>
            </a:extLst>
          </p:cNvPr>
          <p:cNvSpPr txBox="1"/>
          <p:nvPr/>
        </p:nvSpPr>
        <p:spPr>
          <a:xfrm>
            <a:off x="6402720" y="2146148"/>
            <a:ext cx="1280310" cy="1282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B78347A-FE3F-CD86-9686-6B8E802F9C63}"/>
              </a:ext>
            </a:extLst>
          </p:cNvPr>
          <p:cNvSpPr txBox="1"/>
          <p:nvPr/>
        </p:nvSpPr>
        <p:spPr>
          <a:xfrm>
            <a:off x="8334222" y="2146148"/>
            <a:ext cx="1280310" cy="1282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8396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gsyydt1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2165</Words>
  <Application>Microsoft Office PowerPoint</Application>
  <PresentationFormat>宽屏</PresentationFormat>
  <Paragraphs>255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HarmonyOS Sans SC</vt:lpstr>
      <vt:lpstr>阿里巴巴普惠体 2.0 55 Regular</vt:lpstr>
      <vt:lpstr>优设标题黑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卡通元素流体几何风年终总结ppt模板</dc:title>
  <dc:creator>51PPT模板网</dc:creator>
  <cp:keywords>www.51pptmoban.com</cp:keywords>
  <dc:description>www.51pptmoban.com</dc:description>
  <cp:lastModifiedBy>Power user</cp:lastModifiedBy>
  <cp:revision>114</cp:revision>
  <dcterms:created xsi:type="dcterms:W3CDTF">2017-06-12T06:58:00Z</dcterms:created>
  <dcterms:modified xsi:type="dcterms:W3CDTF">2022-12-11T14:33:12Z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